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56" r:id="rId5"/>
    <p:sldId id="305" r:id="rId6"/>
    <p:sldId id="307" r:id="rId7"/>
    <p:sldId id="561" r:id="rId8"/>
    <p:sldId id="560" r:id="rId9"/>
    <p:sldId id="562" r:id="rId10"/>
    <p:sldId id="565" r:id="rId11"/>
    <p:sldId id="306" r:id="rId12"/>
    <p:sldId id="312" r:id="rId13"/>
    <p:sldId id="313" r:id="rId14"/>
    <p:sldId id="315" r:id="rId15"/>
    <p:sldId id="316" r:id="rId16"/>
    <p:sldId id="317" r:id="rId17"/>
    <p:sldId id="566" r:id="rId18"/>
    <p:sldId id="567" r:id="rId19"/>
    <p:sldId id="563" r:id="rId20"/>
    <p:sldId id="564" r:id="rId21"/>
    <p:sldId id="320" r:id="rId22"/>
    <p:sldId id="569" r:id="rId23"/>
    <p:sldId id="440" r:id="rId24"/>
    <p:sldId id="364" r:id="rId25"/>
    <p:sldId id="322" r:id="rId26"/>
    <p:sldId id="447" r:id="rId27"/>
    <p:sldId id="328" r:id="rId28"/>
    <p:sldId id="329" r:id="rId29"/>
    <p:sldId id="330" r:id="rId30"/>
    <p:sldId id="331" r:id="rId31"/>
    <p:sldId id="570" r:id="rId32"/>
    <p:sldId id="332" r:id="rId33"/>
    <p:sldId id="442" r:id="rId34"/>
    <p:sldId id="568" r:id="rId35"/>
    <p:sldId id="334" r:id="rId36"/>
    <p:sldId id="336" r:id="rId37"/>
    <p:sldId id="337" r:id="rId38"/>
    <p:sldId id="338" r:id="rId39"/>
    <p:sldId id="458" r:id="rId40"/>
    <p:sldId id="341" r:id="rId41"/>
    <p:sldId id="466" r:id="rId42"/>
  </p:sldIdLst>
  <p:sldSz cx="12192000" cy="6858000"/>
  <p:notesSz cx="6858000" cy="9144000"/>
  <p:embeddedFontLst>
    <p:embeddedFont>
      <p:font typeface="Rubik Bold"/>
      <p:bold r:id="rId45"/>
    </p:embeddedFont>
    <p:embeddedFont>
      <p:font typeface="Rubik Light" charset="-79"/>
      <p:regular r:id="rId46"/>
      <p:italic r:id="rId47"/>
    </p:embeddedFont>
  </p:embeddedFontLst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OGO SCREEN" id="{946803A3-5589-481C-A13A-D1239BA69381}">
          <p14:sldIdLst>
            <p14:sldId id="256"/>
          </p14:sldIdLst>
        </p14:section>
        <p14:section name="UNIT 01" id="{D0555ADA-8C25-4B66-8D15-0ABCAD27E02C}">
          <p14:sldIdLst>
            <p14:sldId id="305"/>
          </p14:sldIdLst>
        </p14:section>
        <p14:section name="UNIT 01 - LESSON 01" id="{D78DB408-409E-46EC-B983-6A6F4708DEBE}">
          <p14:sldIdLst>
            <p14:sldId id="307"/>
            <p14:sldId id="561"/>
            <p14:sldId id="560"/>
            <p14:sldId id="562"/>
            <p14:sldId id="565"/>
            <p14:sldId id="306"/>
            <p14:sldId id="312"/>
            <p14:sldId id="313"/>
            <p14:sldId id="315"/>
            <p14:sldId id="316"/>
            <p14:sldId id="317"/>
            <p14:sldId id="566"/>
            <p14:sldId id="567"/>
            <p14:sldId id="563"/>
            <p14:sldId id="564"/>
          </p14:sldIdLst>
        </p14:section>
        <p14:section name="UNIT 01 - LESSON 02" id="{96931CCF-48AC-4DD1-93D8-848C95926833}">
          <p14:sldIdLst>
            <p14:sldId id="320"/>
            <p14:sldId id="569"/>
            <p14:sldId id="440"/>
            <p14:sldId id="364"/>
            <p14:sldId id="322"/>
            <p14:sldId id="447"/>
            <p14:sldId id="328"/>
            <p14:sldId id="329"/>
            <p14:sldId id="330"/>
            <p14:sldId id="331"/>
            <p14:sldId id="570"/>
          </p14:sldIdLst>
        </p14:section>
        <p14:section name="UNIT 01 - LESSON 03" id="{58EA699E-6F92-471D-B26E-7B9D591C93CF}">
          <p14:sldIdLst>
            <p14:sldId id="332"/>
            <p14:sldId id="442"/>
            <p14:sldId id="568"/>
            <p14:sldId id="334"/>
            <p14:sldId id="336"/>
            <p14:sldId id="337"/>
            <p14:sldId id="338"/>
            <p14:sldId id="458"/>
            <p14:sldId id="341"/>
            <p14:sldId id="4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92" autoAdjust="0"/>
    <p:restoredTop sz="75885" autoAdjust="0"/>
  </p:normalViewPr>
  <p:slideViewPr>
    <p:cSldViewPr snapToGrid="0">
      <p:cViewPr varScale="1">
        <p:scale>
          <a:sx n="73" d="100"/>
          <a:sy n="73" d="100"/>
        </p:scale>
        <p:origin x="2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2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4022FD-B407-4729-4A69-2E244B91DE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Rubik Light" pitchFamily="2" charset="-79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6FB9C6-8F13-AF41-6D39-6FAD082DB6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E6D00-CB6F-40FC-AC69-C0EEA18C3126}" type="datetimeFigureOut">
              <a:rPr lang="en-US" smtClean="0">
                <a:latin typeface="Rubik Light" pitchFamily="2" charset="-79"/>
              </a:rPr>
              <a:t>1/7/2025</a:t>
            </a:fld>
            <a:endParaRPr lang="en-US" dirty="0">
              <a:latin typeface="Rubik Light" pitchFamily="2" charset="-79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76B9CB-A760-B849-D504-DCF4C8BEC9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Rubik Light" pitchFamily="2" charset="-79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5E28B-B448-75B7-D72D-8B8F4757D4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E67F8-5FE4-4B7C-8BDF-08830E8F87BA}" type="slidenum">
              <a:rPr lang="en-US" smtClean="0">
                <a:latin typeface="Rubik Light" pitchFamily="2" charset="-79"/>
              </a:rPr>
              <a:t>‹#›</a:t>
            </a:fld>
            <a:endParaRPr lang="en-US" dirty="0">
              <a:latin typeface="Rubik Ligh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20471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Rubik Light" pitchFamily="2" charset="-79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Rubik Light" pitchFamily="2" charset="-79"/>
              </a:defRPr>
            </a:lvl1pPr>
          </a:lstStyle>
          <a:p>
            <a:fld id="{1C33888A-CCBE-4A52-BF1C-88F28E948251}" type="datetimeFigureOut">
              <a:rPr lang="en-US" smtClean="0"/>
              <a:pPr/>
              <a:t>1/7/2025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Rubik Light" pitchFamily="2" charset="-79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Rubik Light" pitchFamily="2" charset="-79"/>
              </a:defRPr>
            </a:lvl1pPr>
          </a:lstStyle>
          <a:p>
            <a:fld id="{3CEE3EFB-B5C1-4C32-BA4C-9D80D68E24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00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Rubik Light" pitchFamily="2" charset="-79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Rubik Light" pitchFamily="2" charset="-79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Rubik Light" pitchFamily="2" charset="-79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Rubik Light" pitchFamily="2" charset="-79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Rubik Light" pitchFamily="2" charset="-79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134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83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10EDF-4E98-A783-1FB0-54517E345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55B5AD8-1BF1-2DAB-6C1D-231D5A6629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3D68026-C275-EB11-E680-83A2A945CA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9ED619-3C7C-C9E9-C5F2-C9873E22E5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26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6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400"/>
              </a:spcBef>
              <a:spcAft>
                <a:spcPts val="4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321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400"/>
              </a:spcBef>
              <a:spcAft>
                <a:spcPts val="4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73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203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400"/>
              </a:spcBef>
              <a:spcAft>
                <a:spcPts val="400"/>
              </a:spcAft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439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10EDF-4E98-A783-1FB0-54517E345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55B5AD8-1BF1-2DAB-6C1D-231D5A6629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3D68026-C275-EB11-E680-83A2A945CA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400"/>
              </a:spcBef>
              <a:spcAft>
                <a:spcPts val="400"/>
              </a:spcAft>
            </a:pP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9ED619-3C7C-C9E9-C5F2-C9873E22E5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26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8E4AC-C843-E6DB-1147-5283396AC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E271210-5501-DC66-2EE6-D1A84ADA9D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220E6E3-B9A3-5D07-391A-56F23D8105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400"/>
              </a:spcBef>
              <a:spcAft>
                <a:spcPts val="400"/>
              </a:spcAft>
            </a:pP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EC5A0C-18E6-CBB0-F1DC-9616DE57B0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557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E3EFB-B5C1-4C32-BA4C-9D80D68E243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394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239D776-1843-256B-DFDF-E407F8A1D2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55060" y="1908949"/>
            <a:ext cx="2950118" cy="366209"/>
          </a:xfrm>
          <a:prstGeom prst="roundRect">
            <a:avLst>
              <a:gd name="adj" fmla="val 17079"/>
            </a:avLst>
          </a:prstGeo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 rtl="0"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dirty="0"/>
              <a:t>Computer Intro 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022C059B-AF6F-640F-2EBC-7A74858BA6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86568" y="1894706"/>
            <a:ext cx="1274071" cy="366209"/>
          </a:xfrm>
          <a:prstGeom prst="roundRect">
            <a:avLst>
              <a:gd name="adj" fmla="val 22111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UNIT 01</a:t>
            </a:r>
          </a:p>
        </p:txBody>
      </p:sp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D0656C76-4411-E881-B32F-28359ABA5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32949" y="2352139"/>
            <a:ext cx="4072229" cy="272566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01 : WHAT IS A COMPUTER ?</a:t>
            </a:r>
          </a:p>
        </p:txBody>
      </p:sp>
      <p:sp>
        <p:nvSpPr>
          <p:cNvPr id="17" name="Text Placeholder 27">
            <a:extLst>
              <a:ext uri="{FF2B5EF4-FFF2-40B4-BE49-F238E27FC236}">
                <a16:creationId xmlns:a16="http://schemas.microsoft.com/office/drawing/2014/main" id="{152905D5-8352-A41D-7EFF-0843681920C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32949" y="2717442"/>
            <a:ext cx="4072229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02 : POWER &amp; CHARGING</a:t>
            </a:r>
          </a:p>
        </p:txBody>
      </p:sp>
      <p:sp>
        <p:nvSpPr>
          <p:cNvPr id="18" name="Text Placeholder 27">
            <a:extLst>
              <a:ext uri="{FF2B5EF4-FFF2-40B4-BE49-F238E27FC236}">
                <a16:creationId xmlns:a16="http://schemas.microsoft.com/office/drawing/2014/main" id="{E35AD0AB-7C89-2C71-A159-7C427746E15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32950" y="3081961"/>
            <a:ext cx="4072228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03 : LOGGING IN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EB7BFBA-EA45-724A-9692-900C5C46A5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92410" y="256186"/>
            <a:ext cx="2394088" cy="808476"/>
          </a:xfrm>
          <a:prstGeom prst="round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None/>
              <a:defRPr sz="6000">
                <a:latin typeface="+mj-lt"/>
              </a:defRPr>
            </a:lvl1pPr>
          </a:lstStyle>
          <a:p>
            <a:pPr lvl="0"/>
            <a:r>
              <a:rPr lang="en-US" dirty="0"/>
              <a:t>PLAN</a:t>
            </a:r>
          </a:p>
        </p:txBody>
      </p:sp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AB54A5C5-5844-F915-16EC-19F4ADE60AE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55060" y="3844235"/>
            <a:ext cx="2950118" cy="366209"/>
          </a:xfrm>
          <a:prstGeom prst="roundRect">
            <a:avLst>
              <a:gd name="adj" fmla="val 22281"/>
            </a:avLst>
          </a:prstGeo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 rtl="0"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dirty="0"/>
              <a:t>The Desktop</a:t>
            </a:r>
          </a:p>
        </p:txBody>
      </p:sp>
      <p:sp>
        <p:nvSpPr>
          <p:cNvPr id="3" name="Text Placeholder 18">
            <a:extLst>
              <a:ext uri="{FF2B5EF4-FFF2-40B4-BE49-F238E27FC236}">
                <a16:creationId xmlns:a16="http://schemas.microsoft.com/office/drawing/2014/main" id="{DB0026B9-07E2-1416-2C43-6D065197D0F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6568" y="3829992"/>
            <a:ext cx="1274071" cy="366209"/>
          </a:xfrm>
          <a:prstGeom prst="roundRect">
            <a:avLst>
              <a:gd name="adj" fmla="val 22111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UNIT 02</a:t>
            </a:r>
          </a:p>
        </p:txBody>
      </p:sp>
      <p:sp>
        <p:nvSpPr>
          <p:cNvPr id="4" name="Text Placeholder 27">
            <a:extLst>
              <a:ext uri="{FF2B5EF4-FFF2-40B4-BE49-F238E27FC236}">
                <a16:creationId xmlns:a16="http://schemas.microsoft.com/office/drawing/2014/main" id="{C72560BE-8E21-43B2-7F11-2776171779F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32949" y="4287425"/>
            <a:ext cx="4072229" cy="272566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01 : DESKTOP NAMES AND PLACES</a:t>
            </a:r>
          </a:p>
        </p:txBody>
      </p:sp>
      <p:sp>
        <p:nvSpPr>
          <p:cNvPr id="5" name="Text Placeholder 27">
            <a:extLst>
              <a:ext uri="{FF2B5EF4-FFF2-40B4-BE49-F238E27FC236}">
                <a16:creationId xmlns:a16="http://schemas.microsoft.com/office/drawing/2014/main" id="{C7C0488F-01E4-2DE1-70C9-610CEB3D757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32949" y="4652728"/>
            <a:ext cx="4072229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02 : FUNCTIONS OF THE TASK BAR</a:t>
            </a:r>
          </a:p>
        </p:txBody>
      </p:sp>
      <p:sp>
        <p:nvSpPr>
          <p:cNvPr id="6" name="Text Placeholder 27">
            <a:extLst>
              <a:ext uri="{FF2B5EF4-FFF2-40B4-BE49-F238E27FC236}">
                <a16:creationId xmlns:a16="http://schemas.microsoft.com/office/drawing/2014/main" id="{8CD49731-FF45-CEE5-6374-B21419D658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32950" y="5017247"/>
            <a:ext cx="4072228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03 : NOTIFICATION CENTER ICONS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A3E560FB-06BF-E0D5-4EA5-1E1BA3E8000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85478" y="1918888"/>
            <a:ext cx="2950118" cy="366209"/>
          </a:xfrm>
          <a:prstGeom prst="roundRect">
            <a:avLst>
              <a:gd name="adj" fmla="val 24882"/>
            </a:avLst>
          </a:prstGeo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 rtl="0"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dirty="0"/>
              <a:t>The Mouse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48F838B9-2C06-C312-29C5-58B50561D2E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6986" y="1904645"/>
            <a:ext cx="1274071" cy="366209"/>
          </a:xfrm>
          <a:prstGeom prst="roundRect">
            <a:avLst>
              <a:gd name="adj" fmla="val 22111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UNIT 03</a:t>
            </a:r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6B13677C-035E-BCA8-1D99-4765372C00B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63367" y="2362078"/>
            <a:ext cx="4072229" cy="272566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01 : THE CURSOR</a:t>
            </a:r>
          </a:p>
        </p:txBody>
      </p:sp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29BB38FE-0425-0C2F-D19B-4739ED0E4C5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63367" y="2727381"/>
            <a:ext cx="4072229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02 : THE MOUSE &amp; TOUCHPAD</a:t>
            </a:r>
          </a:p>
        </p:txBody>
      </p:sp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257169D8-0A53-0536-70D6-147FCC04289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63368" y="3091900"/>
            <a:ext cx="4072228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03 : OTHER WAYS TO CLICK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32DF29A4-E1AC-C0CC-8AB1-0ED4EB317BA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585478" y="3847079"/>
            <a:ext cx="2950118" cy="366209"/>
          </a:xfrm>
          <a:prstGeom prst="roundRect">
            <a:avLst>
              <a:gd name="adj" fmla="val 22281"/>
            </a:avLst>
          </a:prstGeo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 rtl="0"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dirty="0"/>
              <a:t>THE DESKTOP</a:t>
            </a:r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A3DABEA0-BE43-39F4-B27F-512A58E45B8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16986" y="3832836"/>
            <a:ext cx="1274071" cy="366209"/>
          </a:xfrm>
          <a:prstGeom prst="roundRect">
            <a:avLst>
              <a:gd name="adj" fmla="val 22111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UNIT 04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CFFD4AC-E40D-46A7-42D6-2C945047DC8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463367" y="4290269"/>
            <a:ext cx="4072229" cy="272566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01 : DESKTOP NAMES AND PLACES</a:t>
            </a:r>
          </a:p>
        </p:txBody>
      </p:sp>
      <p:sp>
        <p:nvSpPr>
          <p:cNvPr id="30" name="Text Placeholder 27">
            <a:extLst>
              <a:ext uri="{FF2B5EF4-FFF2-40B4-BE49-F238E27FC236}">
                <a16:creationId xmlns:a16="http://schemas.microsoft.com/office/drawing/2014/main" id="{4E210783-88AB-7E7C-321D-B27B86DA9C1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463367" y="4655572"/>
            <a:ext cx="4072229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02 : FUNCTIONS OF THE TASK BAR</a:t>
            </a:r>
          </a:p>
        </p:txBody>
      </p:sp>
      <p:sp>
        <p:nvSpPr>
          <p:cNvPr id="31" name="Text Placeholder 27">
            <a:extLst>
              <a:ext uri="{FF2B5EF4-FFF2-40B4-BE49-F238E27FC236}">
                <a16:creationId xmlns:a16="http://schemas.microsoft.com/office/drawing/2014/main" id="{458E42A4-1CA2-D665-D426-6598CD33C3B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63368" y="5020091"/>
            <a:ext cx="4072228" cy="272567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LESSON 03 : NOTIFICATION CENTER ICONS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3F1CFE-15F6-60D1-A3A8-A08190EAB109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00C7DE7-234C-5F35-0E3F-4BA80412418D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CC7DAAB7-9747-FE61-5C42-F33864549103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>
          <a:xfrm>
            <a:off x="10891514" y="6062092"/>
            <a:ext cx="1092842" cy="659384"/>
          </a:xfrm>
        </p:spPr>
        <p:txBody>
          <a:bodyPr/>
          <a:lstStyle>
            <a:lvl1pPr>
              <a:defRPr sz="360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5" name="Picture 3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548ECE5-F470-95E8-6EEF-97EFFBC176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406" y="5727968"/>
            <a:ext cx="2329452" cy="1345664"/>
          </a:xfrm>
          <a:prstGeom prst="rect">
            <a:avLst/>
          </a:prstGeom>
        </p:spPr>
      </p:pic>
      <p:pic>
        <p:nvPicPr>
          <p:cNvPr id="39" name="Picture 3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5CCA6CE8-27CD-BFEE-70EE-B32FB646AF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801" y="6006240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53028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fo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1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3BDD04-0926-85A7-AE76-C1A983B28A4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971675" y="313951"/>
            <a:ext cx="10006965" cy="35624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A0B1EBA-B746-7AEC-6270-C49A3F49D4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-2252685" y="1809952"/>
            <a:ext cx="5943599" cy="216177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85C338B-C329-A0AC-AA14-12FD783B99EF}"/>
              </a:ext>
            </a:extLst>
          </p:cNvPr>
          <p:cNvSpPr/>
          <p:nvPr userDrawn="1"/>
        </p:nvSpPr>
        <p:spPr>
          <a:xfrm>
            <a:off x="1971675" y="4116001"/>
            <a:ext cx="6966392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57A90DF-C87B-E088-C856-7226A750BE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971675" y="4333875"/>
            <a:ext cx="10007600" cy="1528763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buFont typeface="+mj-lt"/>
              <a:buAutoNum type="arabicPeriod"/>
              <a:defRPr sz="2000"/>
            </a:lvl1pPr>
          </a:lstStyle>
          <a:p>
            <a:pPr lvl="0"/>
            <a:r>
              <a:rPr lang="en-US" noProof="0" dirty="0"/>
              <a:t>This place is called the ______. It has ___ parts.</a:t>
            </a:r>
          </a:p>
          <a:p>
            <a:pPr lvl="0"/>
            <a:r>
              <a:rPr lang="en-US" noProof="0" dirty="0"/>
              <a:t>The top and biggest part is called the _______  ________.</a:t>
            </a:r>
          </a:p>
          <a:p>
            <a:pPr lvl="0"/>
            <a:r>
              <a:rPr lang="en-US" dirty="0">
                <a:solidFill>
                  <a:schemeClr val="dk1"/>
                </a:solidFill>
              </a:rPr>
              <a:t>We can use it just like the _______ part of a desk. We put and keep important things here so they’re easy to get to.</a:t>
            </a:r>
          </a:p>
          <a:p>
            <a:pPr lvl="0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3DFDEC-A3F6-2F49-37B1-F4E369CA7FEB}"/>
              </a:ext>
            </a:extLst>
          </p:cNvPr>
          <p:cNvSpPr txBox="1"/>
          <p:nvPr userDrawn="1"/>
        </p:nvSpPr>
        <p:spPr>
          <a:xfrm rot="16200000">
            <a:off x="-643002" y="1763081"/>
            <a:ext cx="3395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noProof="0" dirty="0">
                <a:latin typeface="+mj-lt"/>
              </a:rPr>
              <a:t>ACTIVITY</a:t>
            </a:r>
          </a:p>
        </p:txBody>
      </p:sp>
      <p:pic>
        <p:nvPicPr>
          <p:cNvPr id="2" name="Picture 1" descr="A blue circle with yellow lines and a blue letter e&#10;&#10;Description automatically generated">
            <a:extLst>
              <a:ext uri="{FF2B5EF4-FFF2-40B4-BE49-F238E27FC236}">
                <a16:creationId xmlns:a16="http://schemas.microsoft.com/office/drawing/2014/main" id="{A444EB2C-1B2C-1AEE-DA0C-91313970EE1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055267" cy="914400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38C30331-9AC7-3406-7565-7348F9D0EA1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33" y="5728041"/>
            <a:ext cx="2329200" cy="13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89138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fo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1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A0B1EBA-B746-7AEC-6270-C49A3F49D4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-2252685" y="1809952"/>
            <a:ext cx="5943599" cy="216177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85C338B-C329-A0AC-AA14-12FD783B99EF}"/>
              </a:ext>
            </a:extLst>
          </p:cNvPr>
          <p:cNvSpPr/>
          <p:nvPr userDrawn="1"/>
        </p:nvSpPr>
        <p:spPr>
          <a:xfrm>
            <a:off x="1971675" y="1424465"/>
            <a:ext cx="6966392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57A90DF-C87B-E088-C856-7226A750BE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971040" y="1790700"/>
            <a:ext cx="10007600" cy="1528763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buFont typeface="+mj-lt"/>
              <a:buAutoNum type="arabicPeriod"/>
              <a:defRPr sz="2000"/>
            </a:lvl1pPr>
          </a:lstStyle>
          <a:p>
            <a:pPr lvl="0"/>
            <a:r>
              <a:rPr lang="en-US" noProof="0" dirty="0"/>
              <a:t>My computer’s battery is _____________. </a:t>
            </a:r>
          </a:p>
          <a:p>
            <a:pPr lvl="0"/>
            <a:r>
              <a:rPr lang="en-US" noProof="0" dirty="0"/>
              <a:t>Challenge: The battery is at ____ percent.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3DFDEC-A3F6-2F49-37B1-F4E369CA7FEB}"/>
              </a:ext>
            </a:extLst>
          </p:cNvPr>
          <p:cNvSpPr txBox="1"/>
          <p:nvPr userDrawn="1"/>
        </p:nvSpPr>
        <p:spPr>
          <a:xfrm rot="16200000">
            <a:off x="-643002" y="1763081"/>
            <a:ext cx="3395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noProof="0" dirty="0">
                <a:latin typeface="+mj-lt"/>
              </a:rPr>
              <a:t>ACTIVITY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0ED5F65-FDC7-A831-6586-E171BA33E642}"/>
              </a:ext>
            </a:extLst>
          </p:cNvPr>
          <p:cNvSpPr/>
          <p:nvPr userDrawn="1"/>
        </p:nvSpPr>
        <p:spPr>
          <a:xfrm>
            <a:off x="1971675" y="-3124181"/>
            <a:ext cx="6966392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EC22A340-61CD-6018-404E-F1D983BC00C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971675" y="222656"/>
            <a:ext cx="10007600" cy="10652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1800">
                <a:latin typeface="+mj-lt"/>
              </a:defRPr>
            </a:lvl1pPr>
          </a:lstStyle>
          <a:p>
            <a:pPr lvl="0"/>
            <a:r>
              <a:rPr lang="en-US" noProof="0" dirty="0"/>
              <a:t>Finish and write the sentence(s) in your notebook</a:t>
            </a:r>
          </a:p>
        </p:txBody>
      </p:sp>
      <p:pic>
        <p:nvPicPr>
          <p:cNvPr id="4" name="Picture 3" descr="A blue circle with yellow lines and a blue letter e&#10;&#10;Description automatically generated">
            <a:extLst>
              <a:ext uri="{FF2B5EF4-FFF2-40B4-BE49-F238E27FC236}">
                <a16:creationId xmlns:a16="http://schemas.microsoft.com/office/drawing/2014/main" id="{33BEDC5F-D38F-885D-0B32-FFC7515D75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055267" cy="914400"/>
          </a:xfrm>
          <a:prstGeom prst="rect">
            <a:avLst/>
          </a:prstGeom>
        </p:spPr>
      </p:pic>
      <p:pic>
        <p:nvPicPr>
          <p:cNvPr id="7" name="Picture 6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6E99CC8D-C4B0-3374-A31C-F0AD84D703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33" y="5728041"/>
            <a:ext cx="2329200" cy="13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45798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view &amp; warm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F40D6996-B8A7-1876-C47D-0230E2B3F7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3059269" y="-111160"/>
            <a:ext cx="5209304" cy="189469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7310785-643B-653C-3F41-7DD16724B3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268573" y="-103051"/>
            <a:ext cx="5209304" cy="189469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D0656C76-4411-E881-B32F-28359ABA5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059269" y="345265"/>
            <a:ext cx="4182457" cy="476480"/>
          </a:xfr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Font typeface="Wingdings" panose="05000000000000000000" pitchFamily="2" charset="2"/>
              <a:buNone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DIRECTIONS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1583424A-B73B-6051-C69A-8DD4578926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059269" y="903543"/>
            <a:ext cx="5618005" cy="879994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+mj-cs"/>
              </a:defRPr>
            </a:lvl1pPr>
          </a:lstStyle>
          <a:p>
            <a:pPr lvl="0"/>
            <a:r>
              <a:rPr lang="en-US" dirty="0"/>
              <a:t>Look at the computer in front of you to finish the sentences. Write each sentence in your notebook.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EED151-5455-7CE0-212A-066570DECB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7551"/>
          <a:stretch/>
        </p:blipFill>
        <p:spPr>
          <a:xfrm flipV="1">
            <a:off x="0" y="345265"/>
            <a:ext cx="2590800" cy="1462661"/>
          </a:xfrm>
          <a:prstGeom prst="rect">
            <a:avLst/>
          </a:prstGeom>
        </p:spPr>
      </p:pic>
      <p:sp>
        <p:nvSpPr>
          <p:cNvPr id="3" name="Text Placeholder 28">
            <a:extLst>
              <a:ext uri="{FF2B5EF4-FFF2-40B4-BE49-F238E27FC236}">
                <a16:creationId xmlns:a16="http://schemas.microsoft.com/office/drawing/2014/main" id="{27CF25FA-2941-C28B-A88C-1A50F066EDE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1085" y="767760"/>
            <a:ext cx="2361865" cy="55068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fr-FR" noProof="0"/>
              <a:t>E</a:t>
            </a:r>
            <a:r>
              <a:rPr lang="en-US" noProof="0" dirty="0"/>
              <a:t>valuation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91475197-7EBB-2F36-1062-377B47F056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30127" y="2306463"/>
            <a:ext cx="400051" cy="365125"/>
          </a:xfrm>
          <a:prstGeom prst="roundRect">
            <a:avLst>
              <a:gd name="adj" fmla="val 27328"/>
            </a:avLst>
          </a:prstGeom>
          <a:solidFill>
            <a:schemeClr val="accent4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1</a:t>
            </a:r>
            <a:endParaRPr lang="en-US" dirty="0"/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883B6C46-1681-9959-5485-3226EC4958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430127" y="3054417"/>
            <a:ext cx="400051" cy="365125"/>
          </a:xfrm>
          <a:prstGeom prst="roundRect">
            <a:avLst>
              <a:gd name="adj" fmla="val 27328"/>
            </a:avLst>
          </a:prstGeom>
          <a:solidFill>
            <a:schemeClr val="accent4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2</a:t>
            </a:r>
            <a:endParaRPr lang="en-US" dirty="0"/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57EC2594-031D-9D3D-7464-1D2429DD24B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0127" y="4211913"/>
            <a:ext cx="400051" cy="365125"/>
          </a:xfrm>
          <a:prstGeom prst="roundRect">
            <a:avLst>
              <a:gd name="adj" fmla="val 27328"/>
            </a:avLst>
          </a:prstGeom>
          <a:solidFill>
            <a:schemeClr val="accent4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3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E45462C-0F63-3FE7-8E28-149B917DFD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059113" y="2306638"/>
            <a:ext cx="8742362" cy="5000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Today is __ /__ / ____.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539B2E93-7CAE-4A62-68AC-7758963A38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059113" y="3054417"/>
            <a:ext cx="8742362" cy="9839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The power button to turn the computer on and off is on the ________________. (left/right/front/back)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4E808424-61F4-937E-9580-1538D12B855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59113" y="4211913"/>
            <a:ext cx="8742362" cy="119297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The charging port is on the _______________________. (left/right/front/back)</a:t>
            </a: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21E0DB3-01F8-47A6-6057-F6D2D44E530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6" name="Picture 5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532CD4DC-2156-2803-73B3-F99A5B1F120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32336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view &amp; warm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EED151-5455-7CE0-212A-066570DECB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551"/>
          <a:stretch/>
        </p:blipFill>
        <p:spPr>
          <a:xfrm flipV="1">
            <a:off x="4686948" y="345957"/>
            <a:ext cx="1743804" cy="984481"/>
          </a:xfrm>
          <a:prstGeom prst="rect">
            <a:avLst/>
          </a:prstGeom>
        </p:spPr>
      </p:pic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91475197-7EBB-2F36-1062-377B47F056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2827" y="2003398"/>
            <a:ext cx="836948" cy="80330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>
            <a:noAutofit/>
          </a:bodyPr>
          <a:lstStyle>
            <a:lvl1pPr marL="0" indent="0" algn="ctr">
              <a:buNone/>
              <a:defRPr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3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E45462C-0F63-3FE7-8E28-149B917DFD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24819" y="2155018"/>
            <a:ext cx="8742362" cy="500062"/>
          </a:xfrm>
        </p:spPr>
        <p:txBody>
          <a:bodyPr>
            <a:noAutofit/>
          </a:bodyPr>
          <a:lstStyle>
            <a:lvl1pPr marL="0" indent="0">
              <a:buNone/>
              <a:defRPr sz="3200" b="0">
                <a:latin typeface="+mj-lt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Three things you learned today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24B7A28F-AA6E-BD5E-5185-0227ED36A20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92827" y="3162107"/>
            <a:ext cx="836948" cy="80330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>
            <a:noAutofit/>
          </a:bodyPr>
          <a:lstStyle>
            <a:lvl1pPr marL="0" indent="0" algn="ctr">
              <a:buNone/>
              <a:defRPr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2</a:t>
            </a:r>
            <a:endParaRPr lang="en-US" dirty="0"/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6541E512-2E3D-9CC2-CFFB-D10E41DAF02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724819" y="3313727"/>
            <a:ext cx="8742362" cy="500062"/>
          </a:xfrm>
        </p:spPr>
        <p:txBody>
          <a:bodyPr>
            <a:noAutofit/>
          </a:bodyPr>
          <a:lstStyle>
            <a:lvl1pPr marL="0" indent="0">
              <a:buNone/>
              <a:defRPr sz="3200" b="0">
                <a:latin typeface="+mj-lt"/>
              </a:defRPr>
            </a:lvl1pPr>
          </a:lstStyle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Two things you’d like to learn more about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E7C897F6-2A4E-414E-7612-4F6F387FA1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92827" y="4320209"/>
            <a:ext cx="836948" cy="80330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>
            <a:noAutofit/>
          </a:bodyPr>
          <a:lstStyle>
            <a:lvl1pPr marL="0" indent="0" algn="ctr">
              <a:buNone/>
              <a:defRPr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1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D50C51C6-4091-D3FF-750D-288216B345B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724819" y="4471829"/>
            <a:ext cx="8742362" cy="500062"/>
          </a:xfrm>
        </p:spPr>
        <p:txBody>
          <a:bodyPr>
            <a:noAutofit/>
          </a:bodyPr>
          <a:lstStyle>
            <a:lvl1pPr marL="0" indent="0">
              <a:buNone/>
              <a:defRPr sz="3200" b="0">
                <a:latin typeface="+mj-lt"/>
              </a:defRPr>
            </a:lvl1pPr>
          </a:lstStyle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One question you still have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14F2F1-4509-B619-FA24-1BA111EB9612}"/>
              </a:ext>
            </a:extLst>
          </p:cNvPr>
          <p:cNvSpPr/>
          <p:nvPr userDrawn="1"/>
        </p:nvSpPr>
        <p:spPr>
          <a:xfrm>
            <a:off x="0" y="345957"/>
            <a:ext cx="4686948" cy="984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312C1F4A-FA47-BEB1-CB4D-A376105145B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92827" y="588166"/>
            <a:ext cx="8742362" cy="500062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Self-Assessment</a:t>
            </a: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3DCAA9F-1970-9461-242D-725B1CD488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10" name="Picture 9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CA007445-F3C5-AFF1-3B7F-5CD04B15598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889529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UDENT GOALS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7870EE6-50AC-98E9-E68C-16832B707C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5814" y="394177"/>
            <a:ext cx="710453" cy="710453"/>
          </a:xfrm>
          <a:prstGeom prst="rect">
            <a:avLst/>
          </a:prstGeom>
        </p:spPr>
      </p:pic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D0656C76-4411-E881-B32F-28359ABA5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99999" y="1945298"/>
            <a:ext cx="9091521" cy="476480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 CAN …….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89D02B-D658-1C50-D08F-5FC69368E9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40" y="394177"/>
            <a:ext cx="3961720" cy="710453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Achievements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F8A4806-4BBA-8C25-AB20-684AD43100C4}"/>
              </a:ext>
            </a:extLst>
          </p:cNvPr>
          <p:cNvSpPr/>
          <p:nvPr/>
        </p:nvSpPr>
        <p:spPr>
          <a:xfrm>
            <a:off x="900000" y="1903319"/>
            <a:ext cx="587177" cy="558932"/>
          </a:xfrm>
          <a:custGeom>
            <a:avLst/>
            <a:gdLst>
              <a:gd name="connsiteX0" fmla="*/ 0 w 587177"/>
              <a:gd name="connsiteY0" fmla="*/ 0 h 558932"/>
              <a:gd name="connsiteX1" fmla="*/ 587178 w 587177"/>
              <a:gd name="connsiteY1" fmla="*/ 0 h 558932"/>
              <a:gd name="connsiteX2" fmla="*/ 587178 w 587177"/>
              <a:gd name="connsiteY2" fmla="*/ 377959 h 558932"/>
              <a:gd name="connsiteX3" fmla="*/ 406205 w 587177"/>
              <a:gd name="connsiteY3" fmla="*/ 558933 h 558932"/>
              <a:gd name="connsiteX4" fmla="*/ 0 w 587177"/>
              <a:gd name="connsiteY4" fmla="*/ 558933 h 558932"/>
              <a:gd name="connsiteX5" fmla="*/ 0 w 587177"/>
              <a:gd name="connsiteY5" fmla="*/ 0 h 558932"/>
              <a:gd name="connsiteX6" fmla="*/ 0 w 587177"/>
              <a:gd name="connsiteY6" fmla="*/ 0 h 558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7177" h="558932">
                <a:moveTo>
                  <a:pt x="0" y="0"/>
                </a:moveTo>
                <a:lnTo>
                  <a:pt x="587178" y="0"/>
                </a:lnTo>
                <a:lnTo>
                  <a:pt x="587178" y="377959"/>
                </a:lnTo>
                <a:cubicBezTo>
                  <a:pt x="587178" y="477845"/>
                  <a:pt x="506091" y="558933"/>
                  <a:pt x="406205" y="558933"/>
                </a:cubicBezTo>
                <a:lnTo>
                  <a:pt x="0" y="55893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BD5311B-4CF5-12FD-6A21-9E2497D84C35}"/>
              </a:ext>
            </a:extLst>
          </p:cNvPr>
          <p:cNvSpPr/>
          <p:nvPr/>
        </p:nvSpPr>
        <p:spPr>
          <a:xfrm>
            <a:off x="965779" y="2000579"/>
            <a:ext cx="455651" cy="364444"/>
          </a:xfrm>
          <a:custGeom>
            <a:avLst/>
            <a:gdLst>
              <a:gd name="connsiteX0" fmla="*/ 455651 w 455651"/>
              <a:gd name="connsiteY0" fmla="*/ 72248 h 364444"/>
              <a:gd name="connsiteX1" fmla="*/ 450944 w 455651"/>
              <a:gd name="connsiteY1" fmla="*/ 82977 h 364444"/>
              <a:gd name="connsiteX2" fmla="*/ 242493 w 455651"/>
              <a:gd name="connsiteY2" fmla="*/ 291428 h 364444"/>
              <a:gd name="connsiteX3" fmla="*/ 174184 w 455651"/>
              <a:gd name="connsiteY3" fmla="*/ 359737 h 364444"/>
              <a:gd name="connsiteX4" fmla="*/ 163648 w 455651"/>
              <a:gd name="connsiteY4" fmla="*/ 364445 h 364444"/>
              <a:gd name="connsiteX5" fmla="*/ 157082 w 455651"/>
              <a:gd name="connsiteY5" fmla="*/ 362748 h 364444"/>
              <a:gd name="connsiteX6" fmla="*/ 92936 w 455651"/>
              <a:gd name="connsiteY6" fmla="*/ 298601 h 364444"/>
              <a:gd name="connsiteX7" fmla="*/ 4708 w 455651"/>
              <a:gd name="connsiteY7" fmla="*/ 210372 h 364444"/>
              <a:gd name="connsiteX8" fmla="*/ 0 w 455651"/>
              <a:gd name="connsiteY8" fmla="*/ 199644 h 364444"/>
              <a:gd name="connsiteX9" fmla="*/ 4708 w 455651"/>
              <a:gd name="connsiteY9" fmla="*/ 189108 h 364444"/>
              <a:gd name="connsiteX10" fmla="*/ 61712 w 455651"/>
              <a:gd name="connsiteY10" fmla="*/ 131911 h 364444"/>
              <a:gd name="connsiteX11" fmla="*/ 72248 w 455651"/>
              <a:gd name="connsiteY11" fmla="*/ 127203 h 364444"/>
              <a:gd name="connsiteX12" fmla="*/ 82977 w 455651"/>
              <a:gd name="connsiteY12" fmla="*/ 131911 h 364444"/>
              <a:gd name="connsiteX13" fmla="*/ 164256 w 455651"/>
              <a:gd name="connsiteY13" fmla="*/ 213191 h 364444"/>
              <a:gd name="connsiteX14" fmla="*/ 372482 w 455651"/>
              <a:gd name="connsiteY14" fmla="*/ 4708 h 364444"/>
              <a:gd name="connsiteX15" fmla="*/ 383211 w 455651"/>
              <a:gd name="connsiteY15" fmla="*/ 0 h 364444"/>
              <a:gd name="connsiteX16" fmla="*/ 393939 w 455651"/>
              <a:gd name="connsiteY16" fmla="*/ 4708 h 364444"/>
              <a:gd name="connsiteX17" fmla="*/ 450944 w 455651"/>
              <a:gd name="connsiteY17" fmla="*/ 61712 h 364444"/>
              <a:gd name="connsiteX18" fmla="*/ 455651 w 455651"/>
              <a:gd name="connsiteY18" fmla="*/ 72248 h 364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5651" h="364444">
                <a:moveTo>
                  <a:pt x="455651" y="72248"/>
                </a:moveTo>
                <a:cubicBezTo>
                  <a:pt x="455651" y="76380"/>
                  <a:pt x="453954" y="79966"/>
                  <a:pt x="450944" y="82977"/>
                </a:cubicBezTo>
                <a:lnTo>
                  <a:pt x="242493" y="291428"/>
                </a:lnTo>
                <a:lnTo>
                  <a:pt x="174184" y="359737"/>
                </a:lnTo>
                <a:cubicBezTo>
                  <a:pt x="171173" y="362748"/>
                  <a:pt x="167587" y="364445"/>
                  <a:pt x="163648" y="364445"/>
                </a:cubicBezTo>
                <a:cubicBezTo>
                  <a:pt x="161214" y="364445"/>
                  <a:pt x="158940" y="363900"/>
                  <a:pt x="157082" y="362748"/>
                </a:cubicBezTo>
                <a:lnTo>
                  <a:pt x="92936" y="298601"/>
                </a:lnTo>
                <a:lnTo>
                  <a:pt x="4708" y="210372"/>
                </a:lnTo>
                <a:cubicBezTo>
                  <a:pt x="1505" y="207170"/>
                  <a:pt x="0" y="203615"/>
                  <a:pt x="0" y="199644"/>
                </a:cubicBezTo>
                <a:cubicBezTo>
                  <a:pt x="0" y="195673"/>
                  <a:pt x="1505" y="192118"/>
                  <a:pt x="4708" y="189108"/>
                </a:cubicBezTo>
                <a:lnTo>
                  <a:pt x="61712" y="131911"/>
                </a:lnTo>
                <a:cubicBezTo>
                  <a:pt x="64915" y="128901"/>
                  <a:pt x="68309" y="127396"/>
                  <a:pt x="72248" y="127203"/>
                </a:cubicBezTo>
                <a:cubicBezTo>
                  <a:pt x="76380" y="127203"/>
                  <a:pt x="79966" y="128901"/>
                  <a:pt x="82977" y="131911"/>
                </a:cubicBezTo>
                <a:lnTo>
                  <a:pt x="164256" y="213191"/>
                </a:lnTo>
                <a:lnTo>
                  <a:pt x="372482" y="4708"/>
                </a:lnTo>
                <a:cubicBezTo>
                  <a:pt x="375685" y="1505"/>
                  <a:pt x="379240" y="0"/>
                  <a:pt x="383211" y="0"/>
                </a:cubicBezTo>
                <a:cubicBezTo>
                  <a:pt x="387182" y="0"/>
                  <a:pt x="390737" y="1505"/>
                  <a:pt x="393939" y="4708"/>
                </a:cubicBezTo>
                <a:lnTo>
                  <a:pt x="450944" y="61712"/>
                </a:lnTo>
                <a:cubicBezTo>
                  <a:pt x="453954" y="64915"/>
                  <a:pt x="455651" y="68309"/>
                  <a:pt x="455651" y="72248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401715-4DAD-E23D-FB0D-0F335576A0BB}"/>
              </a:ext>
            </a:extLst>
          </p:cNvPr>
          <p:cNvGrpSpPr/>
          <p:nvPr userDrawn="1"/>
        </p:nvGrpSpPr>
        <p:grpSpPr>
          <a:xfrm>
            <a:off x="900000" y="2856030"/>
            <a:ext cx="587177" cy="558932"/>
            <a:chOff x="900000" y="2856030"/>
            <a:chExt cx="587177" cy="5589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A4AD9E2-9CA1-2916-8CC3-5098E09B8BB7}"/>
                </a:ext>
              </a:extLst>
            </p:cNvPr>
            <p:cNvSpPr/>
            <p:nvPr/>
          </p:nvSpPr>
          <p:spPr>
            <a:xfrm>
              <a:off x="900000" y="2856030"/>
              <a:ext cx="587177" cy="558932"/>
            </a:xfrm>
            <a:custGeom>
              <a:avLst/>
              <a:gdLst>
                <a:gd name="connsiteX0" fmla="*/ 0 w 587177"/>
                <a:gd name="connsiteY0" fmla="*/ 0 h 558932"/>
                <a:gd name="connsiteX1" fmla="*/ 587178 w 587177"/>
                <a:gd name="connsiteY1" fmla="*/ 0 h 558932"/>
                <a:gd name="connsiteX2" fmla="*/ 587178 w 587177"/>
                <a:gd name="connsiteY2" fmla="*/ 377959 h 558932"/>
                <a:gd name="connsiteX3" fmla="*/ 406205 w 587177"/>
                <a:gd name="connsiteY3" fmla="*/ 558933 h 558932"/>
                <a:gd name="connsiteX4" fmla="*/ 0 w 587177"/>
                <a:gd name="connsiteY4" fmla="*/ 558933 h 558932"/>
                <a:gd name="connsiteX5" fmla="*/ 0 w 587177"/>
                <a:gd name="connsiteY5" fmla="*/ 0 h 558932"/>
                <a:gd name="connsiteX6" fmla="*/ 0 w 587177"/>
                <a:gd name="connsiteY6" fmla="*/ 0 h 558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7177" h="558932">
                  <a:moveTo>
                    <a:pt x="0" y="0"/>
                  </a:moveTo>
                  <a:lnTo>
                    <a:pt x="587178" y="0"/>
                  </a:lnTo>
                  <a:lnTo>
                    <a:pt x="587178" y="377959"/>
                  </a:lnTo>
                  <a:cubicBezTo>
                    <a:pt x="587178" y="477845"/>
                    <a:pt x="506091" y="558933"/>
                    <a:pt x="406205" y="558933"/>
                  </a:cubicBezTo>
                  <a:lnTo>
                    <a:pt x="0" y="5589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56C43C9-3F04-3F4B-43E2-A3C92DA3BD51}"/>
                </a:ext>
              </a:extLst>
            </p:cNvPr>
            <p:cNvSpPr/>
            <p:nvPr/>
          </p:nvSpPr>
          <p:spPr>
            <a:xfrm>
              <a:off x="965779" y="2953290"/>
              <a:ext cx="455651" cy="364444"/>
            </a:xfrm>
            <a:custGeom>
              <a:avLst/>
              <a:gdLst>
                <a:gd name="connsiteX0" fmla="*/ 455651 w 455651"/>
                <a:gd name="connsiteY0" fmla="*/ 72248 h 364444"/>
                <a:gd name="connsiteX1" fmla="*/ 450944 w 455651"/>
                <a:gd name="connsiteY1" fmla="*/ 82977 h 364444"/>
                <a:gd name="connsiteX2" fmla="*/ 242493 w 455651"/>
                <a:gd name="connsiteY2" fmla="*/ 291428 h 364444"/>
                <a:gd name="connsiteX3" fmla="*/ 174184 w 455651"/>
                <a:gd name="connsiteY3" fmla="*/ 359737 h 364444"/>
                <a:gd name="connsiteX4" fmla="*/ 163648 w 455651"/>
                <a:gd name="connsiteY4" fmla="*/ 364445 h 364444"/>
                <a:gd name="connsiteX5" fmla="*/ 157082 w 455651"/>
                <a:gd name="connsiteY5" fmla="*/ 362748 h 364444"/>
                <a:gd name="connsiteX6" fmla="*/ 92936 w 455651"/>
                <a:gd name="connsiteY6" fmla="*/ 298601 h 364444"/>
                <a:gd name="connsiteX7" fmla="*/ 4708 w 455651"/>
                <a:gd name="connsiteY7" fmla="*/ 210372 h 364444"/>
                <a:gd name="connsiteX8" fmla="*/ 0 w 455651"/>
                <a:gd name="connsiteY8" fmla="*/ 199644 h 364444"/>
                <a:gd name="connsiteX9" fmla="*/ 4708 w 455651"/>
                <a:gd name="connsiteY9" fmla="*/ 189108 h 364444"/>
                <a:gd name="connsiteX10" fmla="*/ 61712 w 455651"/>
                <a:gd name="connsiteY10" fmla="*/ 131911 h 364444"/>
                <a:gd name="connsiteX11" fmla="*/ 72248 w 455651"/>
                <a:gd name="connsiteY11" fmla="*/ 127203 h 364444"/>
                <a:gd name="connsiteX12" fmla="*/ 82977 w 455651"/>
                <a:gd name="connsiteY12" fmla="*/ 131911 h 364444"/>
                <a:gd name="connsiteX13" fmla="*/ 164256 w 455651"/>
                <a:gd name="connsiteY13" fmla="*/ 213191 h 364444"/>
                <a:gd name="connsiteX14" fmla="*/ 372482 w 455651"/>
                <a:gd name="connsiteY14" fmla="*/ 4708 h 364444"/>
                <a:gd name="connsiteX15" fmla="*/ 383211 w 455651"/>
                <a:gd name="connsiteY15" fmla="*/ 0 h 364444"/>
                <a:gd name="connsiteX16" fmla="*/ 393939 w 455651"/>
                <a:gd name="connsiteY16" fmla="*/ 4708 h 364444"/>
                <a:gd name="connsiteX17" fmla="*/ 450944 w 455651"/>
                <a:gd name="connsiteY17" fmla="*/ 61712 h 364444"/>
                <a:gd name="connsiteX18" fmla="*/ 455651 w 455651"/>
                <a:gd name="connsiteY18" fmla="*/ 72248 h 36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5651" h="364444">
                  <a:moveTo>
                    <a:pt x="455651" y="72248"/>
                  </a:moveTo>
                  <a:cubicBezTo>
                    <a:pt x="455651" y="76380"/>
                    <a:pt x="453954" y="79966"/>
                    <a:pt x="450944" y="82977"/>
                  </a:cubicBezTo>
                  <a:lnTo>
                    <a:pt x="242493" y="291428"/>
                  </a:lnTo>
                  <a:lnTo>
                    <a:pt x="174184" y="359737"/>
                  </a:lnTo>
                  <a:cubicBezTo>
                    <a:pt x="171173" y="362748"/>
                    <a:pt x="167587" y="364445"/>
                    <a:pt x="163648" y="364445"/>
                  </a:cubicBezTo>
                  <a:cubicBezTo>
                    <a:pt x="161214" y="364445"/>
                    <a:pt x="158940" y="363900"/>
                    <a:pt x="157082" y="362748"/>
                  </a:cubicBezTo>
                  <a:lnTo>
                    <a:pt x="92936" y="298601"/>
                  </a:lnTo>
                  <a:lnTo>
                    <a:pt x="4708" y="210372"/>
                  </a:lnTo>
                  <a:cubicBezTo>
                    <a:pt x="1505" y="207170"/>
                    <a:pt x="0" y="203615"/>
                    <a:pt x="0" y="199644"/>
                  </a:cubicBezTo>
                  <a:cubicBezTo>
                    <a:pt x="0" y="195673"/>
                    <a:pt x="1505" y="192118"/>
                    <a:pt x="4708" y="189108"/>
                  </a:cubicBezTo>
                  <a:lnTo>
                    <a:pt x="61712" y="131911"/>
                  </a:lnTo>
                  <a:cubicBezTo>
                    <a:pt x="64915" y="128901"/>
                    <a:pt x="68309" y="127396"/>
                    <a:pt x="72248" y="127203"/>
                  </a:cubicBezTo>
                  <a:cubicBezTo>
                    <a:pt x="76380" y="127203"/>
                    <a:pt x="79966" y="128901"/>
                    <a:pt x="82977" y="131911"/>
                  </a:cubicBezTo>
                  <a:lnTo>
                    <a:pt x="164256" y="213191"/>
                  </a:lnTo>
                  <a:lnTo>
                    <a:pt x="372482" y="4708"/>
                  </a:lnTo>
                  <a:cubicBezTo>
                    <a:pt x="375685" y="1505"/>
                    <a:pt x="379240" y="0"/>
                    <a:pt x="383211" y="0"/>
                  </a:cubicBezTo>
                  <a:cubicBezTo>
                    <a:pt x="387182" y="0"/>
                    <a:pt x="390737" y="1505"/>
                    <a:pt x="393939" y="4708"/>
                  </a:cubicBezTo>
                  <a:lnTo>
                    <a:pt x="450944" y="61712"/>
                  </a:lnTo>
                  <a:cubicBezTo>
                    <a:pt x="453954" y="64915"/>
                    <a:pt x="455651" y="68309"/>
                    <a:pt x="455651" y="72248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1583424A-B73B-6051-C69A-8DD4578926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99998" y="2898009"/>
            <a:ext cx="9091521" cy="476480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 CAN …….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id="{4A8E8E9F-560B-6F1E-CF42-53EA66F9F90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99997" y="3850720"/>
            <a:ext cx="9091521" cy="476480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 CAN …….</a:t>
            </a: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D9DF8FB-29E2-974C-B757-2C9B942B9E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11" name="Picture 10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12786D8D-12D5-AA9C-FA3C-43EA862915D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61376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view &amp; warm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EED151-5455-7CE0-212A-066570DECB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551"/>
          <a:stretch/>
        </p:blipFill>
        <p:spPr>
          <a:xfrm flipV="1">
            <a:off x="6269601" y="333642"/>
            <a:ext cx="2026674" cy="9844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3D33E02-C7F5-96CF-9BBE-D40CD7B9088B}"/>
              </a:ext>
            </a:extLst>
          </p:cNvPr>
          <p:cNvSpPr/>
          <p:nvPr userDrawn="1"/>
        </p:nvSpPr>
        <p:spPr>
          <a:xfrm>
            <a:off x="0" y="333642"/>
            <a:ext cx="7029450" cy="9844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312C1F4A-FA47-BEB1-CB4D-A376105145B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4998" y="578849"/>
            <a:ext cx="8742362" cy="500062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Parts of a Taskbar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D1C5FF11-9636-2277-4C31-C478F2B1A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210469" y="3639872"/>
            <a:ext cx="2913855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Notification Center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FDEE9FC-7063-281A-C127-58C15145494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4524375" y="1581150"/>
            <a:ext cx="7210425" cy="41227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10C578A-DFCB-18C4-B2C4-906475F7F9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7" name="Picture 6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691C2CBE-9991-CE29-BFB5-0BBB550D7F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A3E100B-E77C-FE06-C57A-72A2C901237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42837" y="3639872"/>
            <a:ext cx="352425" cy="3524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2" name="Text Placeholder 18">
            <a:extLst>
              <a:ext uri="{FF2B5EF4-FFF2-40B4-BE49-F238E27FC236}">
                <a16:creationId xmlns:a16="http://schemas.microsoft.com/office/drawing/2014/main" id="{EEF255FD-C4B7-4430-B3EA-D143A5D4420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210469" y="3218128"/>
            <a:ext cx="2913855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Notification Center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4FD78F70-FCF0-0E29-7FFC-B93762526A4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42837" y="3218128"/>
            <a:ext cx="352425" cy="3524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6EB880B9-CECE-0D2B-E583-389301FD578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210469" y="2794009"/>
            <a:ext cx="2913855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Notification Center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21279BF9-D148-EE3A-A723-9833D4B9FA8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2837" y="2794009"/>
            <a:ext cx="352425" cy="3524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680C52F0-A2DD-A129-A1FE-27B8F4175E4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210469" y="2364095"/>
            <a:ext cx="2913855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Notification Center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E5E737C-E7E9-E632-B480-CC63D8455A9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42837" y="2364095"/>
            <a:ext cx="352425" cy="3524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00336305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view &amp; warm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EED151-5455-7CE0-212A-066570DECB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551"/>
          <a:stretch/>
        </p:blipFill>
        <p:spPr>
          <a:xfrm flipV="1">
            <a:off x="6269601" y="333643"/>
            <a:ext cx="1743804" cy="984481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E45462C-0F63-3FE7-8E28-149B917DFD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210470" y="2342059"/>
            <a:ext cx="2913856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Start Menu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33E02-C7F5-96CF-9BBE-D40CD7B9088B}"/>
              </a:ext>
            </a:extLst>
          </p:cNvPr>
          <p:cNvSpPr/>
          <p:nvPr userDrawn="1"/>
        </p:nvSpPr>
        <p:spPr>
          <a:xfrm>
            <a:off x="0" y="333642"/>
            <a:ext cx="7029450" cy="984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312C1F4A-FA47-BEB1-CB4D-A376105145B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4998" y="578849"/>
            <a:ext cx="8742362" cy="500062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Parts of a Taskbar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F449BEF7-86C7-EC45-9A42-42279ECFC9B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210469" y="2776663"/>
            <a:ext cx="2913854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Search Bar 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2658DC23-7476-8F3E-CE5E-0F80E3A6537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210470" y="3202288"/>
            <a:ext cx="2913854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Pinned Applications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D1C5FF11-9636-2277-4C31-C478F2B1A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210469" y="3639872"/>
            <a:ext cx="2913855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Notification Center</a:t>
            </a: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10C578A-DFCB-18C4-B2C4-906475F7F9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7" name="Picture 6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691C2CBE-9991-CE29-BFB5-0BBB550D7F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5803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nk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6C2277F-43EB-BEB8-8901-7271618FB5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-1225408" y="5059734"/>
            <a:ext cx="3838531" cy="13961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02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E45462C-0F63-3FE7-8E28-149B917DFD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547702" y="256902"/>
            <a:ext cx="2913856" cy="343446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The Start Menu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1854107-7B53-C10B-0C93-F3519245CB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-1221203" y="1221202"/>
            <a:ext cx="3838531" cy="1396128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0ABE372-F3DA-D407-BBCE-0DC8A0EEE66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47652" y="228600"/>
            <a:ext cx="400050" cy="4000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2400">
                <a:latin typeface="+mj-lt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476C4A9-305F-D36C-0C52-9BF5941EB291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1547813" y="1828800"/>
            <a:ext cx="10339387" cy="3838575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5B6DF402-90AF-A6E5-A5E3-C2434CF9E0C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547702" y="838013"/>
            <a:ext cx="9094898" cy="863498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600" b="0">
                <a:latin typeface="+mn-lt"/>
              </a:defRPr>
            </a:lvl1pPr>
          </a:lstStyle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dk1"/>
                </a:solidFill>
              </a:rPr>
              <a:t>Add your paragraph here</a:t>
            </a: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0286FFC-6AB2-9EDF-E48A-8D83B270A8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3" name="Picture 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661E8EF6-C020-61A8-6133-A204094A4D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973580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6C2277F-43EB-BEB8-8901-7271618FB5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-1225408" y="5059734"/>
            <a:ext cx="3838531" cy="13961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02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1854107-7B53-C10B-0C93-F3519245CB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-1221203" y="1221202"/>
            <a:ext cx="3838531" cy="1396128"/>
          </a:xfrm>
          <a:prstGeom prst="rect">
            <a:avLst/>
          </a:prstGeom>
        </p:spPr>
      </p:pic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0286FFC-6AB2-9EDF-E48A-8D83B270A8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3" name="Picture 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661E8EF6-C020-61A8-6133-A204094A4D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304D1E8-FEE8-8D7C-66BD-1F14C4AF38E1}"/>
              </a:ext>
            </a:extLst>
          </p:cNvPr>
          <p:cNvSpPr/>
          <p:nvPr userDrawn="1"/>
        </p:nvSpPr>
        <p:spPr>
          <a:xfrm>
            <a:off x="0" y="333642"/>
            <a:ext cx="7029450" cy="9844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D41B75B2-964E-E0D0-51C3-551848F4C5A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4998" y="578849"/>
            <a:ext cx="5204777" cy="500062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Lesson Outline</a:t>
            </a:r>
          </a:p>
        </p:txBody>
      </p:sp>
      <p:pic>
        <p:nvPicPr>
          <p:cNvPr id="10" name="Graphic 1">
            <a:extLst>
              <a:ext uri="{FF2B5EF4-FFF2-40B4-BE49-F238E27FC236}">
                <a16:creationId xmlns:a16="http://schemas.microsoft.com/office/drawing/2014/main" id="{E8CDE310-D413-A6D4-4BD4-1237232CA6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7551"/>
          <a:stretch/>
        </p:blipFill>
        <p:spPr>
          <a:xfrm flipV="1">
            <a:off x="6269601" y="333643"/>
            <a:ext cx="1743804" cy="98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7411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86BFC-D61D-3890-A715-E54409748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1DC207-1118-9214-56DB-33095D303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211739-A250-37F6-8BA1-F4ECBDC1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6175C-B10D-1177-A603-95BDF1AD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279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go with white text&#10;&#10;Description automatically generated">
            <a:extLst>
              <a:ext uri="{FF2B5EF4-FFF2-40B4-BE49-F238E27FC236}">
                <a16:creationId xmlns:a16="http://schemas.microsoft.com/office/drawing/2014/main" id="{3ABF1F49-C01D-85BA-1065-7C7548C193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2111247"/>
            <a:ext cx="6480000" cy="263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76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0F47D-6622-3432-3B9D-146F0D411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3FF238-9CCF-B6CA-B1C5-F6C1F6DF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51703A-4C9F-58E0-69F5-A71894A6C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B5B45-3CE8-7B92-CF68-377CF48DB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26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14A6F-B9F8-3F3B-B4A1-C4A4DDC23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33C0C-7965-ADFC-C753-7F0C57AC2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97AFD-1B2B-C5C2-5BC6-E28F679FB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C93C7-5D58-B66B-CECE-5FB499E5B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40E16-1A00-2FB1-7216-4324C37A0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833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A7BA3-46D7-2B74-6214-416F76BC4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AA36B-283D-A8A0-8758-6B3B79C6E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2B2F80-155F-DBBE-DB55-B28065A19C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9BFDE7-FA7D-59B8-8F94-6C42D6394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E02A0-5B85-B9CF-804B-1C6AE1D90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1B6E6-6129-9968-0F85-0FC577AB2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718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8E92A-71F7-ED11-270B-E95E55285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96474-07E5-E4A6-A915-AF5782CBF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F71583-567F-62C7-53C9-156BB87F1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60119-4B65-331A-7C32-2F45D885C7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C002C7-DD8D-7D1F-95F5-391AFE2EB7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D61852-1C83-3BD3-C089-8A4F361C2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772926-5F23-4912-8F2F-836BA6983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06D24E-97E3-05EF-3120-E7F3F8206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68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3541E-CF7F-670F-A62F-59743AFF1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1673DF-EFCC-5EBF-4F6D-29990A252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0355B-334A-8B9B-8F6F-D6B56B3BA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9CFAE-83D6-F19F-2CA9-D91623B43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665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54E83-D9CF-3D00-FEE3-6D45EC707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F66718-6E06-BAC6-99A1-5D27313AD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65BFA-73DE-99C6-5275-AA9F4DC6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2796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FADE6-DD29-0959-E947-6C4388C0E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51572-FAF5-0ED0-9715-DCDB9C4C2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DFA3A-68F2-2721-D619-ACABCBDA9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D982B-88E2-17A4-26B0-EB3819EAE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60EA6B-7A46-0CA0-B37F-E000393F8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9E4E9-6082-4011-B1B6-958B94685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568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6CC39-C6A4-0CEA-BF53-DCA619CD4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D1FEA7-E292-DC65-1C3C-4B8DFC9A25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7D1D43-5A79-CC90-ED13-374417C40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F23302-0EDA-EC8E-E2C9-4A214882F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7592E-998A-246F-9855-D55E43E6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3BDC6-DDB1-68DE-9939-A9E6CFF69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489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5C1B9-3E5E-C59D-E126-8E0F7C4EE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0C8F4-B8C1-54B8-C0D3-C030333EB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8A7F-D7CB-4016-68DA-5C0C870D9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A6929-2810-127D-FC7E-0BAB4A587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33636-CA3C-AFC6-AF78-72567E9C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590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2540E3-EAFF-7AAF-D57B-FCEFFF3E4A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CC2D84-85D5-551E-045D-02899BE21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026AC-2414-CA1C-A65C-D03C47133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F7326-7529-4808-35DC-0F1FCFBAE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BEA2-98AF-26EC-A0C0-775B879F5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278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T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Single Corner Rounded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ound1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7870EE6-50AC-98E9-E68C-16832B707C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3483" y="557570"/>
            <a:ext cx="2347555" cy="2347555"/>
          </a:xfrm>
          <a:prstGeom prst="rect">
            <a:avLst/>
          </a:prstGeom>
        </p:spPr>
      </p:pic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D0656C76-4411-E881-B32F-28359ABA5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4322" y="3734883"/>
            <a:ext cx="5596641" cy="271759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LESSON 01 : DESKTOP NAMES AND PLACES</a:t>
            </a:r>
          </a:p>
        </p:txBody>
      </p:sp>
      <p:sp>
        <p:nvSpPr>
          <p:cNvPr id="17" name="Text Placeholder 27">
            <a:extLst>
              <a:ext uri="{FF2B5EF4-FFF2-40B4-BE49-F238E27FC236}">
                <a16:creationId xmlns:a16="http://schemas.microsoft.com/office/drawing/2014/main" id="{152905D5-8352-A41D-7EFF-0843681920C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44322" y="4100187"/>
            <a:ext cx="5596641" cy="27176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LESSON 02 : FUNCTIONS OF THE TASK BAR</a:t>
            </a:r>
          </a:p>
        </p:txBody>
      </p:sp>
      <p:sp>
        <p:nvSpPr>
          <p:cNvPr id="18" name="Text Placeholder 27">
            <a:extLst>
              <a:ext uri="{FF2B5EF4-FFF2-40B4-BE49-F238E27FC236}">
                <a16:creationId xmlns:a16="http://schemas.microsoft.com/office/drawing/2014/main" id="{E35AD0AB-7C89-2C71-A159-7C427746E15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44323" y="4464706"/>
            <a:ext cx="5596640" cy="27176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LESSON 03 : NOTIFICATION CENTER ICONS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BA6891-2C2C-B74C-E0B9-0254510665F1}"/>
              </a:ext>
            </a:extLst>
          </p:cNvPr>
          <p:cNvSpPr/>
          <p:nvPr userDrawn="1"/>
        </p:nvSpPr>
        <p:spPr>
          <a:xfrm>
            <a:off x="4344921" y="3795921"/>
            <a:ext cx="145732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8732519" y="6125556"/>
            <a:ext cx="1910081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 – The Desktop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89D02B-D658-1C50-D08F-5FC69368E9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3125" y="557213"/>
            <a:ext cx="2622550" cy="2347912"/>
          </a:xfrm>
        </p:spPr>
        <p:txBody>
          <a:bodyPr/>
          <a:lstStyle>
            <a:lvl1pPr marL="0" indent="0">
              <a:buNone/>
              <a:defRPr sz="13800">
                <a:latin typeface="+mj-lt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EB7BFBA-EA45-724A-9692-900C5C46A5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44988" y="557213"/>
            <a:ext cx="5895975" cy="2387600"/>
          </a:xfrm>
        </p:spPr>
        <p:txBody>
          <a:bodyPr>
            <a:normAutofit/>
          </a:bodyPr>
          <a:lstStyle>
            <a:lvl1pPr marL="0" indent="0">
              <a:buNone/>
              <a:defRPr sz="8000">
                <a:latin typeface="+mj-lt"/>
              </a:defRPr>
            </a:lvl1pPr>
          </a:lstStyle>
          <a:p>
            <a:pPr lvl="0"/>
            <a:r>
              <a:rPr lang="en-US" dirty="0"/>
              <a:t>THE DESKTOP</a:t>
            </a: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F1DEB97-4477-7BBC-FC27-0FA8BDA6E16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5" name="Picture 4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52B9CEFD-4D31-1818-83C5-4943AF97CF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87808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534275" y="6125556"/>
            <a:ext cx="3108325" cy="605155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UNIT 02 – The Desktop</a:t>
            </a:r>
          </a:p>
          <a:p>
            <a:r>
              <a:rPr lang="en-US" dirty="0"/>
              <a:t>LESSON 01 – Desktop Names &amp; Places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1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FFECC39-4568-4A26-017A-A40A286B5B2B}"/>
              </a:ext>
            </a:extLst>
          </p:cNvPr>
          <p:cNvSpPr/>
          <p:nvPr/>
        </p:nvSpPr>
        <p:spPr>
          <a:xfrm flipV="1">
            <a:off x="873125" y="557213"/>
            <a:ext cx="933351" cy="888419"/>
          </a:xfrm>
          <a:custGeom>
            <a:avLst/>
            <a:gdLst>
              <a:gd name="connsiteX0" fmla="*/ 0 w 933351"/>
              <a:gd name="connsiteY0" fmla="*/ 0 h 888419"/>
              <a:gd name="connsiteX1" fmla="*/ 627000 w 933351"/>
              <a:gd name="connsiteY1" fmla="*/ 0 h 888419"/>
              <a:gd name="connsiteX2" fmla="*/ 933352 w 933351"/>
              <a:gd name="connsiteY2" fmla="*/ 306352 h 888419"/>
              <a:gd name="connsiteX3" fmla="*/ 933352 w 933351"/>
              <a:gd name="connsiteY3" fmla="*/ 888420 h 888419"/>
              <a:gd name="connsiteX4" fmla="*/ 0 w 933351"/>
              <a:gd name="connsiteY4" fmla="*/ 888420 h 888419"/>
              <a:gd name="connsiteX5" fmla="*/ 0 w 933351"/>
              <a:gd name="connsiteY5" fmla="*/ 0 h 888419"/>
              <a:gd name="connsiteX6" fmla="*/ 0 w 933351"/>
              <a:gd name="connsiteY6" fmla="*/ 0 h 88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3351" h="888419">
                <a:moveTo>
                  <a:pt x="0" y="0"/>
                </a:moveTo>
                <a:lnTo>
                  <a:pt x="627000" y="0"/>
                </a:lnTo>
                <a:cubicBezTo>
                  <a:pt x="796106" y="0"/>
                  <a:pt x="933352" y="137246"/>
                  <a:pt x="933352" y="306352"/>
                </a:cubicBezTo>
                <a:lnTo>
                  <a:pt x="933352" y="888420"/>
                </a:lnTo>
                <a:lnTo>
                  <a:pt x="0" y="8884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7D6F5"/>
          </a:solidFill>
          <a:ln w="204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89777C8-3C6D-7B35-07D8-694C8B544C25}"/>
              </a:ext>
            </a:extLst>
          </p:cNvPr>
          <p:cNvSpPr/>
          <p:nvPr/>
        </p:nvSpPr>
        <p:spPr>
          <a:xfrm flipV="1">
            <a:off x="900000" y="1642063"/>
            <a:ext cx="7208864" cy="2005377"/>
          </a:xfrm>
          <a:custGeom>
            <a:avLst/>
            <a:gdLst>
              <a:gd name="connsiteX0" fmla="*/ 0 w 7208864"/>
              <a:gd name="connsiteY0" fmla="*/ 0 h 2005377"/>
              <a:gd name="connsiteX1" fmla="*/ 6187692 w 7208864"/>
              <a:gd name="connsiteY1" fmla="*/ 0 h 2005377"/>
              <a:gd name="connsiteX2" fmla="*/ 7208864 w 7208864"/>
              <a:gd name="connsiteY2" fmla="*/ 1021172 h 2005377"/>
              <a:gd name="connsiteX3" fmla="*/ 7208864 w 7208864"/>
              <a:gd name="connsiteY3" fmla="*/ 2005378 h 2005377"/>
              <a:gd name="connsiteX4" fmla="*/ 0 w 7208864"/>
              <a:gd name="connsiteY4" fmla="*/ 2005378 h 2005377"/>
              <a:gd name="connsiteX5" fmla="*/ 0 w 7208864"/>
              <a:gd name="connsiteY5" fmla="*/ 0 h 2005377"/>
              <a:gd name="connsiteX6" fmla="*/ 0 w 7208864"/>
              <a:gd name="connsiteY6" fmla="*/ 0 h 2005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8864" h="2005377">
                <a:moveTo>
                  <a:pt x="0" y="0"/>
                </a:moveTo>
                <a:lnTo>
                  <a:pt x="6187692" y="0"/>
                </a:lnTo>
                <a:cubicBezTo>
                  <a:pt x="6751379" y="0"/>
                  <a:pt x="7208864" y="457485"/>
                  <a:pt x="7208864" y="1021172"/>
                </a:cubicBezTo>
                <a:lnTo>
                  <a:pt x="7208864" y="2005378"/>
                </a:lnTo>
                <a:lnTo>
                  <a:pt x="0" y="200537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7D6F5"/>
          </a:solidFill>
          <a:ln w="204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EB7BFBA-EA45-724A-9692-900C5C46A5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1324" y="1981053"/>
            <a:ext cx="6552951" cy="1327396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buNone/>
              <a:defRPr sz="4800">
                <a:latin typeface="+mj-lt"/>
              </a:defRPr>
            </a:lvl1pPr>
          </a:lstStyle>
          <a:p>
            <a:pPr lvl="0"/>
            <a:r>
              <a:rPr lang="en-US" dirty="0"/>
              <a:t>DESKTOP NAMES &amp; </a:t>
            </a:r>
          </a:p>
          <a:p>
            <a:pPr lvl="0"/>
            <a:r>
              <a:rPr lang="en-US" dirty="0"/>
              <a:t>PLACES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89D02B-D658-1C50-D08F-5FC69368E9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3125" y="709613"/>
            <a:ext cx="926875" cy="641667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pic>
        <p:nvPicPr>
          <p:cNvPr id="9" name="Picture 8" descr="A blue circle with yellow lines and a blue letter e&#10;&#10;Description automatically generated">
            <a:extLst>
              <a:ext uri="{FF2B5EF4-FFF2-40B4-BE49-F238E27FC236}">
                <a16:creationId xmlns:a16="http://schemas.microsoft.com/office/drawing/2014/main" id="{2A7B304D-A0D8-372D-6F84-EDDB41F4E3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055267" cy="914400"/>
          </a:xfrm>
          <a:prstGeom prst="rect">
            <a:avLst/>
          </a:prstGeom>
        </p:spPr>
      </p:pic>
      <p:pic>
        <p:nvPicPr>
          <p:cNvPr id="11" name="Picture 10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C5DFB37D-18EF-A0A4-9AFF-0CA91DCE3D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33" y="5728041"/>
            <a:ext cx="2329200" cy="13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466901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 GO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7870EE6-50AC-98E9-E68C-16832B707C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5814" y="394177"/>
            <a:ext cx="710453" cy="710453"/>
          </a:xfrm>
          <a:prstGeom prst="rect">
            <a:avLst/>
          </a:prstGeom>
        </p:spPr>
      </p:pic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D0656C76-4411-E881-B32F-28359ABA5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99999" y="1945298"/>
            <a:ext cx="9091521" cy="476480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latin typeface="+mn-lt"/>
              </a:defRPr>
            </a:lvl1pPr>
          </a:lstStyle>
          <a:p>
            <a:pPr lvl="0"/>
            <a:r>
              <a:rPr lang="en-US" dirty="0"/>
              <a:t>I CAN …….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599044" y="6125556"/>
            <a:ext cx="3043556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 – The Desktop</a:t>
            </a:r>
          </a:p>
          <a:p>
            <a:r>
              <a:rPr lang="en-US" dirty="0"/>
              <a:t>LESSON 01 – Desktop Names &amp; Places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89D02B-D658-1C50-D08F-5FC69368E9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40" y="394177"/>
            <a:ext cx="3961720" cy="710453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Student Goals</a:t>
            </a:r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D57D159F-1DA4-4AB8-2AF3-E96FA661B6C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0000" y="1903319"/>
            <a:ext cx="586057" cy="560438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19E6792A-EA14-40D5-CCF5-0DEC38B129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0000" y="2856030"/>
            <a:ext cx="586057" cy="560438"/>
          </a:xfrm>
          <a:prstGeom prst="rect">
            <a:avLst/>
          </a:prstGeom>
        </p:spPr>
      </p:pic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1583424A-B73B-6051-C69A-8DD4578926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99998" y="2898009"/>
            <a:ext cx="9091521" cy="476480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latin typeface="+mn-lt"/>
              </a:defRPr>
            </a:lvl1pPr>
          </a:lstStyle>
          <a:p>
            <a:pPr lvl="0"/>
            <a:r>
              <a:rPr lang="en-US" dirty="0"/>
              <a:t>I CAN …….</a:t>
            </a:r>
          </a:p>
        </p:txBody>
      </p:sp>
      <p:sp>
        <p:nvSpPr>
          <p:cNvPr id="45" name="Text Placeholder 27">
            <a:extLst>
              <a:ext uri="{FF2B5EF4-FFF2-40B4-BE49-F238E27FC236}">
                <a16:creationId xmlns:a16="http://schemas.microsoft.com/office/drawing/2014/main" id="{4A8E8E9F-560B-6F1E-CF42-53EA66F9F90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99997" y="3850720"/>
            <a:ext cx="9091521" cy="476480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latin typeface="+mn-lt"/>
              </a:defRPr>
            </a:lvl1pPr>
          </a:lstStyle>
          <a:p>
            <a:pPr lvl="0"/>
            <a:r>
              <a:rPr lang="en-US" dirty="0"/>
              <a:t>I CAN …….</a:t>
            </a: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980C1CA-B5E1-643C-74E2-C8C8C0D3633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3" name="Picture 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BBDA379C-283F-D33B-0CBF-0FF1BF48AB3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78427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CABULARY 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F40D6996-B8A7-1876-C47D-0230E2B3F7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-2431691" y="1890915"/>
            <a:ext cx="5943599" cy="21617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7870EE6-50AC-98E9-E68C-16832B707C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4972" y="264507"/>
            <a:ext cx="710453" cy="710453"/>
          </a:xfrm>
          <a:prstGeom prst="rect">
            <a:avLst/>
          </a:prstGeom>
        </p:spPr>
      </p:pic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D0656C76-4411-E881-B32F-28359ABA5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20994" y="1326991"/>
            <a:ext cx="4182457" cy="476480"/>
          </a:xfrm>
        </p:spPr>
        <p:txBody>
          <a:bodyPr>
            <a:noAutofit/>
          </a:bodyPr>
          <a:lstStyle>
            <a:lvl1pPr marL="457200" indent="-457200">
              <a:buFont typeface="Wingdings" panose="05000000000000000000" pitchFamily="2" charset="2"/>
              <a:buChar char="§"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Icon (n)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560944" y="6125556"/>
            <a:ext cx="3081656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089D02B-D658-1C50-D08F-5FC69368E9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94122" y="262314"/>
            <a:ext cx="9082388" cy="710453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Vocabulary Review</a:t>
            </a:r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1583424A-B73B-6051-C69A-8DD4578926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620995" y="1885269"/>
            <a:ext cx="4647726" cy="710453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 small picture on a computer that tells you information or helps you do an action</a:t>
            </a:r>
          </a:p>
        </p:txBody>
      </p:sp>
      <p:sp>
        <p:nvSpPr>
          <p:cNvPr id="41" name="Text Placeholder 27">
            <a:extLst>
              <a:ext uri="{FF2B5EF4-FFF2-40B4-BE49-F238E27FC236}">
                <a16:creationId xmlns:a16="http://schemas.microsoft.com/office/drawing/2014/main" id="{F5E25171-6E4C-B438-90D2-6C66852C780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0994" y="2950064"/>
            <a:ext cx="4182457" cy="476480"/>
          </a:xfrm>
        </p:spPr>
        <p:txBody>
          <a:bodyPr>
            <a:noAutofit/>
          </a:bodyPr>
          <a:lstStyle>
            <a:lvl1pPr marL="457200" indent="-457200">
              <a:buFont typeface="Wingdings" panose="05000000000000000000" pitchFamily="2" charset="2"/>
              <a:buChar char="§"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Icon (n)</a:t>
            </a:r>
          </a:p>
        </p:txBody>
      </p:sp>
      <p:sp>
        <p:nvSpPr>
          <p:cNvPr id="42" name="Text Placeholder 27">
            <a:extLst>
              <a:ext uri="{FF2B5EF4-FFF2-40B4-BE49-F238E27FC236}">
                <a16:creationId xmlns:a16="http://schemas.microsoft.com/office/drawing/2014/main" id="{A8617945-7032-D9B7-AA29-DFDABF73B42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0995" y="3508342"/>
            <a:ext cx="4647726" cy="710453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 small picture on a computer that tells you information or helps you do an action</a:t>
            </a:r>
          </a:p>
        </p:txBody>
      </p:sp>
      <p:sp>
        <p:nvSpPr>
          <p:cNvPr id="43" name="Text Placeholder 27">
            <a:extLst>
              <a:ext uri="{FF2B5EF4-FFF2-40B4-BE49-F238E27FC236}">
                <a16:creationId xmlns:a16="http://schemas.microsoft.com/office/drawing/2014/main" id="{0A4C49EF-AE9A-A740-5501-14FF286FC4A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0994" y="4573137"/>
            <a:ext cx="4182457" cy="476480"/>
          </a:xfrm>
        </p:spPr>
        <p:txBody>
          <a:bodyPr>
            <a:noAutofit/>
          </a:bodyPr>
          <a:lstStyle>
            <a:lvl1pPr marL="457200" indent="-457200">
              <a:buFont typeface="Wingdings" panose="05000000000000000000" pitchFamily="2" charset="2"/>
              <a:buChar char="§"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Icon (n)</a:t>
            </a:r>
          </a:p>
        </p:txBody>
      </p:sp>
      <p:sp>
        <p:nvSpPr>
          <p:cNvPr id="46" name="Text Placeholder 27">
            <a:extLst>
              <a:ext uri="{FF2B5EF4-FFF2-40B4-BE49-F238E27FC236}">
                <a16:creationId xmlns:a16="http://schemas.microsoft.com/office/drawing/2014/main" id="{A878E553-7C46-5919-0420-9E1D20A2B39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0995" y="5131415"/>
            <a:ext cx="4647726" cy="710453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 small picture on a computer that tells you information or helps you do an action</a:t>
            </a:r>
          </a:p>
        </p:txBody>
      </p:sp>
      <p:sp>
        <p:nvSpPr>
          <p:cNvPr id="47" name="Text Placeholder 27">
            <a:extLst>
              <a:ext uri="{FF2B5EF4-FFF2-40B4-BE49-F238E27FC236}">
                <a16:creationId xmlns:a16="http://schemas.microsoft.com/office/drawing/2014/main" id="{6A4DF7B3-F942-EA2F-F310-299E0575DE2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30913" y="1326991"/>
            <a:ext cx="4182457" cy="476480"/>
          </a:xfrm>
        </p:spPr>
        <p:txBody>
          <a:bodyPr>
            <a:noAutofit/>
          </a:bodyPr>
          <a:lstStyle>
            <a:lvl1pPr marL="457200" indent="-457200">
              <a:buFont typeface="Wingdings" panose="05000000000000000000" pitchFamily="2" charset="2"/>
              <a:buChar char="§"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Icon (n)</a:t>
            </a:r>
          </a:p>
        </p:txBody>
      </p:sp>
      <p:sp>
        <p:nvSpPr>
          <p:cNvPr id="48" name="Text Placeholder 27">
            <a:extLst>
              <a:ext uri="{FF2B5EF4-FFF2-40B4-BE49-F238E27FC236}">
                <a16:creationId xmlns:a16="http://schemas.microsoft.com/office/drawing/2014/main" id="{784C6085-1419-B6D7-7F47-371C0D96986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330914" y="1885269"/>
            <a:ext cx="4647726" cy="710453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 small picture on a computer that tells you information or helps you do an action</a:t>
            </a:r>
          </a:p>
        </p:txBody>
      </p:sp>
      <p:sp>
        <p:nvSpPr>
          <p:cNvPr id="49" name="Text Placeholder 27">
            <a:extLst>
              <a:ext uri="{FF2B5EF4-FFF2-40B4-BE49-F238E27FC236}">
                <a16:creationId xmlns:a16="http://schemas.microsoft.com/office/drawing/2014/main" id="{937C8AF8-A8AF-0718-4EE5-5D28CB997A2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330913" y="2950064"/>
            <a:ext cx="4182457" cy="476480"/>
          </a:xfrm>
        </p:spPr>
        <p:txBody>
          <a:bodyPr>
            <a:noAutofit/>
          </a:bodyPr>
          <a:lstStyle>
            <a:lvl1pPr marL="457200" indent="-457200">
              <a:buFont typeface="Wingdings" panose="05000000000000000000" pitchFamily="2" charset="2"/>
              <a:buChar char="§"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Icon (n)</a:t>
            </a:r>
          </a:p>
        </p:txBody>
      </p:sp>
      <p:sp>
        <p:nvSpPr>
          <p:cNvPr id="50" name="Text Placeholder 27">
            <a:extLst>
              <a:ext uri="{FF2B5EF4-FFF2-40B4-BE49-F238E27FC236}">
                <a16:creationId xmlns:a16="http://schemas.microsoft.com/office/drawing/2014/main" id="{70A8A5BD-D718-E435-8A6E-FFE9E8D7DE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330914" y="3508342"/>
            <a:ext cx="4647726" cy="710453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 small picture on a computer that tells you information or helps you do an action</a:t>
            </a:r>
          </a:p>
        </p:txBody>
      </p:sp>
      <p:sp>
        <p:nvSpPr>
          <p:cNvPr id="51" name="Text Placeholder 27">
            <a:extLst>
              <a:ext uri="{FF2B5EF4-FFF2-40B4-BE49-F238E27FC236}">
                <a16:creationId xmlns:a16="http://schemas.microsoft.com/office/drawing/2014/main" id="{AFBBA4A6-1719-4AF2-A3B6-58E2A256298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330913" y="4573137"/>
            <a:ext cx="4182457" cy="476480"/>
          </a:xfrm>
        </p:spPr>
        <p:txBody>
          <a:bodyPr>
            <a:noAutofit/>
          </a:bodyPr>
          <a:lstStyle>
            <a:lvl1pPr marL="457200" indent="-457200">
              <a:buFont typeface="Wingdings" panose="05000000000000000000" pitchFamily="2" charset="2"/>
              <a:buChar char="§"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Icon (n)</a:t>
            </a:r>
          </a:p>
        </p:txBody>
      </p:sp>
      <p:sp>
        <p:nvSpPr>
          <p:cNvPr id="52" name="Text Placeholder 27">
            <a:extLst>
              <a:ext uri="{FF2B5EF4-FFF2-40B4-BE49-F238E27FC236}">
                <a16:creationId xmlns:a16="http://schemas.microsoft.com/office/drawing/2014/main" id="{9145CF04-C38F-FFCB-EC2E-EF91DDDE873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330914" y="5131415"/>
            <a:ext cx="4647726" cy="710453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 small picture on a computer that tells you information or helps you do an action</a:t>
            </a: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364E1F-0C9F-95E5-6057-A32AFB62E03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3" name="Picture 2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8FB7EEB5-D940-FFD5-CEAC-D5B64F414DB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8192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view &amp; warm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F40D6996-B8A7-1876-C47D-0230E2B3F7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3059269" y="-111160"/>
            <a:ext cx="5209304" cy="189469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7310785-643B-653C-3F41-7DD16724B3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268573" y="-103051"/>
            <a:ext cx="5209304" cy="189469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 Placeholder 27">
            <a:extLst>
              <a:ext uri="{FF2B5EF4-FFF2-40B4-BE49-F238E27FC236}">
                <a16:creationId xmlns:a16="http://schemas.microsoft.com/office/drawing/2014/main" id="{D0656C76-4411-E881-B32F-28359ABA57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059269" y="345265"/>
            <a:ext cx="4182457" cy="47648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0" indent="0">
              <a:buFont typeface="Wingdings" panose="05000000000000000000" pitchFamily="2" charset="2"/>
              <a:buNone/>
              <a:defRPr sz="2800" b="0">
                <a:latin typeface="+mj-lt"/>
              </a:defRPr>
            </a:lvl1pPr>
          </a:lstStyle>
          <a:p>
            <a:pPr lvl="0"/>
            <a:r>
              <a:rPr lang="en-US" dirty="0"/>
              <a:t>DIRECTIONS</a:t>
            </a:r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2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 Placeholder 27">
            <a:extLst>
              <a:ext uri="{FF2B5EF4-FFF2-40B4-BE49-F238E27FC236}">
                <a16:creationId xmlns:a16="http://schemas.microsoft.com/office/drawing/2014/main" id="{1583424A-B73B-6051-C69A-8DD4578926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059269" y="903543"/>
            <a:ext cx="5618005" cy="879994"/>
          </a:xfrm>
        </p:spPr>
        <p:txBody>
          <a:bodyPr>
            <a:noAutofit/>
          </a:bodyPr>
          <a:lstStyle>
            <a:lvl1pPr marL="0" indent="0">
              <a:buNone/>
              <a:defRPr sz="1600" b="0">
                <a:solidFill>
                  <a:schemeClr val="accent5"/>
                </a:solidFill>
                <a:latin typeface="+mj-lt"/>
                <a:cs typeface="+mj-cs"/>
              </a:defRPr>
            </a:lvl1pPr>
          </a:lstStyle>
          <a:p>
            <a:pPr lvl="0"/>
            <a:r>
              <a:rPr lang="en-US" dirty="0"/>
              <a:t>Look at the computer in front of you to finish the sentences. Write each sentence in your notebook.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8EED151-5455-7CE0-212A-066570DECB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7551"/>
          <a:stretch/>
        </p:blipFill>
        <p:spPr>
          <a:xfrm flipV="1">
            <a:off x="0" y="345265"/>
            <a:ext cx="2590800" cy="1462661"/>
          </a:xfrm>
          <a:prstGeom prst="rect">
            <a:avLst/>
          </a:prstGeom>
        </p:spPr>
      </p:pic>
      <p:sp>
        <p:nvSpPr>
          <p:cNvPr id="3" name="Text Placeholder 28">
            <a:extLst>
              <a:ext uri="{FF2B5EF4-FFF2-40B4-BE49-F238E27FC236}">
                <a16:creationId xmlns:a16="http://schemas.microsoft.com/office/drawing/2014/main" id="{27CF25FA-2941-C28B-A88C-1A50F066EDE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8935" y="668515"/>
            <a:ext cx="2830178" cy="1326478"/>
          </a:xfrm>
        </p:spPr>
        <p:txBody>
          <a:bodyPr>
            <a:noAutofit/>
          </a:bodyPr>
          <a:lstStyle>
            <a:lvl1pPr marL="0" indent="0">
              <a:lnSpc>
                <a:spcPct val="70000"/>
              </a:lnSpc>
              <a:buNone/>
              <a:defRPr sz="36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Review &amp;</a:t>
            </a:r>
          </a:p>
          <a:p>
            <a:pPr lvl="0"/>
            <a:r>
              <a:rPr lang="en-US" noProof="0" dirty="0"/>
              <a:t>Warm Up</a:t>
            </a:r>
          </a:p>
        </p:txBody>
      </p:sp>
      <p:sp>
        <p:nvSpPr>
          <p:cNvPr id="7" name="Text Placeholder 18">
            <a:extLst>
              <a:ext uri="{FF2B5EF4-FFF2-40B4-BE49-F238E27FC236}">
                <a16:creationId xmlns:a16="http://schemas.microsoft.com/office/drawing/2014/main" id="{91475197-7EBB-2F36-1062-377B47F056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30127" y="2306463"/>
            <a:ext cx="400051" cy="365125"/>
          </a:xfrm>
          <a:prstGeom prst="roundRect">
            <a:avLst>
              <a:gd name="adj" fmla="val 27328"/>
            </a:avLst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1</a:t>
            </a:r>
            <a:endParaRPr lang="en-US" dirty="0"/>
          </a:p>
        </p:txBody>
      </p:sp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883B6C46-1681-9959-5485-3226EC4958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430127" y="3054417"/>
            <a:ext cx="400051" cy="365125"/>
          </a:xfrm>
          <a:prstGeom prst="roundRect">
            <a:avLst>
              <a:gd name="adj" fmla="val 27328"/>
            </a:avLst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2</a:t>
            </a:r>
            <a:endParaRPr lang="en-US" dirty="0"/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57EC2594-031D-9D3D-7464-1D2429DD24B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0127" y="4211913"/>
            <a:ext cx="400051" cy="365125"/>
          </a:xfrm>
          <a:prstGeom prst="roundRect">
            <a:avLst>
              <a:gd name="adj" fmla="val 27328"/>
            </a:avLst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3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E45462C-0F63-3FE7-8E28-149B917DFD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059113" y="2306638"/>
            <a:ext cx="8742362" cy="5000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Today is __ /__ / ____.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539B2E93-7CAE-4A62-68AC-7758963A38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059113" y="3054417"/>
            <a:ext cx="8742362" cy="9839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The power button to turn the computer on and off is on the ________________. (left/right/front/back)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4E808424-61F4-937E-9580-1538D12B855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59113" y="4211913"/>
            <a:ext cx="8742362" cy="119297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The charging port is on the _______________________. (left/right/front/back)</a:t>
            </a:r>
          </a:p>
        </p:txBody>
      </p:sp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063DE2E-5749-5698-0E55-A30BA8576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12" y="5727968"/>
            <a:ext cx="2329452" cy="1345664"/>
          </a:xfrm>
          <a:prstGeom prst="rect">
            <a:avLst/>
          </a:prstGeom>
        </p:spPr>
      </p:pic>
      <p:pic>
        <p:nvPicPr>
          <p:cNvPr id="6" name="Picture 5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3659A0F9-486F-5A4F-E4C6-0F281B23A9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3" y="6033516"/>
            <a:ext cx="858398" cy="74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84250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1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115B4E3-48AD-9146-B580-DB45BFCCE135}"/>
              </a:ext>
            </a:extLst>
          </p:cNvPr>
          <p:cNvSpPr/>
          <p:nvPr/>
        </p:nvSpPr>
        <p:spPr>
          <a:xfrm>
            <a:off x="873125" y="557213"/>
            <a:ext cx="933351" cy="888419"/>
          </a:xfrm>
          <a:custGeom>
            <a:avLst/>
            <a:gdLst>
              <a:gd name="connsiteX0" fmla="*/ 0 w 933351"/>
              <a:gd name="connsiteY0" fmla="*/ 0 h 888419"/>
              <a:gd name="connsiteX1" fmla="*/ 627000 w 933351"/>
              <a:gd name="connsiteY1" fmla="*/ 0 h 888419"/>
              <a:gd name="connsiteX2" fmla="*/ 933352 w 933351"/>
              <a:gd name="connsiteY2" fmla="*/ 306352 h 888419"/>
              <a:gd name="connsiteX3" fmla="*/ 933352 w 933351"/>
              <a:gd name="connsiteY3" fmla="*/ 888420 h 888419"/>
              <a:gd name="connsiteX4" fmla="*/ 0 w 933351"/>
              <a:gd name="connsiteY4" fmla="*/ 888420 h 888419"/>
              <a:gd name="connsiteX5" fmla="*/ 0 w 933351"/>
              <a:gd name="connsiteY5" fmla="*/ 0 h 888419"/>
              <a:gd name="connsiteX6" fmla="*/ 0 w 933351"/>
              <a:gd name="connsiteY6" fmla="*/ 0 h 888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3351" h="888419">
                <a:moveTo>
                  <a:pt x="0" y="0"/>
                </a:moveTo>
                <a:lnTo>
                  <a:pt x="627000" y="0"/>
                </a:lnTo>
                <a:cubicBezTo>
                  <a:pt x="796106" y="0"/>
                  <a:pt x="933352" y="137246"/>
                  <a:pt x="933352" y="306352"/>
                </a:cubicBezTo>
                <a:lnTo>
                  <a:pt x="933352" y="888420"/>
                </a:lnTo>
                <a:lnTo>
                  <a:pt x="0" y="8884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20411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+mj-lt"/>
              </a:rPr>
              <a:t>?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EB7BFBA-EA45-724A-9692-900C5C46A5B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800000" y="1445632"/>
            <a:ext cx="8229476" cy="3091426"/>
          </a:xfrm>
        </p:spPr>
        <p:txBody>
          <a:bodyPr>
            <a:noAutofit/>
          </a:bodyPr>
          <a:lstStyle>
            <a:lvl1pPr marL="457200" indent="-457200">
              <a:lnSpc>
                <a:spcPct val="9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 sz="40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Where do you study at home? </a:t>
            </a:r>
          </a:p>
          <a:p>
            <a:pPr lvl="0"/>
            <a:r>
              <a:rPr lang="en-US" dirty="0"/>
              <a:t>Is your area clean or cluttered? </a:t>
            </a:r>
          </a:p>
          <a:p>
            <a:pPr lvl="0"/>
            <a:r>
              <a:rPr lang="en-US" dirty="0"/>
              <a:t>How do you know what is most important? </a:t>
            </a:r>
          </a:p>
        </p:txBody>
      </p:sp>
      <p:pic>
        <p:nvPicPr>
          <p:cNvPr id="2" name="Picture 1" descr="A blue circle with yellow lines and a blue letter e&#10;&#10;Description automatically generated">
            <a:extLst>
              <a:ext uri="{FF2B5EF4-FFF2-40B4-BE49-F238E27FC236}">
                <a16:creationId xmlns:a16="http://schemas.microsoft.com/office/drawing/2014/main" id="{53D448AB-4C86-2BBB-5F39-E81226F6FD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055267" cy="914400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E39C0F5C-3D2C-6F95-75F3-D85014B67B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33" y="5728041"/>
            <a:ext cx="2329200" cy="13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09805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AA27E4-E3AD-060E-293A-8E201A2B3776}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E37056C-F4FD-5CEA-3C2C-823C70A8636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9357360" y="6125556"/>
            <a:ext cx="1285240" cy="605155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UNIT 02</a:t>
            </a:r>
          </a:p>
          <a:p>
            <a:r>
              <a:rPr lang="en-US" dirty="0"/>
              <a:t>LESSON 01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CF5E426-172B-A929-0C80-3539CF2279A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>
            <a:lvl1pPr>
              <a:defRPr sz="3600" b="0">
                <a:solidFill>
                  <a:schemeClr val="accent1"/>
                </a:solidFill>
                <a:latin typeface="+mj-lt"/>
              </a:defRPr>
            </a:lvl1pPr>
          </a:lstStyle>
          <a:p>
            <a:fld id="{F1C3B705-76CB-4701-B49A-E6553401712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95EDD-AB07-5E0A-8447-9420E0CA76EB}"/>
              </a:ext>
            </a:extLst>
          </p:cNvPr>
          <p:cNvSpPr/>
          <p:nvPr userDrawn="1"/>
        </p:nvSpPr>
        <p:spPr>
          <a:xfrm>
            <a:off x="10754359" y="6062091"/>
            <a:ext cx="45719" cy="732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3BDD04-0926-85A7-AE76-C1A983B28A4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4963" y="257175"/>
            <a:ext cx="11552237" cy="525152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 descr="A blue circle with yellow lines and a blue letter e&#10;&#10;Description automatically generated">
            <a:extLst>
              <a:ext uri="{FF2B5EF4-FFF2-40B4-BE49-F238E27FC236}">
                <a16:creationId xmlns:a16="http://schemas.microsoft.com/office/drawing/2014/main" id="{CE4BBAF6-69D1-E0D1-D7FC-02F0200153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055267" cy="914400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FA1ABCB-EA28-92E2-C6C5-C759ED67AE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33" y="5728041"/>
            <a:ext cx="2329200" cy="13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27270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75716-7565-E016-FDA6-C3D898352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Unite 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F23085-CB12-7021-A7CB-66B1A8841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5465D-2A97-036C-9048-E54CAD7968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608E5F-FA2D-4729-973F-EBA762CB7CA9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9ACC7-E85A-3266-2449-163D5F511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97514-D6CA-A56B-EC96-1F4C933DB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C3B705-76CB-4701-B49A-E655340171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1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50" r:id="rId3"/>
    <p:sldLayoutId id="2147483660" r:id="rId4"/>
    <p:sldLayoutId id="2147483664" r:id="rId5"/>
    <p:sldLayoutId id="2147483665" r:id="rId6"/>
    <p:sldLayoutId id="2147483666" r:id="rId7"/>
    <p:sldLayoutId id="2147483667" r:id="rId8"/>
    <p:sldLayoutId id="2147483669" r:id="rId9"/>
    <p:sldLayoutId id="2147483671" r:id="rId10"/>
    <p:sldLayoutId id="2147483679" r:id="rId11"/>
    <p:sldLayoutId id="2147483672" r:id="rId12"/>
    <p:sldLayoutId id="2147483673" r:id="rId13"/>
    <p:sldLayoutId id="2147483674" r:id="rId14"/>
    <p:sldLayoutId id="2147483676" r:id="rId15"/>
    <p:sldLayoutId id="2147483680" r:id="rId16"/>
    <p:sldLayoutId id="2147483678" r:id="rId17"/>
    <p:sldLayoutId id="2147483681" r:id="rId18"/>
    <p:sldLayoutId id="2147483677" r:id="rId19"/>
    <p:sldLayoutId id="214748367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5.jpeg"/><Relationship Id="rId4" Type="http://schemas.openxmlformats.org/officeDocument/2006/relationships/image" Target="../media/image3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6.png"/><Relationship Id="rId4" Type="http://schemas.openxmlformats.org/officeDocument/2006/relationships/image" Target="../media/image2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0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svg"/><Relationship Id="rId18" Type="http://schemas.openxmlformats.org/officeDocument/2006/relationships/image" Target="../media/image57.png"/><Relationship Id="rId3" Type="http://schemas.openxmlformats.org/officeDocument/2006/relationships/image" Target="../media/image42.svg"/><Relationship Id="rId21" Type="http://schemas.openxmlformats.org/officeDocument/2006/relationships/image" Target="../media/image60.svg"/><Relationship Id="rId7" Type="http://schemas.openxmlformats.org/officeDocument/2006/relationships/image" Target="../media/image46.svg"/><Relationship Id="rId12" Type="http://schemas.openxmlformats.org/officeDocument/2006/relationships/image" Target="../media/image51.png"/><Relationship Id="rId17" Type="http://schemas.openxmlformats.org/officeDocument/2006/relationships/image" Target="../media/image56.svg"/><Relationship Id="rId25" Type="http://schemas.openxmlformats.org/officeDocument/2006/relationships/image" Target="../media/image64.sv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png"/><Relationship Id="rId11" Type="http://schemas.openxmlformats.org/officeDocument/2006/relationships/image" Target="../media/image50.svg"/><Relationship Id="rId24" Type="http://schemas.openxmlformats.org/officeDocument/2006/relationships/image" Target="../media/image63.png"/><Relationship Id="rId5" Type="http://schemas.openxmlformats.org/officeDocument/2006/relationships/image" Target="../media/image44.svg"/><Relationship Id="rId15" Type="http://schemas.openxmlformats.org/officeDocument/2006/relationships/image" Target="../media/image54.svg"/><Relationship Id="rId23" Type="http://schemas.openxmlformats.org/officeDocument/2006/relationships/image" Target="../media/image62.svg"/><Relationship Id="rId10" Type="http://schemas.openxmlformats.org/officeDocument/2006/relationships/image" Target="../media/image49.png"/><Relationship Id="rId19" Type="http://schemas.openxmlformats.org/officeDocument/2006/relationships/image" Target="../media/image58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Relationship Id="rId14" Type="http://schemas.openxmlformats.org/officeDocument/2006/relationships/image" Target="../media/image53.png"/><Relationship Id="rId22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sv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sv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svg"/><Relationship Id="rId18" Type="http://schemas.openxmlformats.org/officeDocument/2006/relationships/image" Target="../media/image57.png"/><Relationship Id="rId3" Type="http://schemas.openxmlformats.org/officeDocument/2006/relationships/image" Target="../media/image42.svg"/><Relationship Id="rId21" Type="http://schemas.openxmlformats.org/officeDocument/2006/relationships/image" Target="../media/image60.svg"/><Relationship Id="rId7" Type="http://schemas.openxmlformats.org/officeDocument/2006/relationships/image" Target="../media/image46.svg"/><Relationship Id="rId12" Type="http://schemas.openxmlformats.org/officeDocument/2006/relationships/image" Target="../media/image51.png"/><Relationship Id="rId17" Type="http://schemas.openxmlformats.org/officeDocument/2006/relationships/image" Target="../media/image56.svg"/><Relationship Id="rId25" Type="http://schemas.openxmlformats.org/officeDocument/2006/relationships/image" Target="../media/image64.sv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png"/><Relationship Id="rId11" Type="http://schemas.openxmlformats.org/officeDocument/2006/relationships/image" Target="../media/image50.svg"/><Relationship Id="rId24" Type="http://schemas.openxmlformats.org/officeDocument/2006/relationships/image" Target="../media/image63.png"/><Relationship Id="rId5" Type="http://schemas.openxmlformats.org/officeDocument/2006/relationships/image" Target="../media/image44.svg"/><Relationship Id="rId15" Type="http://schemas.openxmlformats.org/officeDocument/2006/relationships/image" Target="../media/image54.svg"/><Relationship Id="rId23" Type="http://schemas.openxmlformats.org/officeDocument/2006/relationships/image" Target="../media/image62.svg"/><Relationship Id="rId10" Type="http://schemas.openxmlformats.org/officeDocument/2006/relationships/image" Target="../media/image49.png"/><Relationship Id="rId19" Type="http://schemas.openxmlformats.org/officeDocument/2006/relationships/image" Target="../media/image58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Relationship Id="rId14" Type="http://schemas.openxmlformats.org/officeDocument/2006/relationships/image" Target="../media/image53.png"/><Relationship Id="rId22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svg"/><Relationship Id="rId4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sv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svg"/><Relationship Id="rId4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sv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svg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sv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svg"/><Relationship Id="rId18" Type="http://schemas.openxmlformats.org/officeDocument/2006/relationships/image" Target="../media/image57.png"/><Relationship Id="rId3" Type="http://schemas.openxmlformats.org/officeDocument/2006/relationships/image" Target="../media/image42.svg"/><Relationship Id="rId21" Type="http://schemas.openxmlformats.org/officeDocument/2006/relationships/image" Target="../media/image60.svg"/><Relationship Id="rId7" Type="http://schemas.openxmlformats.org/officeDocument/2006/relationships/image" Target="../media/image46.svg"/><Relationship Id="rId12" Type="http://schemas.openxmlformats.org/officeDocument/2006/relationships/image" Target="../media/image51.png"/><Relationship Id="rId17" Type="http://schemas.openxmlformats.org/officeDocument/2006/relationships/image" Target="../media/image56.svg"/><Relationship Id="rId25" Type="http://schemas.openxmlformats.org/officeDocument/2006/relationships/image" Target="../media/image64.sv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png"/><Relationship Id="rId11" Type="http://schemas.openxmlformats.org/officeDocument/2006/relationships/image" Target="../media/image50.svg"/><Relationship Id="rId24" Type="http://schemas.openxmlformats.org/officeDocument/2006/relationships/image" Target="../media/image63.png"/><Relationship Id="rId5" Type="http://schemas.openxmlformats.org/officeDocument/2006/relationships/image" Target="../media/image44.svg"/><Relationship Id="rId15" Type="http://schemas.openxmlformats.org/officeDocument/2006/relationships/image" Target="../media/image54.svg"/><Relationship Id="rId23" Type="http://schemas.openxmlformats.org/officeDocument/2006/relationships/image" Target="../media/image62.svg"/><Relationship Id="rId10" Type="http://schemas.openxmlformats.org/officeDocument/2006/relationships/image" Target="../media/image49.png"/><Relationship Id="rId19" Type="http://schemas.openxmlformats.org/officeDocument/2006/relationships/image" Target="../media/image58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Relationship Id="rId14" Type="http://schemas.openxmlformats.org/officeDocument/2006/relationships/image" Target="../media/image53.png"/><Relationship Id="rId22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009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857CC4-A08E-D2CD-5F7B-4595B726B7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Computadora</a:t>
            </a:r>
            <a:r>
              <a:rPr lang="en-US" dirty="0"/>
              <a:t> (s):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DD6ED-3FF3-CED2-4E52-ACAF3E324A9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DC5D58-9220-1D9D-139A-E1D9F7F08A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es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computadora</a:t>
            </a:r>
            <a:r>
              <a:rPr lang="en-US" dirty="0"/>
              <a:t>?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7A78E4F-CD33-D6B9-F49D-6DE65DA19C2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20994" y="2119360"/>
            <a:ext cx="5122706" cy="1732550"/>
          </a:xfrm>
        </p:spPr>
        <p:txBody>
          <a:bodyPr/>
          <a:lstStyle/>
          <a:p>
            <a:pPr marL="0" indent="0">
              <a:buNone/>
            </a:pPr>
            <a:r>
              <a:rPr lang="es-ES" dirty="0">
                <a:latin typeface="+mn-lt"/>
              </a:rPr>
              <a:t>Máquina eléctrica que puede almacenar y trabajar con grandes cantidades de información.</a:t>
            </a:r>
            <a:endParaRPr lang="en-US" dirty="0">
              <a:latin typeface="+mn-lt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34DCC92-5F3F-56ED-1C8F-57960BABA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rgbClr val="004375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78" b="89778" l="4889" r="96889">
                        <a14:foregroundMark x1="80889" y1="52444" x2="80889" y2="52444"/>
                        <a14:foregroundMark x1="88889" y1="37333" x2="88889" y2="37333"/>
                        <a14:foregroundMark x1="84000" y1="29333" x2="95556" y2="65333"/>
                        <a14:foregroundMark x1="93333" y1="29333" x2="93333" y2="29333"/>
                        <a14:foregroundMark x1="93333" y1="29333" x2="96889" y2="22667"/>
                        <a14:foregroundMark x1="92000" y1="23556" x2="87556" y2="23556"/>
                        <a14:foregroundMark x1="61333" y1="73333" x2="12000" y2="74667"/>
                        <a14:foregroundMark x1="4889" y1="79111" x2="4889" y2="79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994" y="3363889"/>
            <a:ext cx="2463326" cy="246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Windows MDM Solution for Windows Device Management">
            <a:extLst>
              <a:ext uri="{FF2B5EF4-FFF2-40B4-BE49-F238E27FC236}">
                <a16:creationId xmlns:a16="http://schemas.microsoft.com/office/drawing/2014/main" id="{3251BAA7-2FC1-2116-AA3F-F6DA969A0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040" y="2165714"/>
            <a:ext cx="6131472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26D9D5D1-812A-E49C-ACF8-EC91E517720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767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DD6ED-3FF3-CED2-4E52-ACAF3E324A9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DC5D58-9220-1D9D-139A-E1D9F7F08A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computadora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7A78E4F-CD33-D6B9-F49D-6DE65DA19C2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510830" y="3007734"/>
            <a:ext cx="4124486" cy="43088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01. </a:t>
            </a:r>
            <a:r>
              <a:rPr lang="en-US" sz="2000" dirty="0" err="1">
                <a:latin typeface="+mn-lt"/>
              </a:rPr>
              <a:t>Computadora</a:t>
            </a:r>
            <a:r>
              <a:rPr lang="en-US" sz="2000" dirty="0">
                <a:latin typeface="+mn-lt"/>
              </a:rPr>
              <a:t> de </a:t>
            </a:r>
            <a:r>
              <a:rPr lang="en-US" sz="2000" dirty="0" err="1">
                <a:latin typeface="+mn-lt"/>
              </a:rPr>
              <a:t>Escritorio</a:t>
            </a:r>
            <a:endParaRPr lang="en-US" sz="2000" dirty="0">
              <a:latin typeface="+mn-lt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FE755F6-6561-AB42-F1EA-8C125BE66C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41208" y="1337313"/>
            <a:ext cx="1963153" cy="1440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C7607EE0-4133-0AE7-931B-AC7D3BDD1A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00039" y="3707603"/>
            <a:ext cx="932400" cy="14400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4CFCA443-865D-32D0-F8C1-6DBD08488D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32000" y="1337313"/>
            <a:ext cx="2638801" cy="14400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84E0F527-7084-5B34-2F8D-C0E54BF950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69817" y="3707603"/>
            <a:ext cx="1198800" cy="1440000"/>
          </a:xfrm>
          <a:prstGeom prst="rect">
            <a:avLst/>
          </a:prstGeom>
        </p:spPr>
      </p:pic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05E54E95-098B-0F68-B2F8-CEF24349EBA7}"/>
              </a:ext>
            </a:extLst>
          </p:cNvPr>
          <p:cNvSpPr txBox="1">
            <a:spLocks/>
          </p:cNvSpPr>
          <p:nvPr/>
        </p:nvSpPr>
        <p:spPr>
          <a:xfrm>
            <a:off x="2587097" y="5356193"/>
            <a:ext cx="1528606" cy="476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dirty="0">
                <a:latin typeface="+mn-lt"/>
              </a:rPr>
              <a:t>03. </a:t>
            </a:r>
            <a:r>
              <a:rPr lang="en-US" sz="2000" dirty="0" err="1">
                <a:latin typeface="+mn-lt"/>
              </a:rPr>
              <a:t>Tableta</a:t>
            </a:r>
            <a:endParaRPr lang="en-US" sz="2000" dirty="0">
              <a:latin typeface="+mn-lt"/>
            </a:endParaRP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74523E0F-668F-B0CA-0A49-233C60A9DBBE}"/>
              </a:ext>
            </a:extLst>
          </p:cNvPr>
          <p:cNvSpPr txBox="1">
            <a:spLocks/>
          </p:cNvSpPr>
          <p:nvPr/>
        </p:nvSpPr>
        <p:spPr>
          <a:xfrm>
            <a:off x="7600950" y="2998113"/>
            <a:ext cx="3577590" cy="4308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dirty="0">
                <a:latin typeface="+mn-lt"/>
              </a:rPr>
              <a:t>02. </a:t>
            </a:r>
            <a:r>
              <a:rPr lang="en-US" sz="2000" dirty="0" err="1">
                <a:latin typeface="+mn-lt"/>
              </a:rPr>
              <a:t>Computadora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Portátil</a:t>
            </a:r>
            <a:endParaRPr lang="en-US" sz="2000" dirty="0">
              <a:latin typeface="+mn-lt"/>
            </a:endParaRP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62775C27-6453-6835-5636-5603EBD679A8}"/>
              </a:ext>
            </a:extLst>
          </p:cNvPr>
          <p:cNvSpPr txBox="1">
            <a:spLocks/>
          </p:cNvSpPr>
          <p:nvPr/>
        </p:nvSpPr>
        <p:spPr>
          <a:xfrm>
            <a:off x="7797746" y="5356193"/>
            <a:ext cx="3093774" cy="476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dirty="0">
                <a:latin typeface="+mn-lt"/>
              </a:rPr>
              <a:t>04. </a:t>
            </a:r>
            <a:r>
              <a:rPr lang="en-US" sz="2000" dirty="0" err="1">
                <a:latin typeface="+mn-lt"/>
              </a:rPr>
              <a:t>Teléfono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Inteligente</a:t>
            </a:r>
            <a:endParaRPr lang="en-US" sz="2000" dirty="0">
              <a:latin typeface="+mn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BFC27E-AA0A-1D0A-0DE0-1AD8792A3D5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96785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F54B73-0C67-5BF9-A676-8F694E5BF23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2C9A2-E956-23BF-5433-93050628595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547702" y="256902"/>
            <a:ext cx="4456858" cy="343446"/>
          </a:xfrm>
        </p:spPr>
        <p:txBody>
          <a:bodyPr/>
          <a:lstStyle/>
          <a:p>
            <a:r>
              <a:rPr lang="en-US" dirty="0" err="1"/>
              <a:t>Computadora</a:t>
            </a:r>
            <a:r>
              <a:rPr lang="en-US" dirty="0"/>
              <a:t> de </a:t>
            </a:r>
            <a:r>
              <a:rPr lang="en-US" dirty="0" err="1"/>
              <a:t>Escritorio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41240F-803D-F01D-C335-D0C39A9F7E7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08C81C-12FD-A8F2-FE53-0D3680B9739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547702" y="1325692"/>
            <a:ext cx="4456858" cy="3692078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Monitor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CPU</a:t>
            </a:r>
          </a:p>
          <a:p>
            <a:pPr marL="342900" indent="-342900">
              <a:buFontTx/>
              <a:buChar char="-"/>
            </a:pPr>
            <a:r>
              <a:rPr lang="en-US" sz="2000" dirty="0" err="1"/>
              <a:t>teclado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 err="1"/>
              <a:t>ratón</a:t>
            </a:r>
            <a:endParaRPr lang="en-US" sz="20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7281F47-C89B-91D0-EFB4-A2D8B34C9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35760" y="891879"/>
            <a:ext cx="659700" cy="360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AF5BF2D-5B5C-2042-ACE8-DC50E1728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28650"/>
            <a:ext cx="59436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7AA03492-1AE9-8415-DD26-5F765AF6F48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4818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F54B73-0C67-5BF9-A676-8F694E5BF23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2C9A2-E956-23BF-5433-93050628595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2000" dirty="0" err="1">
                <a:latin typeface="+mn-lt"/>
              </a:rPr>
              <a:t>Computadora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Portátil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41240F-803D-F01D-C335-D0C39A9F7E7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08C81C-12FD-A8F2-FE53-0D3680B9739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547702" y="1325693"/>
            <a:ext cx="4456858" cy="3967276"/>
          </a:xfrm>
        </p:spPr>
        <p:txBody>
          <a:bodyPr/>
          <a:lstStyle/>
          <a:p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 err="1"/>
              <a:t>Pantalla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 err="1"/>
              <a:t>Teclado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Trackpad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Cámara 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D1376B6-FAF8-70FB-8B18-0A31B54936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28982" y="891879"/>
            <a:ext cx="490788" cy="3600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6B89252-0D66-E6F1-ABCD-AE5772007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429" y="891879"/>
            <a:ext cx="4965495" cy="440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E497DBA2-3D21-288A-3291-50CC3BA5CDF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9414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7E619-266A-B67A-E66F-AA2EA68B0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4363A9-7AA1-B660-ECCF-B73CD979566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9A7B6F3-DCB2-7606-63B4-CB8FD47616D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4998" y="578849"/>
            <a:ext cx="8742362" cy="500062"/>
          </a:xfrm>
        </p:spPr>
        <p:txBody>
          <a:bodyPr/>
          <a:lstStyle/>
          <a:p>
            <a:r>
              <a:rPr lang="en-US" sz="3600" dirty="0"/>
              <a:t>Del Ratón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7D9FD40-5C3B-7939-4B9D-31BC2F7498D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328622" y="3469300"/>
            <a:ext cx="4631959" cy="422275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dirty="0"/>
              <a:t>Rueda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71BCAE1-BF06-EDE3-F147-7936BFF1B08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60197" y="3389787"/>
            <a:ext cx="352425" cy="352425"/>
          </a:xfrm>
        </p:spPr>
        <p:txBody>
          <a:bodyPr/>
          <a:lstStyle/>
          <a:p>
            <a:r>
              <a:rPr lang="en-US" sz="3200" dirty="0"/>
              <a:t>3</a:t>
            </a:r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87920D7F-1D33-7FC7-369C-AE26EFFEAD49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328622" y="2898494"/>
            <a:ext cx="4432048" cy="422275"/>
          </a:xfrm>
        </p:spPr>
        <p:txBody>
          <a:bodyPr/>
          <a:lstStyle/>
          <a:p>
            <a:r>
              <a:rPr lang="en-US" sz="2800" dirty="0" err="1"/>
              <a:t>Clic</a:t>
            </a:r>
            <a:r>
              <a:rPr lang="en-US" sz="2800" dirty="0"/>
              <a:t> Derecho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991BF0B4-DFBB-6667-6BFA-FB94AC6229C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60990" y="2898495"/>
            <a:ext cx="352425" cy="324256"/>
          </a:xfrm>
        </p:spPr>
        <p:txBody>
          <a:bodyPr/>
          <a:lstStyle/>
          <a:p>
            <a:r>
              <a:rPr lang="en-US" sz="3200" dirty="0"/>
              <a:t>2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7F314BD7-6C99-DA53-F905-44D4324DD35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329415" y="2250094"/>
            <a:ext cx="4766585" cy="500062"/>
          </a:xfrm>
        </p:spPr>
        <p:txBody>
          <a:bodyPr/>
          <a:lstStyle/>
          <a:p>
            <a:r>
              <a:rPr lang="en-US" sz="2800" dirty="0" err="1"/>
              <a:t>Clic</a:t>
            </a:r>
            <a:r>
              <a:rPr lang="en-US" sz="2800" dirty="0"/>
              <a:t> Izquierdo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2C7270E1-3368-236A-05C7-C36EA03F069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61783" y="2250094"/>
            <a:ext cx="352425" cy="352425"/>
          </a:xfrm>
        </p:spPr>
        <p:txBody>
          <a:bodyPr/>
          <a:lstStyle/>
          <a:p>
            <a:r>
              <a:rPr lang="en-US" sz="3200" dirty="0"/>
              <a:t>1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E991833-DCE9-AEB8-1A57-5FE168D4791A}"/>
              </a:ext>
            </a:extLst>
          </p:cNvPr>
          <p:cNvSpPr/>
          <p:nvPr/>
        </p:nvSpPr>
        <p:spPr>
          <a:xfrm>
            <a:off x="7708475" y="2021834"/>
            <a:ext cx="2695073" cy="26771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6069062-898D-BB6E-553E-B6388E6C5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700000">
            <a:off x="8146593" y="1551432"/>
            <a:ext cx="1629197" cy="3600000"/>
          </a:xfrm>
          <a:prstGeom prst="rect">
            <a:avLst/>
          </a:prstGeom>
        </p:spPr>
      </p:pic>
      <p:sp>
        <p:nvSpPr>
          <p:cNvPr id="5" name="Espace réservé du texte 27">
            <a:extLst>
              <a:ext uri="{FF2B5EF4-FFF2-40B4-BE49-F238E27FC236}">
                <a16:creationId xmlns:a16="http://schemas.microsoft.com/office/drawing/2014/main" id="{CAD96BD4-6746-D18F-CDD3-888A54C6D911}"/>
              </a:ext>
            </a:extLst>
          </p:cNvPr>
          <p:cNvSpPr txBox="1">
            <a:spLocks/>
          </p:cNvSpPr>
          <p:nvPr/>
        </p:nvSpPr>
        <p:spPr>
          <a:xfrm>
            <a:off x="258804" y="1479992"/>
            <a:ext cx="8449444" cy="605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/>
              <a:t>Al mover el ratón, la flecha se mueve en la pantalla.</a:t>
            </a:r>
            <a:endParaRPr lang="en-US" sz="2800" dirty="0"/>
          </a:p>
        </p:txBody>
      </p:sp>
      <p:sp>
        <p:nvSpPr>
          <p:cNvPr id="6" name="Espace réservé du texte 27">
            <a:extLst>
              <a:ext uri="{FF2B5EF4-FFF2-40B4-BE49-F238E27FC236}">
                <a16:creationId xmlns:a16="http://schemas.microsoft.com/office/drawing/2014/main" id="{A0AB065B-2387-4695-B838-86A28F625458}"/>
              </a:ext>
            </a:extLst>
          </p:cNvPr>
          <p:cNvSpPr txBox="1">
            <a:spLocks/>
          </p:cNvSpPr>
          <p:nvPr/>
        </p:nvSpPr>
        <p:spPr>
          <a:xfrm>
            <a:off x="511747" y="4264258"/>
            <a:ext cx="7022528" cy="1113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dirty="0"/>
              <a:t>¿Qué crees que es un clic?</a:t>
            </a:r>
          </a:p>
          <a:p>
            <a:r>
              <a:rPr lang="es-ES" sz="2800" dirty="0"/>
              <a:t>¿Cómo se sostiene un ratón?</a:t>
            </a:r>
            <a:endParaRPr lang="en-US" sz="2800" dirty="0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1175D0AF-FFDA-2985-F06D-3E0C1F3B51A4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6938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6" grpId="0" build="p"/>
      <p:bldP spid="28" grpId="0" build="p"/>
      <p:bldP spid="5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1FB5F-E246-C3BE-6E7F-4BEDE4D5C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63ACF3-FE9E-2A4B-D891-2DE652B1A71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C66A071-AF0E-81B0-2E39-92E667B1C72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4998" y="578849"/>
            <a:ext cx="8742362" cy="500062"/>
          </a:xfrm>
        </p:spPr>
        <p:txBody>
          <a:bodyPr/>
          <a:lstStyle/>
          <a:p>
            <a:r>
              <a:rPr lang="en-US" sz="3600" dirty="0"/>
              <a:t>Trackpad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FDA3192-1A44-67FA-7B1E-CED72EF8F1E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328622" y="3469300"/>
            <a:ext cx="4631959" cy="422275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dirty="0"/>
              <a:t>2 </a:t>
            </a:r>
            <a:r>
              <a:rPr lang="en-US" sz="2800" dirty="0" err="1"/>
              <a:t>dedos</a:t>
            </a:r>
            <a:endParaRPr lang="en-US" sz="2800" dirty="0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D9381444-7340-44B2-1FAF-665B51D7DEB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60197" y="3389787"/>
            <a:ext cx="352425" cy="352425"/>
          </a:xfrm>
        </p:spPr>
        <p:txBody>
          <a:bodyPr/>
          <a:lstStyle/>
          <a:p>
            <a:r>
              <a:rPr lang="en-US" sz="3200" dirty="0"/>
              <a:t>3</a:t>
            </a:r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51C560EE-BD9C-B666-AE8F-829EB990135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328622" y="2898494"/>
            <a:ext cx="4432048" cy="422275"/>
          </a:xfrm>
        </p:spPr>
        <p:txBody>
          <a:bodyPr/>
          <a:lstStyle/>
          <a:p>
            <a:r>
              <a:rPr lang="en-US" sz="2800" dirty="0" err="1"/>
              <a:t>Clic</a:t>
            </a:r>
            <a:r>
              <a:rPr lang="en-US" sz="2800" dirty="0"/>
              <a:t> Derecho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856F888C-0A98-DBDB-A0EF-7E6A9DB97F6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60990" y="2898495"/>
            <a:ext cx="352425" cy="324256"/>
          </a:xfrm>
        </p:spPr>
        <p:txBody>
          <a:bodyPr/>
          <a:lstStyle/>
          <a:p>
            <a:r>
              <a:rPr lang="en-US" sz="3200" dirty="0"/>
              <a:t>2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8DBF0128-7DD4-C1B3-BC23-2536AB73A8D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329415" y="2250094"/>
            <a:ext cx="4766585" cy="500062"/>
          </a:xfrm>
        </p:spPr>
        <p:txBody>
          <a:bodyPr/>
          <a:lstStyle/>
          <a:p>
            <a:r>
              <a:rPr lang="en-US" sz="2800" dirty="0" err="1"/>
              <a:t>Clic</a:t>
            </a:r>
            <a:r>
              <a:rPr lang="en-US" sz="2800" dirty="0"/>
              <a:t> Izquierdo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5F208548-49CA-A96D-9098-AA368C6391E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61783" y="2250094"/>
            <a:ext cx="352425" cy="352425"/>
          </a:xfrm>
        </p:spPr>
        <p:txBody>
          <a:bodyPr/>
          <a:lstStyle/>
          <a:p>
            <a:r>
              <a:rPr lang="en-US" sz="3200" dirty="0"/>
              <a:t>1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BEA2FB-CB19-4F1A-E1C0-73FCC3FA2738}"/>
              </a:ext>
            </a:extLst>
          </p:cNvPr>
          <p:cNvSpPr/>
          <p:nvPr/>
        </p:nvSpPr>
        <p:spPr>
          <a:xfrm>
            <a:off x="7708475" y="2021834"/>
            <a:ext cx="3826323" cy="36931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space réservé du texte 27">
            <a:extLst>
              <a:ext uri="{FF2B5EF4-FFF2-40B4-BE49-F238E27FC236}">
                <a16:creationId xmlns:a16="http://schemas.microsoft.com/office/drawing/2014/main" id="{6F727668-2619-A9C2-854D-25809AD0C7FB}"/>
              </a:ext>
            </a:extLst>
          </p:cNvPr>
          <p:cNvSpPr txBox="1">
            <a:spLocks/>
          </p:cNvSpPr>
          <p:nvPr/>
        </p:nvSpPr>
        <p:spPr>
          <a:xfrm>
            <a:off x="258804" y="1479992"/>
            <a:ext cx="12191104" cy="605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6" name="Espace réservé du texte 27">
            <a:extLst>
              <a:ext uri="{FF2B5EF4-FFF2-40B4-BE49-F238E27FC236}">
                <a16:creationId xmlns:a16="http://schemas.microsoft.com/office/drawing/2014/main" id="{F49C4AE1-97F4-F774-B40C-F0816AA605DF}"/>
              </a:ext>
            </a:extLst>
          </p:cNvPr>
          <p:cNvSpPr txBox="1">
            <a:spLocks/>
          </p:cNvSpPr>
          <p:nvPr/>
        </p:nvSpPr>
        <p:spPr>
          <a:xfrm>
            <a:off x="511747" y="4264258"/>
            <a:ext cx="7022528" cy="1113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E97F7AC-D53F-A9C8-AEBB-BCC59C12A1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5137" y="2699298"/>
            <a:ext cx="3472998" cy="2384553"/>
          </a:xfrm>
          <a:prstGeom prst="rect">
            <a:avLst/>
          </a:prstGeom>
        </p:spPr>
      </p:pic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36CE5201-CD42-7A5E-944A-621F8BD5418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9847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6" grpId="0" build="p"/>
      <p:bldP spid="28" grpId="0" build="p"/>
      <p:bldP spid="5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FEFD1B-2D84-B7A9-C2BD-C3D487DBB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D77D9-AFBF-BD2A-84CB-329AAEF1700C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B5EBCC-3AD9-554D-2BD9-64DE331DB7A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 sz="4000" dirty="0"/>
              <a:t>Partes de un Ordenador</a:t>
            </a:r>
            <a:endParaRPr lang="en-US" dirty="0"/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53A69469-A9C2-591E-A2C5-3C26ADF03319}"/>
              </a:ext>
            </a:extLst>
          </p:cNvPr>
          <p:cNvSpPr txBox="1">
            <a:spLocks/>
          </p:cNvSpPr>
          <p:nvPr/>
        </p:nvSpPr>
        <p:spPr>
          <a:xfrm>
            <a:off x="4102942" y="2823845"/>
            <a:ext cx="7332138" cy="6051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s-ES" sz="2000" dirty="0"/>
              <a:t>Unidad 1 Lección 1.Actividad.Partes de un Ordenador</a:t>
            </a:r>
            <a:endParaRPr lang="en-US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6AECD12-413C-FE49-780C-73D3FFD0E989}"/>
              </a:ext>
            </a:extLst>
          </p:cNvPr>
          <p:cNvGrpSpPr/>
          <p:nvPr/>
        </p:nvGrpSpPr>
        <p:grpSpPr>
          <a:xfrm>
            <a:off x="2305632" y="2273127"/>
            <a:ext cx="1397996" cy="1696720"/>
            <a:chOff x="4711290" y="1942774"/>
            <a:chExt cx="1950967" cy="236785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A205358-2A22-0FA7-16C9-00933D6C86A3}"/>
                </a:ext>
              </a:extLst>
            </p:cNvPr>
            <p:cNvSpPr/>
            <p:nvPr/>
          </p:nvSpPr>
          <p:spPr>
            <a:xfrm>
              <a:off x="4711290" y="1942774"/>
              <a:ext cx="1950967" cy="2367850"/>
            </a:xfrm>
            <a:custGeom>
              <a:avLst/>
              <a:gdLst>
                <a:gd name="connsiteX0" fmla="*/ 1797197 w 1950967"/>
                <a:gd name="connsiteY0" fmla="*/ 195817 h 2367850"/>
                <a:gd name="connsiteX1" fmla="*/ 1797284 w 1950967"/>
                <a:gd name="connsiteY1" fmla="*/ 524678 h 2367850"/>
                <a:gd name="connsiteX2" fmla="*/ 1799535 w 1950967"/>
                <a:gd name="connsiteY2" fmla="*/ 684136 h 2367850"/>
                <a:gd name="connsiteX3" fmla="*/ 1811514 w 1950967"/>
                <a:gd name="connsiteY3" fmla="*/ 984079 h 2367850"/>
                <a:gd name="connsiteX4" fmla="*/ 1825328 w 1950967"/>
                <a:gd name="connsiteY4" fmla="*/ 1177899 h 2367850"/>
                <a:gd name="connsiteX5" fmla="*/ 1850750 w 1950967"/>
                <a:gd name="connsiteY5" fmla="*/ 1415567 h 2367850"/>
                <a:gd name="connsiteX6" fmla="*/ 1879647 w 1950967"/>
                <a:gd name="connsiteY6" fmla="*/ 1627420 h 2367850"/>
                <a:gd name="connsiteX7" fmla="*/ 1915276 w 1950967"/>
                <a:gd name="connsiteY7" fmla="*/ 1852541 h 2367850"/>
                <a:gd name="connsiteX8" fmla="*/ 1945157 w 1950967"/>
                <a:gd name="connsiteY8" fmla="*/ 2041049 h 2367850"/>
                <a:gd name="connsiteX9" fmla="*/ 1950097 w 1950967"/>
                <a:gd name="connsiteY9" fmla="*/ 2070077 h 2367850"/>
                <a:gd name="connsiteX10" fmla="*/ 1905221 w 1950967"/>
                <a:gd name="connsiteY10" fmla="*/ 2133555 h 2367850"/>
                <a:gd name="connsiteX11" fmla="*/ 1741982 w 1950967"/>
                <a:gd name="connsiteY11" fmla="*/ 2155807 h 2367850"/>
                <a:gd name="connsiteX12" fmla="*/ 1552709 w 1950967"/>
                <a:gd name="connsiteY12" fmla="*/ 2181075 h 2367850"/>
                <a:gd name="connsiteX13" fmla="*/ 1347195 w 1950967"/>
                <a:gd name="connsiteY13" fmla="*/ 2208376 h 2367850"/>
                <a:gd name="connsiteX14" fmla="*/ 1159080 w 1950967"/>
                <a:gd name="connsiteY14" fmla="*/ 2233710 h 2367850"/>
                <a:gd name="connsiteX15" fmla="*/ 973086 w 1950967"/>
                <a:gd name="connsiteY15" fmla="*/ 2258520 h 2367850"/>
                <a:gd name="connsiteX16" fmla="*/ 765495 w 1950967"/>
                <a:gd name="connsiteY16" fmla="*/ 2286455 h 2367850"/>
                <a:gd name="connsiteX17" fmla="*/ 579501 w 1950967"/>
                <a:gd name="connsiteY17" fmla="*/ 2311199 h 2367850"/>
                <a:gd name="connsiteX18" fmla="*/ 361156 w 1950967"/>
                <a:gd name="connsiteY18" fmla="*/ 2340970 h 2367850"/>
                <a:gd name="connsiteX19" fmla="*/ 165456 w 1950967"/>
                <a:gd name="connsiteY19" fmla="*/ 2367244 h 2367850"/>
                <a:gd name="connsiteX20" fmla="*/ 76033 w 1950967"/>
                <a:gd name="connsiteY20" fmla="*/ 2292597 h 2367850"/>
                <a:gd name="connsiteX21" fmla="*/ 60164 w 1950967"/>
                <a:gd name="connsiteY21" fmla="*/ 2152725 h 2367850"/>
                <a:gd name="connsiteX22" fmla="*/ 39529 w 1950967"/>
                <a:gd name="connsiteY22" fmla="*/ 1974927 h 2367850"/>
                <a:gd name="connsiteX23" fmla="*/ 20490 w 1950967"/>
                <a:gd name="connsiteY23" fmla="*/ 1764036 h 2367850"/>
                <a:gd name="connsiteX24" fmla="*/ 10523 w 1950967"/>
                <a:gd name="connsiteY24" fmla="*/ 1595135 h 2367850"/>
                <a:gd name="connsiteX25" fmla="*/ 1758 w 1950967"/>
                <a:gd name="connsiteY25" fmla="*/ 1331062 h 2367850"/>
                <a:gd name="connsiteX26" fmla="*/ 949 w 1950967"/>
                <a:gd name="connsiteY26" fmla="*/ 1080891 h 2367850"/>
                <a:gd name="connsiteX27" fmla="*/ 12665 w 1950967"/>
                <a:gd name="connsiteY27" fmla="*/ 766718 h 2367850"/>
                <a:gd name="connsiteX28" fmla="*/ 26501 w 1950967"/>
                <a:gd name="connsiteY28" fmla="*/ 546624 h 2367850"/>
                <a:gd name="connsiteX29" fmla="*/ 33125 w 1950967"/>
                <a:gd name="connsiteY29" fmla="*/ 461748 h 2367850"/>
                <a:gd name="connsiteX30" fmla="*/ 58983 w 1950967"/>
                <a:gd name="connsiteY30" fmla="*/ 414183 h 2367850"/>
                <a:gd name="connsiteX31" fmla="*/ 245830 w 1950967"/>
                <a:gd name="connsiteY31" fmla="*/ 227052 h 2367850"/>
                <a:gd name="connsiteX32" fmla="*/ 446251 w 1950967"/>
                <a:gd name="connsiteY32" fmla="*/ 27222 h 2367850"/>
                <a:gd name="connsiteX33" fmla="*/ 524002 w 1950967"/>
                <a:gd name="connsiteY33" fmla="*/ 139 h 2367850"/>
                <a:gd name="connsiteX34" fmla="*/ 743331 w 1950967"/>
                <a:gd name="connsiteY34" fmla="*/ 8008 h 2367850"/>
                <a:gd name="connsiteX35" fmla="*/ 983359 w 1950967"/>
                <a:gd name="connsiteY35" fmla="*/ 16708 h 2367850"/>
                <a:gd name="connsiteX36" fmla="*/ 1215759 w 1950967"/>
                <a:gd name="connsiteY36" fmla="*/ 25451 h 2367850"/>
                <a:gd name="connsiteX37" fmla="*/ 1514719 w 1950967"/>
                <a:gd name="connsiteY37" fmla="*/ 36468 h 2367850"/>
                <a:gd name="connsiteX38" fmla="*/ 1742725 w 1950967"/>
                <a:gd name="connsiteY38" fmla="*/ 45189 h 2367850"/>
                <a:gd name="connsiteX39" fmla="*/ 1782398 w 1950967"/>
                <a:gd name="connsiteY39" fmla="*/ 57059 h 2367850"/>
                <a:gd name="connsiteX40" fmla="*/ 1798399 w 1950967"/>
                <a:gd name="connsiteY40" fmla="*/ 98546 h 2367850"/>
                <a:gd name="connsiteX41" fmla="*/ 1798530 w 1950967"/>
                <a:gd name="connsiteY41" fmla="*/ 195795 h 2367850"/>
                <a:gd name="connsiteX42" fmla="*/ 1797197 w 1950967"/>
                <a:gd name="connsiteY42" fmla="*/ 195795 h 2367850"/>
                <a:gd name="connsiteX43" fmla="*/ 1832586 w 1950967"/>
                <a:gd name="connsiteY43" fmla="*/ 2031781 h 2367850"/>
                <a:gd name="connsiteX44" fmla="*/ 1688800 w 1950967"/>
                <a:gd name="connsiteY44" fmla="*/ 153892 h 2367850"/>
                <a:gd name="connsiteX45" fmla="*/ 566254 w 1950967"/>
                <a:gd name="connsiteY45" fmla="*/ 108994 h 2367850"/>
                <a:gd name="connsiteX46" fmla="*/ 566298 w 1950967"/>
                <a:gd name="connsiteY46" fmla="*/ 126678 h 2367850"/>
                <a:gd name="connsiteX47" fmla="*/ 571872 w 1950967"/>
                <a:gd name="connsiteY47" fmla="*/ 246616 h 2367850"/>
                <a:gd name="connsiteX48" fmla="*/ 581599 w 1950967"/>
                <a:gd name="connsiteY48" fmla="*/ 474579 h 2367850"/>
                <a:gd name="connsiteX49" fmla="*/ 521772 w 1950967"/>
                <a:gd name="connsiteY49" fmla="*/ 536023 h 2367850"/>
                <a:gd name="connsiteX50" fmla="*/ 356041 w 1950967"/>
                <a:gd name="connsiteY50" fmla="*/ 528219 h 2367850"/>
                <a:gd name="connsiteX51" fmla="*/ 201151 w 1950967"/>
                <a:gd name="connsiteY51" fmla="*/ 521684 h 2367850"/>
                <a:gd name="connsiteX52" fmla="*/ 140712 w 1950967"/>
                <a:gd name="connsiteY52" fmla="*/ 521574 h 2367850"/>
                <a:gd name="connsiteX53" fmla="*/ 183708 w 1950967"/>
                <a:gd name="connsiteY53" fmla="*/ 2251197 h 2367850"/>
                <a:gd name="connsiteX54" fmla="*/ 1832586 w 1950967"/>
                <a:gd name="connsiteY54" fmla="*/ 2031781 h 2367850"/>
                <a:gd name="connsiteX55" fmla="*/ 232496 w 1950967"/>
                <a:gd name="connsiteY55" fmla="*/ 412653 h 2367850"/>
                <a:gd name="connsiteX56" fmla="*/ 468962 w 1950967"/>
                <a:gd name="connsiteY56" fmla="*/ 423036 h 2367850"/>
                <a:gd name="connsiteX57" fmla="*/ 457246 w 1950967"/>
                <a:gd name="connsiteY57" fmla="*/ 184800 h 2367850"/>
                <a:gd name="connsiteX58" fmla="*/ 232496 w 1950967"/>
                <a:gd name="connsiteY58" fmla="*/ 412653 h 236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950967" h="2367850">
                  <a:moveTo>
                    <a:pt x="1797197" y="195817"/>
                  </a:moveTo>
                  <a:cubicBezTo>
                    <a:pt x="1797197" y="305437"/>
                    <a:pt x="1796978" y="415058"/>
                    <a:pt x="1797284" y="524678"/>
                  </a:cubicBezTo>
                  <a:cubicBezTo>
                    <a:pt x="1797437" y="577838"/>
                    <a:pt x="1797765" y="631020"/>
                    <a:pt x="1799535" y="684136"/>
                  </a:cubicBezTo>
                  <a:cubicBezTo>
                    <a:pt x="1802858" y="784139"/>
                    <a:pt x="1806552" y="884142"/>
                    <a:pt x="1811514" y="984079"/>
                  </a:cubicBezTo>
                  <a:cubicBezTo>
                    <a:pt x="1814727" y="1048759"/>
                    <a:pt x="1819383" y="1113416"/>
                    <a:pt x="1825328" y="1177899"/>
                  </a:cubicBezTo>
                  <a:cubicBezTo>
                    <a:pt x="1832651" y="1257224"/>
                    <a:pt x="1841220" y="1336461"/>
                    <a:pt x="1850750" y="1415567"/>
                  </a:cubicBezTo>
                  <a:cubicBezTo>
                    <a:pt x="1859275" y="1486323"/>
                    <a:pt x="1869177" y="1556926"/>
                    <a:pt x="1879647" y="1627420"/>
                  </a:cubicBezTo>
                  <a:cubicBezTo>
                    <a:pt x="1890817" y="1702570"/>
                    <a:pt x="1903364" y="1777501"/>
                    <a:pt x="1915276" y="1852541"/>
                  </a:cubicBezTo>
                  <a:cubicBezTo>
                    <a:pt x="1925266" y="1915384"/>
                    <a:pt x="1935168" y="1978206"/>
                    <a:pt x="1945157" y="2041049"/>
                  </a:cubicBezTo>
                  <a:cubicBezTo>
                    <a:pt x="1946687" y="2050732"/>
                    <a:pt x="1948567" y="2060394"/>
                    <a:pt x="1950097" y="2070077"/>
                  </a:cubicBezTo>
                  <a:cubicBezTo>
                    <a:pt x="1955234" y="2102406"/>
                    <a:pt x="1937310" y="2128811"/>
                    <a:pt x="1905221" y="2133555"/>
                  </a:cubicBezTo>
                  <a:cubicBezTo>
                    <a:pt x="1850903" y="2141577"/>
                    <a:pt x="1796410" y="2148506"/>
                    <a:pt x="1741982" y="2155807"/>
                  </a:cubicBezTo>
                  <a:cubicBezTo>
                    <a:pt x="1678898" y="2164288"/>
                    <a:pt x="1615814" y="2172681"/>
                    <a:pt x="1552709" y="2181075"/>
                  </a:cubicBezTo>
                  <a:cubicBezTo>
                    <a:pt x="1484204" y="2190190"/>
                    <a:pt x="1415699" y="2199218"/>
                    <a:pt x="1347195" y="2208376"/>
                  </a:cubicBezTo>
                  <a:cubicBezTo>
                    <a:pt x="1284483" y="2216770"/>
                    <a:pt x="1221792" y="2225295"/>
                    <a:pt x="1159080" y="2233710"/>
                  </a:cubicBezTo>
                  <a:cubicBezTo>
                    <a:pt x="1097089" y="2242016"/>
                    <a:pt x="1035076" y="2250213"/>
                    <a:pt x="973086" y="2258520"/>
                  </a:cubicBezTo>
                  <a:cubicBezTo>
                    <a:pt x="903882" y="2267788"/>
                    <a:pt x="834699" y="2277187"/>
                    <a:pt x="765495" y="2286455"/>
                  </a:cubicBezTo>
                  <a:cubicBezTo>
                    <a:pt x="703504" y="2294740"/>
                    <a:pt x="641492" y="2302827"/>
                    <a:pt x="579501" y="2311199"/>
                  </a:cubicBezTo>
                  <a:cubicBezTo>
                    <a:pt x="506712" y="2321013"/>
                    <a:pt x="433945" y="2331090"/>
                    <a:pt x="361156" y="2340970"/>
                  </a:cubicBezTo>
                  <a:cubicBezTo>
                    <a:pt x="295930" y="2349823"/>
                    <a:pt x="230748" y="2358960"/>
                    <a:pt x="165456" y="2367244"/>
                  </a:cubicBezTo>
                  <a:cubicBezTo>
                    <a:pt x="120581" y="2372949"/>
                    <a:pt x="80120" y="2337669"/>
                    <a:pt x="76033" y="2292597"/>
                  </a:cubicBezTo>
                  <a:cubicBezTo>
                    <a:pt x="71814" y="2245885"/>
                    <a:pt x="65584" y="2199327"/>
                    <a:pt x="60164" y="2152725"/>
                  </a:cubicBezTo>
                  <a:cubicBezTo>
                    <a:pt x="53256" y="2093466"/>
                    <a:pt x="45562" y="2034273"/>
                    <a:pt x="39529" y="1974927"/>
                  </a:cubicBezTo>
                  <a:cubicBezTo>
                    <a:pt x="32381" y="1904717"/>
                    <a:pt x="25955" y="1834399"/>
                    <a:pt x="20490" y="1764036"/>
                  </a:cubicBezTo>
                  <a:cubicBezTo>
                    <a:pt x="16119" y="1707816"/>
                    <a:pt x="12840" y="1651464"/>
                    <a:pt x="10523" y="1595135"/>
                  </a:cubicBezTo>
                  <a:cubicBezTo>
                    <a:pt x="6872" y="1507132"/>
                    <a:pt x="3462" y="1419108"/>
                    <a:pt x="1758" y="1331062"/>
                  </a:cubicBezTo>
                  <a:cubicBezTo>
                    <a:pt x="140" y="1247693"/>
                    <a:pt x="-822" y="1164237"/>
                    <a:pt x="949" y="1080891"/>
                  </a:cubicBezTo>
                  <a:cubicBezTo>
                    <a:pt x="3156" y="976123"/>
                    <a:pt x="7747" y="871399"/>
                    <a:pt x="12665" y="766718"/>
                  </a:cubicBezTo>
                  <a:cubicBezTo>
                    <a:pt x="16097" y="693295"/>
                    <a:pt x="21649" y="619960"/>
                    <a:pt x="26501" y="546624"/>
                  </a:cubicBezTo>
                  <a:cubicBezTo>
                    <a:pt x="28381" y="518318"/>
                    <a:pt x="30895" y="490033"/>
                    <a:pt x="33125" y="461748"/>
                  </a:cubicBezTo>
                  <a:cubicBezTo>
                    <a:pt x="34676" y="442031"/>
                    <a:pt x="45256" y="427779"/>
                    <a:pt x="58983" y="414183"/>
                  </a:cubicBezTo>
                  <a:cubicBezTo>
                    <a:pt x="121630" y="352171"/>
                    <a:pt x="183489" y="289393"/>
                    <a:pt x="245830" y="227052"/>
                  </a:cubicBezTo>
                  <a:cubicBezTo>
                    <a:pt x="312542" y="160340"/>
                    <a:pt x="379517" y="93912"/>
                    <a:pt x="446251" y="27222"/>
                  </a:cubicBezTo>
                  <a:cubicBezTo>
                    <a:pt x="467913" y="5604"/>
                    <a:pt x="494187" y="-1085"/>
                    <a:pt x="524002" y="139"/>
                  </a:cubicBezTo>
                  <a:cubicBezTo>
                    <a:pt x="597097" y="3155"/>
                    <a:pt x="670214" y="5385"/>
                    <a:pt x="743331" y="8008"/>
                  </a:cubicBezTo>
                  <a:cubicBezTo>
                    <a:pt x="823333" y="10871"/>
                    <a:pt x="903357" y="13757"/>
                    <a:pt x="983359" y="16708"/>
                  </a:cubicBezTo>
                  <a:cubicBezTo>
                    <a:pt x="1060826" y="19571"/>
                    <a:pt x="1138293" y="22566"/>
                    <a:pt x="1215759" y="25451"/>
                  </a:cubicBezTo>
                  <a:cubicBezTo>
                    <a:pt x="1315412" y="29145"/>
                    <a:pt x="1415065" y="32752"/>
                    <a:pt x="1514719" y="36468"/>
                  </a:cubicBezTo>
                  <a:cubicBezTo>
                    <a:pt x="1590721" y="39309"/>
                    <a:pt x="1666723" y="42238"/>
                    <a:pt x="1742725" y="45189"/>
                  </a:cubicBezTo>
                  <a:cubicBezTo>
                    <a:pt x="1756933" y="45736"/>
                    <a:pt x="1770857" y="46370"/>
                    <a:pt x="1782398" y="57059"/>
                  </a:cubicBezTo>
                  <a:cubicBezTo>
                    <a:pt x="1794748" y="68512"/>
                    <a:pt x="1798202" y="83005"/>
                    <a:pt x="1798399" y="98546"/>
                  </a:cubicBezTo>
                  <a:cubicBezTo>
                    <a:pt x="1798814" y="130962"/>
                    <a:pt x="1798530" y="163379"/>
                    <a:pt x="1798530" y="195795"/>
                  </a:cubicBezTo>
                  <a:lnTo>
                    <a:pt x="1797197" y="195795"/>
                  </a:lnTo>
                  <a:close/>
                  <a:moveTo>
                    <a:pt x="1832586" y="2031781"/>
                  </a:moveTo>
                  <a:cubicBezTo>
                    <a:pt x="1707008" y="1411020"/>
                    <a:pt x="1672734" y="784620"/>
                    <a:pt x="1688800" y="153892"/>
                  </a:cubicBezTo>
                  <a:cubicBezTo>
                    <a:pt x="1313686" y="138897"/>
                    <a:pt x="940363" y="123968"/>
                    <a:pt x="566254" y="108994"/>
                  </a:cubicBezTo>
                  <a:cubicBezTo>
                    <a:pt x="566254" y="115967"/>
                    <a:pt x="566036" y="121345"/>
                    <a:pt x="566298" y="126678"/>
                  </a:cubicBezTo>
                  <a:cubicBezTo>
                    <a:pt x="568112" y="166657"/>
                    <a:pt x="570145" y="206637"/>
                    <a:pt x="571872" y="246616"/>
                  </a:cubicBezTo>
                  <a:cubicBezTo>
                    <a:pt x="575173" y="322596"/>
                    <a:pt x="578233" y="398598"/>
                    <a:pt x="581599" y="474579"/>
                  </a:cubicBezTo>
                  <a:cubicBezTo>
                    <a:pt x="583370" y="514514"/>
                    <a:pt x="561883" y="537487"/>
                    <a:pt x="521772" y="536023"/>
                  </a:cubicBezTo>
                  <a:cubicBezTo>
                    <a:pt x="466514" y="534012"/>
                    <a:pt x="411277" y="530733"/>
                    <a:pt x="356041" y="528219"/>
                  </a:cubicBezTo>
                  <a:cubicBezTo>
                    <a:pt x="304411" y="525859"/>
                    <a:pt x="252781" y="523542"/>
                    <a:pt x="201151" y="521684"/>
                  </a:cubicBezTo>
                  <a:cubicBezTo>
                    <a:pt x="181282" y="520962"/>
                    <a:pt x="161369" y="521574"/>
                    <a:pt x="140712" y="521574"/>
                  </a:cubicBezTo>
                  <a:cubicBezTo>
                    <a:pt x="90853" y="1099711"/>
                    <a:pt x="103968" y="1675618"/>
                    <a:pt x="183708" y="2251197"/>
                  </a:cubicBezTo>
                  <a:cubicBezTo>
                    <a:pt x="733778" y="2177993"/>
                    <a:pt x="1282581" y="2104964"/>
                    <a:pt x="1832586" y="2031781"/>
                  </a:cubicBezTo>
                  <a:close/>
                  <a:moveTo>
                    <a:pt x="232496" y="412653"/>
                  </a:moveTo>
                  <a:cubicBezTo>
                    <a:pt x="310772" y="416085"/>
                    <a:pt x="389594" y="419561"/>
                    <a:pt x="468962" y="423036"/>
                  </a:cubicBezTo>
                  <a:cubicBezTo>
                    <a:pt x="465028" y="343231"/>
                    <a:pt x="461202" y="265392"/>
                    <a:pt x="457246" y="184800"/>
                  </a:cubicBezTo>
                  <a:cubicBezTo>
                    <a:pt x="381003" y="262092"/>
                    <a:pt x="307034" y="337088"/>
                    <a:pt x="232496" y="412653"/>
                  </a:cubicBezTo>
                  <a:close/>
                </a:path>
              </a:pathLst>
            </a:custGeom>
            <a:solidFill>
              <a:srgbClr val="000000"/>
            </a:solidFill>
            <a:ln w="21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0D074F6-020E-1110-2627-8FB2DE782D63}"/>
                </a:ext>
              </a:extLst>
            </p:cNvPr>
            <p:cNvSpPr/>
            <p:nvPr/>
          </p:nvSpPr>
          <p:spPr>
            <a:xfrm>
              <a:off x="4822638" y="2051746"/>
              <a:ext cx="1721258" cy="2142202"/>
            </a:xfrm>
            <a:custGeom>
              <a:avLst/>
              <a:gdLst>
                <a:gd name="connsiteX0" fmla="*/ 1721237 w 1721258"/>
                <a:gd name="connsiteY0" fmla="*/ 1922787 h 2142202"/>
                <a:gd name="connsiteX1" fmla="*/ 72359 w 1721258"/>
                <a:gd name="connsiteY1" fmla="*/ 2142203 h 2142202"/>
                <a:gd name="connsiteX2" fmla="*/ 29385 w 1721258"/>
                <a:gd name="connsiteY2" fmla="*/ 412580 h 2142202"/>
                <a:gd name="connsiteX3" fmla="*/ 89824 w 1721258"/>
                <a:gd name="connsiteY3" fmla="*/ 412689 h 2142202"/>
                <a:gd name="connsiteX4" fmla="*/ 244714 w 1721258"/>
                <a:gd name="connsiteY4" fmla="*/ 419225 h 2142202"/>
                <a:gd name="connsiteX5" fmla="*/ 410445 w 1721258"/>
                <a:gd name="connsiteY5" fmla="*/ 427028 h 2142202"/>
                <a:gd name="connsiteX6" fmla="*/ 470272 w 1721258"/>
                <a:gd name="connsiteY6" fmla="*/ 365584 h 2142202"/>
                <a:gd name="connsiteX7" fmla="*/ 460545 w 1721258"/>
                <a:gd name="connsiteY7" fmla="*/ 137621 h 2142202"/>
                <a:gd name="connsiteX8" fmla="*/ 454971 w 1721258"/>
                <a:gd name="connsiteY8" fmla="*/ 17684 h 2142202"/>
                <a:gd name="connsiteX9" fmla="*/ 454927 w 1721258"/>
                <a:gd name="connsiteY9" fmla="*/ 0 h 2142202"/>
                <a:gd name="connsiteX10" fmla="*/ 1577473 w 1721258"/>
                <a:gd name="connsiteY10" fmla="*/ 44897 h 2142202"/>
                <a:gd name="connsiteX11" fmla="*/ 1721259 w 1721258"/>
                <a:gd name="connsiteY11" fmla="*/ 1922787 h 214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21258" h="2142202">
                  <a:moveTo>
                    <a:pt x="1721237" y="1922787"/>
                  </a:moveTo>
                  <a:cubicBezTo>
                    <a:pt x="1171254" y="1995969"/>
                    <a:pt x="622430" y="2068998"/>
                    <a:pt x="72359" y="2142203"/>
                  </a:cubicBezTo>
                  <a:cubicBezTo>
                    <a:pt x="-7359" y="1566624"/>
                    <a:pt x="-20474" y="990717"/>
                    <a:pt x="29385" y="412580"/>
                  </a:cubicBezTo>
                  <a:cubicBezTo>
                    <a:pt x="50020" y="412580"/>
                    <a:pt x="69933" y="411990"/>
                    <a:pt x="89824" y="412689"/>
                  </a:cubicBezTo>
                  <a:cubicBezTo>
                    <a:pt x="141476" y="414547"/>
                    <a:pt x="193106" y="416864"/>
                    <a:pt x="244714" y="419225"/>
                  </a:cubicBezTo>
                  <a:cubicBezTo>
                    <a:pt x="299972" y="421739"/>
                    <a:pt x="355187" y="425017"/>
                    <a:pt x="410445" y="427028"/>
                  </a:cubicBezTo>
                  <a:cubicBezTo>
                    <a:pt x="450556" y="428493"/>
                    <a:pt x="472043" y="405520"/>
                    <a:pt x="470272" y="365584"/>
                  </a:cubicBezTo>
                  <a:cubicBezTo>
                    <a:pt x="466906" y="289604"/>
                    <a:pt x="463846" y="213602"/>
                    <a:pt x="460545" y="137621"/>
                  </a:cubicBezTo>
                  <a:cubicBezTo>
                    <a:pt x="458796" y="97642"/>
                    <a:pt x="456785" y="57663"/>
                    <a:pt x="454971" y="17684"/>
                  </a:cubicBezTo>
                  <a:cubicBezTo>
                    <a:pt x="454731" y="12328"/>
                    <a:pt x="454927" y="6973"/>
                    <a:pt x="454927" y="0"/>
                  </a:cubicBezTo>
                  <a:cubicBezTo>
                    <a:pt x="829058" y="14951"/>
                    <a:pt x="1202359" y="29881"/>
                    <a:pt x="1577473" y="44897"/>
                  </a:cubicBezTo>
                  <a:cubicBezTo>
                    <a:pt x="1561407" y="675626"/>
                    <a:pt x="1595681" y="1302026"/>
                    <a:pt x="1721259" y="1922787"/>
                  </a:cubicBezTo>
                  <a:close/>
                </a:path>
              </a:pathLst>
            </a:custGeom>
            <a:solidFill>
              <a:schemeClr val="accent4"/>
            </a:solidFill>
            <a:ln w="21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C0CD228-135C-A160-09FE-DD5C1FCF4BE1}"/>
                </a:ext>
              </a:extLst>
            </p:cNvPr>
            <p:cNvSpPr/>
            <p:nvPr/>
          </p:nvSpPr>
          <p:spPr>
            <a:xfrm>
              <a:off x="4943786" y="2127574"/>
              <a:ext cx="236465" cy="238236"/>
            </a:xfrm>
            <a:custGeom>
              <a:avLst/>
              <a:gdLst>
                <a:gd name="connsiteX0" fmla="*/ 0 w 236465"/>
                <a:gd name="connsiteY0" fmla="*/ 227853 h 238236"/>
                <a:gd name="connsiteX1" fmla="*/ 224750 w 236465"/>
                <a:gd name="connsiteY1" fmla="*/ 0 h 238236"/>
                <a:gd name="connsiteX2" fmla="*/ 236466 w 236465"/>
                <a:gd name="connsiteY2" fmla="*/ 238236 h 238236"/>
                <a:gd name="connsiteX3" fmla="*/ 0 w 236465"/>
                <a:gd name="connsiteY3" fmla="*/ 227853 h 23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465" h="238236">
                  <a:moveTo>
                    <a:pt x="0" y="227853"/>
                  </a:moveTo>
                  <a:cubicBezTo>
                    <a:pt x="74538" y="152288"/>
                    <a:pt x="148507" y="77292"/>
                    <a:pt x="224750" y="0"/>
                  </a:cubicBezTo>
                  <a:cubicBezTo>
                    <a:pt x="228728" y="80592"/>
                    <a:pt x="232553" y="158409"/>
                    <a:pt x="236466" y="238236"/>
                  </a:cubicBezTo>
                  <a:cubicBezTo>
                    <a:pt x="157097" y="234761"/>
                    <a:pt x="78275" y="231285"/>
                    <a:pt x="0" y="227853"/>
                  </a:cubicBezTo>
                  <a:close/>
                </a:path>
              </a:pathLst>
            </a:custGeom>
            <a:solidFill>
              <a:srgbClr val="FFFFFF"/>
            </a:solidFill>
            <a:ln w="21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4A05072B-A550-15B6-2831-7892E2510CE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2174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2E294-F554-3E73-5658-E7A1E08AD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81A2B-B672-550D-ACE1-7801B4EB837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9111CB-F40B-FA95-A73C-E319762EE9C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04940" y="394177"/>
            <a:ext cx="3098618" cy="710453"/>
          </a:xfrm>
        </p:spPr>
        <p:txBody>
          <a:bodyPr/>
          <a:lstStyle/>
          <a:p>
            <a:r>
              <a:rPr lang="en-US" dirty="0" err="1"/>
              <a:t>Logros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6AD6F8-7661-427F-9D42-76D2DBED45A5}"/>
              </a:ext>
            </a:extLst>
          </p:cNvPr>
          <p:cNvGrpSpPr/>
          <p:nvPr/>
        </p:nvGrpSpPr>
        <p:grpSpPr>
          <a:xfrm>
            <a:off x="931531" y="4080065"/>
            <a:ext cx="587177" cy="558932"/>
            <a:chOff x="900000" y="2856030"/>
            <a:chExt cx="587177" cy="5589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57E329-F732-9ABE-A732-A84BF4F6F267}"/>
                </a:ext>
              </a:extLst>
            </p:cNvPr>
            <p:cNvSpPr/>
            <p:nvPr/>
          </p:nvSpPr>
          <p:spPr>
            <a:xfrm>
              <a:off x="900000" y="2856030"/>
              <a:ext cx="587177" cy="558932"/>
            </a:xfrm>
            <a:custGeom>
              <a:avLst/>
              <a:gdLst>
                <a:gd name="connsiteX0" fmla="*/ 0 w 587177"/>
                <a:gd name="connsiteY0" fmla="*/ 0 h 558932"/>
                <a:gd name="connsiteX1" fmla="*/ 587178 w 587177"/>
                <a:gd name="connsiteY1" fmla="*/ 0 h 558932"/>
                <a:gd name="connsiteX2" fmla="*/ 587178 w 587177"/>
                <a:gd name="connsiteY2" fmla="*/ 377959 h 558932"/>
                <a:gd name="connsiteX3" fmla="*/ 406205 w 587177"/>
                <a:gd name="connsiteY3" fmla="*/ 558933 h 558932"/>
                <a:gd name="connsiteX4" fmla="*/ 0 w 587177"/>
                <a:gd name="connsiteY4" fmla="*/ 558933 h 558932"/>
                <a:gd name="connsiteX5" fmla="*/ 0 w 587177"/>
                <a:gd name="connsiteY5" fmla="*/ 0 h 558932"/>
                <a:gd name="connsiteX6" fmla="*/ 0 w 587177"/>
                <a:gd name="connsiteY6" fmla="*/ 0 h 558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7177" h="558932">
                  <a:moveTo>
                    <a:pt x="0" y="0"/>
                  </a:moveTo>
                  <a:lnTo>
                    <a:pt x="587178" y="0"/>
                  </a:lnTo>
                  <a:lnTo>
                    <a:pt x="587178" y="377959"/>
                  </a:lnTo>
                  <a:cubicBezTo>
                    <a:pt x="587178" y="477845"/>
                    <a:pt x="506091" y="558933"/>
                    <a:pt x="406205" y="558933"/>
                  </a:cubicBezTo>
                  <a:lnTo>
                    <a:pt x="0" y="5589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EE72646-F559-4379-3515-45ED88D30B2F}"/>
                </a:ext>
              </a:extLst>
            </p:cNvPr>
            <p:cNvSpPr/>
            <p:nvPr/>
          </p:nvSpPr>
          <p:spPr>
            <a:xfrm>
              <a:off x="965779" y="2953290"/>
              <a:ext cx="455651" cy="364444"/>
            </a:xfrm>
            <a:custGeom>
              <a:avLst/>
              <a:gdLst>
                <a:gd name="connsiteX0" fmla="*/ 455651 w 455651"/>
                <a:gd name="connsiteY0" fmla="*/ 72248 h 364444"/>
                <a:gd name="connsiteX1" fmla="*/ 450944 w 455651"/>
                <a:gd name="connsiteY1" fmla="*/ 82977 h 364444"/>
                <a:gd name="connsiteX2" fmla="*/ 242493 w 455651"/>
                <a:gd name="connsiteY2" fmla="*/ 291428 h 364444"/>
                <a:gd name="connsiteX3" fmla="*/ 174184 w 455651"/>
                <a:gd name="connsiteY3" fmla="*/ 359737 h 364444"/>
                <a:gd name="connsiteX4" fmla="*/ 163648 w 455651"/>
                <a:gd name="connsiteY4" fmla="*/ 364445 h 364444"/>
                <a:gd name="connsiteX5" fmla="*/ 157082 w 455651"/>
                <a:gd name="connsiteY5" fmla="*/ 362748 h 364444"/>
                <a:gd name="connsiteX6" fmla="*/ 92936 w 455651"/>
                <a:gd name="connsiteY6" fmla="*/ 298601 h 364444"/>
                <a:gd name="connsiteX7" fmla="*/ 4708 w 455651"/>
                <a:gd name="connsiteY7" fmla="*/ 210372 h 364444"/>
                <a:gd name="connsiteX8" fmla="*/ 0 w 455651"/>
                <a:gd name="connsiteY8" fmla="*/ 199644 h 364444"/>
                <a:gd name="connsiteX9" fmla="*/ 4708 w 455651"/>
                <a:gd name="connsiteY9" fmla="*/ 189108 h 364444"/>
                <a:gd name="connsiteX10" fmla="*/ 61712 w 455651"/>
                <a:gd name="connsiteY10" fmla="*/ 131911 h 364444"/>
                <a:gd name="connsiteX11" fmla="*/ 72248 w 455651"/>
                <a:gd name="connsiteY11" fmla="*/ 127203 h 364444"/>
                <a:gd name="connsiteX12" fmla="*/ 82977 w 455651"/>
                <a:gd name="connsiteY12" fmla="*/ 131911 h 364444"/>
                <a:gd name="connsiteX13" fmla="*/ 164256 w 455651"/>
                <a:gd name="connsiteY13" fmla="*/ 213191 h 364444"/>
                <a:gd name="connsiteX14" fmla="*/ 372482 w 455651"/>
                <a:gd name="connsiteY14" fmla="*/ 4708 h 364444"/>
                <a:gd name="connsiteX15" fmla="*/ 383211 w 455651"/>
                <a:gd name="connsiteY15" fmla="*/ 0 h 364444"/>
                <a:gd name="connsiteX16" fmla="*/ 393939 w 455651"/>
                <a:gd name="connsiteY16" fmla="*/ 4708 h 364444"/>
                <a:gd name="connsiteX17" fmla="*/ 450944 w 455651"/>
                <a:gd name="connsiteY17" fmla="*/ 61712 h 364444"/>
                <a:gd name="connsiteX18" fmla="*/ 455651 w 455651"/>
                <a:gd name="connsiteY18" fmla="*/ 72248 h 36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5651" h="364444">
                  <a:moveTo>
                    <a:pt x="455651" y="72248"/>
                  </a:moveTo>
                  <a:cubicBezTo>
                    <a:pt x="455651" y="76380"/>
                    <a:pt x="453954" y="79966"/>
                    <a:pt x="450944" y="82977"/>
                  </a:cubicBezTo>
                  <a:lnTo>
                    <a:pt x="242493" y="291428"/>
                  </a:lnTo>
                  <a:lnTo>
                    <a:pt x="174184" y="359737"/>
                  </a:lnTo>
                  <a:cubicBezTo>
                    <a:pt x="171173" y="362748"/>
                    <a:pt x="167587" y="364445"/>
                    <a:pt x="163648" y="364445"/>
                  </a:cubicBezTo>
                  <a:cubicBezTo>
                    <a:pt x="161214" y="364445"/>
                    <a:pt x="158940" y="363900"/>
                    <a:pt x="157082" y="362748"/>
                  </a:cubicBezTo>
                  <a:lnTo>
                    <a:pt x="92936" y="298601"/>
                  </a:lnTo>
                  <a:lnTo>
                    <a:pt x="4708" y="210372"/>
                  </a:lnTo>
                  <a:cubicBezTo>
                    <a:pt x="1505" y="207170"/>
                    <a:pt x="0" y="203615"/>
                    <a:pt x="0" y="199644"/>
                  </a:cubicBezTo>
                  <a:cubicBezTo>
                    <a:pt x="0" y="195673"/>
                    <a:pt x="1505" y="192118"/>
                    <a:pt x="4708" y="189108"/>
                  </a:cubicBezTo>
                  <a:lnTo>
                    <a:pt x="61712" y="131911"/>
                  </a:lnTo>
                  <a:cubicBezTo>
                    <a:pt x="64915" y="128901"/>
                    <a:pt x="68309" y="127396"/>
                    <a:pt x="72248" y="127203"/>
                  </a:cubicBezTo>
                  <a:cubicBezTo>
                    <a:pt x="76380" y="127203"/>
                    <a:pt x="79966" y="128901"/>
                    <a:pt x="82977" y="131911"/>
                  </a:cubicBezTo>
                  <a:lnTo>
                    <a:pt x="164256" y="213191"/>
                  </a:lnTo>
                  <a:lnTo>
                    <a:pt x="372482" y="4708"/>
                  </a:lnTo>
                  <a:cubicBezTo>
                    <a:pt x="375685" y="1505"/>
                    <a:pt x="379240" y="0"/>
                    <a:pt x="383211" y="0"/>
                  </a:cubicBezTo>
                  <a:cubicBezTo>
                    <a:pt x="387182" y="0"/>
                    <a:pt x="390737" y="1505"/>
                    <a:pt x="393939" y="4708"/>
                  </a:cubicBezTo>
                  <a:lnTo>
                    <a:pt x="450944" y="61712"/>
                  </a:lnTo>
                  <a:cubicBezTo>
                    <a:pt x="453954" y="64915"/>
                    <a:pt x="455651" y="68309"/>
                    <a:pt x="455651" y="72248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D3A10A2-571E-D0B4-9277-5459E3861E10}"/>
              </a:ext>
            </a:extLst>
          </p:cNvPr>
          <p:cNvGrpSpPr/>
          <p:nvPr/>
        </p:nvGrpSpPr>
        <p:grpSpPr>
          <a:xfrm>
            <a:off x="4659321" y="102032"/>
            <a:ext cx="5794518" cy="1773194"/>
            <a:chOff x="4659321" y="102032"/>
            <a:chExt cx="5794518" cy="1773194"/>
          </a:xfrm>
        </p:grpSpPr>
        <p:pic>
          <p:nvPicPr>
            <p:cNvPr id="12" name="Graphic 11" descr="Surprised face outline with solid fill">
              <a:extLst>
                <a:ext uri="{FF2B5EF4-FFF2-40B4-BE49-F238E27FC236}">
                  <a16:creationId xmlns:a16="http://schemas.microsoft.com/office/drawing/2014/main" id="{19C85B23-ECD3-0236-8B1E-F97F45066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238560" y="937070"/>
              <a:ext cx="914400" cy="914400"/>
            </a:xfrm>
            <a:prstGeom prst="rect">
              <a:avLst/>
            </a:prstGeom>
          </p:spPr>
        </p:pic>
        <p:pic>
          <p:nvPicPr>
            <p:cNvPr id="14" name="Graphic 13" descr="In love face outline outline">
              <a:extLst>
                <a:ext uri="{FF2B5EF4-FFF2-40B4-BE49-F238E27FC236}">
                  <a16:creationId xmlns:a16="http://schemas.microsoft.com/office/drawing/2014/main" id="{865DACC3-6409-AA2F-231B-53C5B2CF5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77398" y="960826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Neutral face outline with solid fill">
              <a:extLst>
                <a:ext uri="{FF2B5EF4-FFF2-40B4-BE49-F238E27FC236}">
                  <a16:creationId xmlns:a16="http://schemas.microsoft.com/office/drawing/2014/main" id="{80DE4077-4EB0-FF17-B413-5FBD675DB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14304" y="960826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Worried face outline with solid fill">
              <a:extLst>
                <a:ext uri="{FF2B5EF4-FFF2-40B4-BE49-F238E27FC236}">
                  <a16:creationId xmlns:a16="http://schemas.microsoft.com/office/drawing/2014/main" id="{34D58CD1-343C-CCF9-C92B-6694F3780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673417" y="935381"/>
              <a:ext cx="914400" cy="914400"/>
            </a:xfrm>
            <a:prstGeom prst="rect">
              <a:avLst/>
            </a:prstGeom>
          </p:spPr>
        </p:pic>
        <p:pic>
          <p:nvPicPr>
            <p:cNvPr id="21" name="Graphic 20" descr="Neutral face with solid fill with solid fill">
              <a:extLst>
                <a:ext uri="{FF2B5EF4-FFF2-40B4-BE49-F238E27FC236}">
                  <a16:creationId xmlns:a16="http://schemas.microsoft.com/office/drawing/2014/main" id="{AF3E64F3-B4FA-AFDB-35EE-613C3EE9D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107840" y="928480"/>
              <a:ext cx="914400" cy="914400"/>
            </a:xfrm>
            <a:prstGeom prst="rect">
              <a:avLst/>
            </a:prstGeom>
          </p:spPr>
        </p:pic>
        <p:pic>
          <p:nvPicPr>
            <p:cNvPr id="23" name="Graphic 22" descr="Smiling face with solid fill with solid fill">
              <a:extLst>
                <a:ext uri="{FF2B5EF4-FFF2-40B4-BE49-F238E27FC236}">
                  <a16:creationId xmlns:a16="http://schemas.microsoft.com/office/drawing/2014/main" id="{B9723D5E-8FA8-5B8E-DD1A-93563B870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539439" y="112044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Tired face with solid fill with solid fill">
              <a:extLst>
                <a:ext uri="{FF2B5EF4-FFF2-40B4-BE49-F238E27FC236}">
                  <a16:creationId xmlns:a16="http://schemas.microsoft.com/office/drawing/2014/main" id="{242EA6F4-9FF9-B0DF-0CAE-39940C353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709230" y="120634"/>
              <a:ext cx="914400" cy="914400"/>
            </a:xfrm>
            <a:prstGeom prst="rect">
              <a:avLst/>
            </a:prstGeom>
          </p:spPr>
        </p:pic>
        <p:pic>
          <p:nvPicPr>
            <p:cNvPr id="27" name="Graphic 26" descr="Angry face outline outline">
              <a:extLst>
                <a:ext uri="{FF2B5EF4-FFF2-40B4-BE49-F238E27FC236}">
                  <a16:creationId xmlns:a16="http://schemas.microsoft.com/office/drawing/2014/main" id="{D82934DA-DFF0-94F5-7B29-0ECF333CE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846136" y="102032"/>
              <a:ext cx="914400" cy="914400"/>
            </a:xfrm>
            <a:prstGeom prst="rect">
              <a:avLst/>
            </a:prstGeom>
          </p:spPr>
        </p:pic>
        <p:pic>
          <p:nvPicPr>
            <p:cNvPr id="29" name="Graphic 28" descr="Sunglasses face outline with solid fill">
              <a:extLst>
                <a:ext uri="{FF2B5EF4-FFF2-40B4-BE49-F238E27FC236}">
                  <a16:creationId xmlns:a16="http://schemas.microsoft.com/office/drawing/2014/main" id="{3CD45974-813B-4BA7-79A2-5D6D4AB6F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7040498" y="102654"/>
              <a:ext cx="914400" cy="914400"/>
            </a:xfrm>
            <a:prstGeom prst="rect">
              <a:avLst/>
            </a:prstGeom>
          </p:spPr>
        </p:pic>
        <p:pic>
          <p:nvPicPr>
            <p:cNvPr id="31" name="Graphic 30" descr="Loudly crying face outline with solid fill">
              <a:extLst>
                <a:ext uri="{FF2B5EF4-FFF2-40B4-BE49-F238E27FC236}">
                  <a16:creationId xmlns:a16="http://schemas.microsoft.com/office/drawing/2014/main" id="{7E1D72E9-B3EE-679A-9041-6DF7B4DA4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257671" y="105964"/>
              <a:ext cx="914400" cy="914400"/>
            </a:xfrm>
            <a:prstGeom prst="rect">
              <a:avLst/>
            </a:prstGeom>
          </p:spPr>
        </p:pic>
        <p:pic>
          <p:nvPicPr>
            <p:cNvPr id="33" name="Graphic 32" descr="Confused face outline with solid fill">
              <a:extLst>
                <a:ext uri="{FF2B5EF4-FFF2-40B4-BE49-F238E27FC236}">
                  <a16:creationId xmlns:a16="http://schemas.microsoft.com/office/drawing/2014/main" id="{84B02E77-7F2C-DA66-EF48-AC28D477D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5447454" y="120634"/>
              <a:ext cx="914400" cy="914400"/>
            </a:xfrm>
            <a:prstGeom prst="rect">
              <a:avLst/>
            </a:prstGeom>
          </p:spPr>
        </p:pic>
        <p:pic>
          <p:nvPicPr>
            <p:cNvPr id="35" name="Graphic 34" descr="Star-struck face outline outline">
              <a:extLst>
                <a:ext uri="{FF2B5EF4-FFF2-40B4-BE49-F238E27FC236}">
                  <a16:creationId xmlns:a16="http://schemas.microsoft.com/office/drawing/2014/main" id="{350CF3F6-5724-A30E-C4B8-38F3DDC84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4659321" y="120634"/>
              <a:ext cx="914400" cy="914400"/>
            </a:xfrm>
            <a:prstGeom prst="rect">
              <a:avLst/>
            </a:prstGeom>
          </p:spPr>
        </p:pic>
      </p:grp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0D1EEAEB-C318-AC43-E580-9F59436F0C4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99999" y="1814593"/>
            <a:ext cx="9091519" cy="875444"/>
          </a:xfrm>
        </p:spPr>
        <p:txBody>
          <a:bodyPr/>
          <a:lstStyle/>
          <a:p>
            <a:r>
              <a:rPr lang="es-ES" dirty="0"/>
              <a:t>Puedo enumerar (o identificar) los cuatro tipos principales de computadoras. </a:t>
            </a:r>
            <a:endParaRPr lang="en-US" dirty="0"/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93FAD920-7E06-24F8-773E-9834107186A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9998" y="2898008"/>
            <a:ext cx="9091521" cy="1269955"/>
          </a:xfrm>
        </p:spPr>
        <p:txBody>
          <a:bodyPr/>
          <a:lstStyle/>
          <a:p>
            <a:r>
              <a:rPr lang="es-ES" dirty="0"/>
              <a:t>Puedo nombrar oralmente las cuatro partes principales de cada tipo de computadora. </a:t>
            </a:r>
            <a:endParaRPr lang="en-US" dirty="0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3C1A5B3C-8EF4-B26C-E584-0A1D5290C9C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875358" y="3917510"/>
            <a:ext cx="8441283" cy="1131810"/>
          </a:xfrm>
        </p:spPr>
        <p:txBody>
          <a:bodyPr/>
          <a:lstStyle/>
          <a:p>
            <a:r>
              <a:rPr lang="es-ES" dirty="0"/>
              <a:t>Puedo recordar los nombres de las partes principales de cada computadora y explicar oralmente la finalidad de cada parte y/o cuándo/cómo utilizarla.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61C8CD-E011-2F3C-B852-DBE072B7307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6177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52E50-8BDD-5CE9-5F95-7E22F8A4A8B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FAF0C-0252-33C4-529C-5F35B87BB53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err="1"/>
              <a:t>Encendido</a:t>
            </a:r>
            <a:r>
              <a:rPr lang="en-US" dirty="0"/>
              <a:t> y Carga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F628E-2F25-CED9-B14B-CB97F263074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02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FE4F2B93-B283-3223-855B-25F7B80C73B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02 - Encendido y Carga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1972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17BFA-01E3-B3CB-F1A6-EB55D9DB0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F18EE7-D7FD-C7B4-84AB-B20EBF99E25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99999" y="1814593"/>
            <a:ext cx="9708378" cy="875444"/>
          </a:xfrm>
        </p:spPr>
        <p:txBody>
          <a:bodyPr/>
          <a:lstStyle/>
          <a:p>
            <a:r>
              <a:rPr lang="es-ES" dirty="0"/>
              <a:t>Enciendo y apago un portátil con el botón de encendido.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60B59-0B02-F441-C6E5-65BFF55C7CF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A66DCF-57CB-269D-605D-4DEC8AB9BF3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04939" y="394177"/>
            <a:ext cx="5749003" cy="710453"/>
          </a:xfrm>
        </p:spPr>
        <p:txBody>
          <a:bodyPr/>
          <a:lstStyle/>
          <a:p>
            <a:r>
              <a:rPr lang="fr-FR" dirty="0" err="1"/>
              <a:t>Metas</a:t>
            </a:r>
            <a:r>
              <a:rPr lang="fr-FR" dirty="0"/>
              <a:t> </a:t>
            </a:r>
            <a:r>
              <a:rPr lang="fr-FR" dirty="0" err="1"/>
              <a:t>Estudiantiles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BA5EF8D-D84A-4A9C-ADB8-53A9312231B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9998" y="2898009"/>
            <a:ext cx="9708378" cy="875444"/>
          </a:xfrm>
        </p:spPr>
        <p:txBody>
          <a:bodyPr/>
          <a:lstStyle/>
          <a:p>
            <a:r>
              <a:rPr lang="es-ES" dirty="0"/>
              <a:t>Puedo conectar un ratón externo a través del puerto USB.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186D005-366B-E333-BF35-38C59ABDC1A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799998" y="4081725"/>
            <a:ext cx="8441283" cy="605155"/>
          </a:xfrm>
        </p:spPr>
        <p:txBody>
          <a:bodyPr/>
          <a:lstStyle/>
          <a:p>
            <a:r>
              <a:rPr lang="en-US" dirty="0" err="1"/>
              <a:t>Puedo</a:t>
            </a:r>
            <a:r>
              <a:rPr lang="en-US" dirty="0"/>
              <a:t> </a:t>
            </a:r>
            <a:r>
              <a:rPr lang="en-US" dirty="0" err="1"/>
              <a:t>cargar</a:t>
            </a:r>
            <a:r>
              <a:rPr lang="en-US" dirty="0"/>
              <a:t> un </a:t>
            </a:r>
            <a:r>
              <a:rPr lang="en-US" dirty="0" err="1"/>
              <a:t>portátil</a:t>
            </a:r>
            <a:r>
              <a:rPr lang="en-US" dirty="0"/>
              <a:t>.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3741E43-4E26-A642-348B-639EC39F5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3875" y="4042473"/>
            <a:ext cx="586057" cy="560438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60AD87F2-CE48-41EE-F1E2-F779D9F39BA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02 - Encendido y Carga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536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82511E-E9A2-BDA2-0A92-D81A019A16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1: ¿Qué es una computadora?</a:t>
            </a:r>
            <a:endParaRPr lang="en-US" b="0" dirty="0">
              <a:effectLst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E67A1-A108-2A76-B37B-A566AF86D6F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ES" dirty="0"/>
              <a:t>Lección 2: Encendido y carga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C8C681-0819-1092-F352-F6D3F4A315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s-ES" dirty="0"/>
              <a:t>Lección 3: Inicio de sesión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F0721-2C03-29F4-B7F2-EE050D9A5B4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86650" y="6125556"/>
            <a:ext cx="3155951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2DC67-E258-41F8-C411-D61F34945E5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388298-CC44-6651-16DA-C42287CD3F7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77729F1-A1AA-1363-82A5-A5CCD28C061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44988" y="557212"/>
            <a:ext cx="6546532" cy="2871787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74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95DB81B-49E5-7EB3-23F6-E572E7C4D1F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5BABE1D-907F-50F4-D225-55650E27BAE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fr-FR" dirty="0" err="1"/>
              <a:t>Esquema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6C0F692-68E4-7342-3E83-91FF750E799F}"/>
              </a:ext>
            </a:extLst>
          </p:cNvPr>
          <p:cNvSpPr txBox="1"/>
          <p:nvPr/>
        </p:nvSpPr>
        <p:spPr>
          <a:xfrm>
            <a:off x="1879600" y="1960879"/>
            <a:ext cx="8763000" cy="3546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indent="-342900">
              <a:buFont typeface="+mj-lt"/>
              <a:buAutoNum type="arabicPeriod"/>
            </a:pPr>
            <a:r>
              <a:rPr lang="es-ES" sz="2400" dirty="0"/>
              <a:t>Consulte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Compromiso: ¿qué relación tiene con la vida cotidiana?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Icono/botón de encendido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Cables y puertos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Conectar un ratón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Cargar portátiles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err="1"/>
              <a:t>Evaluación</a:t>
            </a:r>
            <a:endParaRPr lang="en-US" sz="2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7841C8-E102-FE50-9DAC-177CBB8B786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02 - Encendido y Carga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1448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B2F8E2-CA77-E40F-0E0A-94B332CAE3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Energía (</a:t>
            </a:r>
            <a:r>
              <a:rPr lang="en-US" dirty="0" err="1"/>
              <a:t>sustantivo</a:t>
            </a:r>
            <a:r>
              <a:rPr lang="en-US" dirty="0"/>
              <a:t>):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C4363-7961-687D-CE58-A4E13C097D7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2BAD35-E456-6FB9-BB5D-66D28457C9E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/>
              <a:t>Revisión</a:t>
            </a:r>
            <a:r>
              <a:rPr lang="en-US" dirty="0"/>
              <a:t> de </a:t>
            </a:r>
            <a:r>
              <a:rPr lang="en-US" dirty="0" err="1"/>
              <a:t>Vocabulario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F738CCD-DE23-A15C-B8DC-0C8B1068D2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s-ES" dirty="0"/>
              <a:t> la electricidad que utilizan las personas.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437536-958E-020D-C930-4E54FDB63C0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err="1"/>
              <a:t>Batería</a:t>
            </a:r>
            <a:r>
              <a:rPr lang="en-US" dirty="0"/>
              <a:t> (</a:t>
            </a:r>
            <a:r>
              <a:rPr lang="en-US" dirty="0" err="1"/>
              <a:t>sustantivo</a:t>
            </a:r>
            <a:r>
              <a:rPr lang="en-US" dirty="0"/>
              <a:t>):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A24F446-E55F-2B5A-55A5-21CAAAE7E95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20995" y="3508342"/>
            <a:ext cx="4647726" cy="1285727"/>
          </a:xfrm>
        </p:spPr>
        <p:txBody>
          <a:bodyPr/>
          <a:lstStyle/>
          <a:p>
            <a:r>
              <a:rPr lang="es-ES" dirty="0"/>
              <a:t> dispositivo que se coloca dentro de una máquina (como un reloj, un juguete o un coche) para suministrar electricidad.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441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fr-FR" dirty="0" err="1"/>
              <a:t>Encendido</a:t>
            </a:r>
            <a:endParaRPr lang="fr-FR" dirty="0"/>
          </a:p>
        </p:txBody>
      </p:sp>
      <p:pic>
        <p:nvPicPr>
          <p:cNvPr id="1026" name="Picture 2" descr="Icon&#10;&#10;Description automatically generated">
            <a:extLst>
              <a:ext uri="{FF2B5EF4-FFF2-40B4-BE49-F238E27FC236}">
                <a16:creationId xmlns:a16="http://schemas.microsoft.com/office/drawing/2014/main" id="{2EA8F618-504B-BA57-C648-F30F5257D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415" y="1324232"/>
            <a:ext cx="3746261" cy="374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754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7EE8830-0632-FBE7-1C40-5A9050C2935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342FFF-9E8C-DC22-8A17-097612C9AD7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547701" y="687577"/>
            <a:ext cx="5288527" cy="478335"/>
          </a:xfrm>
        </p:spPr>
        <p:txBody>
          <a:bodyPr/>
          <a:lstStyle/>
          <a:p>
            <a:r>
              <a:rPr lang="en-US" sz="3600" b="1" dirty="0"/>
              <a:t>¿</a:t>
            </a:r>
            <a:r>
              <a:rPr lang="en-US" sz="3600" b="1" dirty="0" err="1"/>
              <a:t>Qué</a:t>
            </a:r>
            <a:r>
              <a:rPr lang="en-US" sz="3600" b="1" dirty="0"/>
              <a:t> es un </a:t>
            </a:r>
            <a:r>
              <a:rPr lang="en-US" sz="3600" b="1" dirty="0" err="1"/>
              <a:t>cordón</a:t>
            </a:r>
            <a:r>
              <a:rPr lang="en-US" sz="3600" b="1" dirty="0"/>
              <a:t>?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9FBA7D3-25B3-4335-AAF5-8A405BED3B1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547702" y="1338766"/>
            <a:ext cx="8380069" cy="1334930"/>
          </a:xfrm>
        </p:spPr>
        <p:txBody>
          <a:bodyPr/>
          <a:lstStyle/>
          <a:p>
            <a:r>
              <a:rPr lang="es-ES" i="1" dirty="0"/>
              <a:t>Cordón (s): </a:t>
            </a:r>
            <a:r>
              <a:rPr lang="es-ES" dirty="0"/>
              <a:t>cable que conecta una máquina (normalmente) a una fuente de alimentación o a otra máquina.</a:t>
            </a:r>
            <a:endParaRPr lang="en-US" sz="2000" dirty="0"/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9EF99D24-D25C-FDBE-4A05-D67D6FEE2ABD}"/>
              </a:ext>
            </a:extLst>
          </p:cNvPr>
          <p:cNvSpPr txBox="1">
            <a:spLocks/>
          </p:cNvSpPr>
          <p:nvPr/>
        </p:nvSpPr>
        <p:spPr>
          <a:xfrm>
            <a:off x="1547701" y="2506165"/>
            <a:ext cx="5288527" cy="47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/>
              <a:t>¿</a:t>
            </a:r>
            <a:r>
              <a:rPr lang="en-US" sz="3600" b="1" dirty="0" err="1"/>
              <a:t>Qué</a:t>
            </a:r>
            <a:r>
              <a:rPr lang="en-US" sz="3600" b="1" dirty="0"/>
              <a:t> es un </a:t>
            </a:r>
            <a:r>
              <a:rPr lang="en-US" sz="3600" b="1" dirty="0" err="1"/>
              <a:t>puerto</a:t>
            </a:r>
            <a:r>
              <a:rPr lang="en-US" sz="3600" b="1" dirty="0"/>
              <a:t>?</a:t>
            </a:r>
          </a:p>
        </p:txBody>
      </p:sp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B53BC350-190D-7BE4-DB5A-313521B8AEC8}"/>
              </a:ext>
            </a:extLst>
          </p:cNvPr>
          <p:cNvSpPr txBox="1">
            <a:spLocks/>
          </p:cNvSpPr>
          <p:nvPr/>
        </p:nvSpPr>
        <p:spPr>
          <a:xfrm>
            <a:off x="1547702" y="3157354"/>
            <a:ext cx="7883377" cy="13349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s-ES" i="1" dirty="0"/>
              <a:t>Puerto (s): </a:t>
            </a:r>
            <a:r>
              <a:rPr lang="es-ES" dirty="0"/>
              <a:t>orificio/lugar donde se puede conectar un equipo (por ejemplo, un ratón o una impresora) a un ordenador mediante un cable.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75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/>
              <a:t>Conectar</a:t>
            </a:r>
            <a:r>
              <a:rPr lang="en-US" dirty="0"/>
              <a:t> un </a:t>
            </a:r>
            <a:r>
              <a:rPr lang="en-US" dirty="0" err="1"/>
              <a:t>ratón</a:t>
            </a:r>
            <a:endParaRPr lang="fr-FR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FAEA9DA-EF0E-330A-EFCB-77C885997546}"/>
              </a:ext>
            </a:extLst>
          </p:cNvPr>
          <p:cNvSpPr/>
          <p:nvPr/>
        </p:nvSpPr>
        <p:spPr>
          <a:xfrm>
            <a:off x="2541433" y="2099402"/>
            <a:ext cx="2695073" cy="26771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B5538BF-230C-8433-C781-69F5E0127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700000">
            <a:off x="2979551" y="1629000"/>
            <a:ext cx="1629197" cy="360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F9230F-E2E0-8202-EF56-10B7FD780C6A}"/>
              </a:ext>
            </a:extLst>
          </p:cNvPr>
          <p:cNvSpPr txBox="1"/>
          <p:nvPr/>
        </p:nvSpPr>
        <p:spPr>
          <a:xfrm>
            <a:off x="7046936" y="2530041"/>
            <a:ext cx="35814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800" dirty="0" err="1"/>
              <a:t>cable</a:t>
            </a:r>
            <a:r>
              <a:rPr lang="fr-FR" sz="2800" dirty="0"/>
              <a:t> USB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800" dirty="0"/>
              <a:t>USB port</a:t>
            </a:r>
          </a:p>
        </p:txBody>
      </p:sp>
    </p:spTree>
    <p:extLst>
      <p:ext uri="{BB962C8B-B14F-4D97-AF65-F5344CB8AC3E}">
        <p14:creationId xmlns:p14="http://schemas.microsoft.com/office/powerpoint/2010/main" val="212724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263AD40-F4C5-6538-3995-E2EBFBD884E5}"/>
              </a:ext>
            </a:extLst>
          </p:cNvPr>
          <p:cNvSpPr/>
          <p:nvPr/>
        </p:nvSpPr>
        <p:spPr>
          <a:xfrm>
            <a:off x="6808633" y="3799740"/>
            <a:ext cx="1339687" cy="1330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48AC18C-3776-E963-2B1C-FB7EFF8E2413}"/>
              </a:ext>
            </a:extLst>
          </p:cNvPr>
          <p:cNvSpPr/>
          <p:nvPr/>
        </p:nvSpPr>
        <p:spPr>
          <a:xfrm>
            <a:off x="2033433" y="2011580"/>
            <a:ext cx="1339687" cy="1330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029F98-B1BD-4EF9-ED6A-EAA7933B0DEE}"/>
              </a:ext>
            </a:extLst>
          </p:cNvPr>
          <p:cNvSpPr/>
          <p:nvPr/>
        </p:nvSpPr>
        <p:spPr>
          <a:xfrm>
            <a:off x="8434233" y="1338392"/>
            <a:ext cx="2695073" cy="26771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Carga de </a:t>
            </a:r>
            <a:r>
              <a:rPr lang="en-US" dirty="0" err="1"/>
              <a:t>Portátiles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E10E325-3FF4-0199-201B-47AC4DA21A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26640" y="2275291"/>
            <a:ext cx="8422640" cy="230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Carga de </a:t>
            </a:r>
            <a:r>
              <a:rPr lang="en-US" dirty="0" err="1"/>
              <a:t>Portátiles</a:t>
            </a:r>
            <a:endParaRPr lang="en-US" dirty="0"/>
          </a:p>
        </p:txBody>
      </p:sp>
      <p:pic>
        <p:nvPicPr>
          <p:cNvPr id="2050" name="Picture 2" descr="65W Lenovo Laptop Charger for Lenovo IdeaPad 3 5 330 330s 320 320s ...">
            <a:extLst>
              <a:ext uri="{FF2B5EF4-FFF2-40B4-BE49-F238E27FC236}">
                <a16:creationId xmlns:a16="http://schemas.microsoft.com/office/drawing/2014/main" id="{50805BF0-E648-E3B2-7389-FE099D21D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1201420"/>
            <a:ext cx="4455160" cy="445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65W Laptop Charger for Lenovo Thinkpad T460 T470 T470S T430 T440 T440S  T440P T450 T460S T540P T560 E440 E450 E550 E560 G50 G50-45 G50-70 G50-80  Z50 Z50-70 Z50-75 AC Adapter Power Supply">
            <a:extLst>
              <a:ext uri="{FF2B5EF4-FFF2-40B4-BE49-F238E27FC236}">
                <a16:creationId xmlns:a16="http://schemas.microsoft.com/office/drawing/2014/main" id="{4FD74C3C-EEC9-953B-2906-BBDB1ADE8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245" y="1201419"/>
            <a:ext cx="4526915" cy="440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51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CD550B-AE38-E6D3-0517-CD9C0133E15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5ECE13-5253-C608-5F73-5AA46BF587E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" dirty="0"/>
              <a:t>¡Combina el cargador con la computadora portátil!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6FBAA0-8FD4-3350-518F-8BFEE5DED37E}"/>
              </a:ext>
            </a:extLst>
          </p:cNvPr>
          <p:cNvSpPr/>
          <p:nvPr/>
        </p:nvSpPr>
        <p:spPr>
          <a:xfrm>
            <a:off x="4522633" y="4363865"/>
            <a:ext cx="1339687" cy="1330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0522B7E-0E40-CB23-3B80-A0FF88A538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6442" t="-37417" r="-7599" b="-1"/>
          <a:stretch/>
        </p:blipFill>
        <p:spPr>
          <a:xfrm>
            <a:off x="3525519" y="929715"/>
            <a:ext cx="7040881" cy="433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20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2E294-F554-3E73-5658-E7A1E08AD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81A2B-B672-550D-ACE1-7801B4EB837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9111CB-F40B-FA95-A73C-E319762EE9C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04940" y="394177"/>
            <a:ext cx="3098618" cy="710453"/>
          </a:xfrm>
        </p:spPr>
        <p:txBody>
          <a:bodyPr/>
          <a:lstStyle/>
          <a:p>
            <a:r>
              <a:rPr lang="en-US" dirty="0" err="1"/>
              <a:t>Logros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6AD6F8-7661-427F-9D42-76D2DBED45A5}"/>
              </a:ext>
            </a:extLst>
          </p:cNvPr>
          <p:cNvGrpSpPr/>
          <p:nvPr/>
        </p:nvGrpSpPr>
        <p:grpSpPr>
          <a:xfrm>
            <a:off x="890779" y="3768268"/>
            <a:ext cx="587177" cy="558932"/>
            <a:chOff x="900000" y="2856030"/>
            <a:chExt cx="587177" cy="5589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57E329-F732-9ABE-A732-A84BF4F6F267}"/>
                </a:ext>
              </a:extLst>
            </p:cNvPr>
            <p:cNvSpPr/>
            <p:nvPr/>
          </p:nvSpPr>
          <p:spPr>
            <a:xfrm>
              <a:off x="900000" y="2856030"/>
              <a:ext cx="587177" cy="558932"/>
            </a:xfrm>
            <a:custGeom>
              <a:avLst/>
              <a:gdLst>
                <a:gd name="connsiteX0" fmla="*/ 0 w 587177"/>
                <a:gd name="connsiteY0" fmla="*/ 0 h 558932"/>
                <a:gd name="connsiteX1" fmla="*/ 587178 w 587177"/>
                <a:gd name="connsiteY1" fmla="*/ 0 h 558932"/>
                <a:gd name="connsiteX2" fmla="*/ 587178 w 587177"/>
                <a:gd name="connsiteY2" fmla="*/ 377959 h 558932"/>
                <a:gd name="connsiteX3" fmla="*/ 406205 w 587177"/>
                <a:gd name="connsiteY3" fmla="*/ 558933 h 558932"/>
                <a:gd name="connsiteX4" fmla="*/ 0 w 587177"/>
                <a:gd name="connsiteY4" fmla="*/ 558933 h 558932"/>
                <a:gd name="connsiteX5" fmla="*/ 0 w 587177"/>
                <a:gd name="connsiteY5" fmla="*/ 0 h 558932"/>
                <a:gd name="connsiteX6" fmla="*/ 0 w 587177"/>
                <a:gd name="connsiteY6" fmla="*/ 0 h 558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7177" h="558932">
                  <a:moveTo>
                    <a:pt x="0" y="0"/>
                  </a:moveTo>
                  <a:lnTo>
                    <a:pt x="587178" y="0"/>
                  </a:lnTo>
                  <a:lnTo>
                    <a:pt x="587178" y="377959"/>
                  </a:lnTo>
                  <a:cubicBezTo>
                    <a:pt x="587178" y="477845"/>
                    <a:pt x="506091" y="558933"/>
                    <a:pt x="406205" y="558933"/>
                  </a:cubicBezTo>
                  <a:lnTo>
                    <a:pt x="0" y="5589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EE72646-F559-4379-3515-45ED88D30B2F}"/>
                </a:ext>
              </a:extLst>
            </p:cNvPr>
            <p:cNvSpPr/>
            <p:nvPr/>
          </p:nvSpPr>
          <p:spPr>
            <a:xfrm>
              <a:off x="965779" y="2953290"/>
              <a:ext cx="455651" cy="364444"/>
            </a:xfrm>
            <a:custGeom>
              <a:avLst/>
              <a:gdLst>
                <a:gd name="connsiteX0" fmla="*/ 455651 w 455651"/>
                <a:gd name="connsiteY0" fmla="*/ 72248 h 364444"/>
                <a:gd name="connsiteX1" fmla="*/ 450944 w 455651"/>
                <a:gd name="connsiteY1" fmla="*/ 82977 h 364444"/>
                <a:gd name="connsiteX2" fmla="*/ 242493 w 455651"/>
                <a:gd name="connsiteY2" fmla="*/ 291428 h 364444"/>
                <a:gd name="connsiteX3" fmla="*/ 174184 w 455651"/>
                <a:gd name="connsiteY3" fmla="*/ 359737 h 364444"/>
                <a:gd name="connsiteX4" fmla="*/ 163648 w 455651"/>
                <a:gd name="connsiteY4" fmla="*/ 364445 h 364444"/>
                <a:gd name="connsiteX5" fmla="*/ 157082 w 455651"/>
                <a:gd name="connsiteY5" fmla="*/ 362748 h 364444"/>
                <a:gd name="connsiteX6" fmla="*/ 92936 w 455651"/>
                <a:gd name="connsiteY6" fmla="*/ 298601 h 364444"/>
                <a:gd name="connsiteX7" fmla="*/ 4708 w 455651"/>
                <a:gd name="connsiteY7" fmla="*/ 210372 h 364444"/>
                <a:gd name="connsiteX8" fmla="*/ 0 w 455651"/>
                <a:gd name="connsiteY8" fmla="*/ 199644 h 364444"/>
                <a:gd name="connsiteX9" fmla="*/ 4708 w 455651"/>
                <a:gd name="connsiteY9" fmla="*/ 189108 h 364444"/>
                <a:gd name="connsiteX10" fmla="*/ 61712 w 455651"/>
                <a:gd name="connsiteY10" fmla="*/ 131911 h 364444"/>
                <a:gd name="connsiteX11" fmla="*/ 72248 w 455651"/>
                <a:gd name="connsiteY11" fmla="*/ 127203 h 364444"/>
                <a:gd name="connsiteX12" fmla="*/ 82977 w 455651"/>
                <a:gd name="connsiteY12" fmla="*/ 131911 h 364444"/>
                <a:gd name="connsiteX13" fmla="*/ 164256 w 455651"/>
                <a:gd name="connsiteY13" fmla="*/ 213191 h 364444"/>
                <a:gd name="connsiteX14" fmla="*/ 372482 w 455651"/>
                <a:gd name="connsiteY14" fmla="*/ 4708 h 364444"/>
                <a:gd name="connsiteX15" fmla="*/ 383211 w 455651"/>
                <a:gd name="connsiteY15" fmla="*/ 0 h 364444"/>
                <a:gd name="connsiteX16" fmla="*/ 393939 w 455651"/>
                <a:gd name="connsiteY16" fmla="*/ 4708 h 364444"/>
                <a:gd name="connsiteX17" fmla="*/ 450944 w 455651"/>
                <a:gd name="connsiteY17" fmla="*/ 61712 h 364444"/>
                <a:gd name="connsiteX18" fmla="*/ 455651 w 455651"/>
                <a:gd name="connsiteY18" fmla="*/ 72248 h 36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5651" h="364444">
                  <a:moveTo>
                    <a:pt x="455651" y="72248"/>
                  </a:moveTo>
                  <a:cubicBezTo>
                    <a:pt x="455651" y="76380"/>
                    <a:pt x="453954" y="79966"/>
                    <a:pt x="450944" y="82977"/>
                  </a:cubicBezTo>
                  <a:lnTo>
                    <a:pt x="242493" y="291428"/>
                  </a:lnTo>
                  <a:lnTo>
                    <a:pt x="174184" y="359737"/>
                  </a:lnTo>
                  <a:cubicBezTo>
                    <a:pt x="171173" y="362748"/>
                    <a:pt x="167587" y="364445"/>
                    <a:pt x="163648" y="364445"/>
                  </a:cubicBezTo>
                  <a:cubicBezTo>
                    <a:pt x="161214" y="364445"/>
                    <a:pt x="158940" y="363900"/>
                    <a:pt x="157082" y="362748"/>
                  </a:cubicBezTo>
                  <a:lnTo>
                    <a:pt x="92936" y="298601"/>
                  </a:lnTo>
                  <a:lnTo>
                    <a:pt x="4708" y="210372"/>
                  </a:lnTo>
                  <a:cubicBezTo>
                    <a:pt x="1505" y="207170"/>
                    <a:pt x="0" y="203615"/>
                    <a:pt x="0" y="199644"/>
                  </a:cubicBezTo>
                  <a:cubicBezTo>
                    <a:pt x="0" y="195673"/>
                    <a:pt x="1505" y="192118"/>
                    <a:pt x="4708" y="189108"/>
                  </a:cubicBezTo>
                  <a:lnTo>
                    <a:pt x="61712" y="131911"/>
                  </a:lnTo>
                  <a:cubicBezTo>
                    <a:pt x="64915" y="128901"/>
                    <a:pt x="68309" y="127396"/>
                    <a:pt x="72248" y="127203"/>
                  </a:cubicBezTo>
                  <a:cubicBezTo>
                    <a:pt x="76380" y="127203"/>
                    <a:pt x="79966" y="128901"/>
                    <a:pt x="82977" y="131911"/>
                  </a:cubicBezTo>
                  <a:lnTo>
                    <a:pt x="164256" y="213191"/>
                  </a:lnTo>
                  <a:lnTo>
                    <a:pt x="372482" y="4708"/>
                  </a:lnTo>
                  <a:cubicBezTo>
                    <a:pt x="375685" y="1505"/>
                    <a:pt x="379240" y="0"/>
                    <a:pt x="383211" y="0"/>
                  </a:cubicBezTo>
                  <a:cubicBezTo>
                    <a:pt x="387182" y="0"/>
                    <a:pt x="390737" y="1505"/>
                    <a:pt x="393939" y="4708"/>
                  </a:cubicBezTo>
                  <a:lnTo>
                    <a:pt x="450944" y="61712"/>
                  </a:lnTo>
                  <a:cubicBezTo>
                    <a:pt x="453954" y="64915"/>
                    <a:pt x="455651" y="68309"/>
                    <a:pt x="455651" y="72248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D3A10A2-571E-D0B4-9277-5459E3861E10}"/>
              </a:ext>
            </a:extLst>
          </p:cNvPr>
          <p:cNvGrpSpPr/>
          <p:nvPr/>
        </p:nvGrpSpPr>
        <p:grpSpPr>
          <a:xfrm>
            <a:off x="4659321" y="102032"/>
            <a:ext cx="5794518" cy="1773194"/>
            <a:chOff x="4659321" y="102032"/>
            <a:chExt cx="5794518" cy="1773194"/>
          </a:xfrm>
        </p:grpSpPr>
        <p:pic>
          <p:nvPicPr>
            <p:cNvPr id="12" name="Graphic 11" descr="Surprised face outline with solid fill">
              <a:extLst>
                <a:ext uri="{FF2B5EF4-FFF2-40B4-BE49-F238E27FC236}">
                  <a16:creationId xmlns:a16="http://schemas.microsoft.com/office/drawing/2014/main" id="{19C85B23-ECD3-0236-8B1E-F97F45066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238560" y="937070"/>
              <a:ext cx="914400" cy="914400"/>
            </a:xfrm>
            <a:prstGeom prst="rect">
              <a:avLst/>
            </a:prstGeom>
          </p:spPr>
        </p:pic>
        <p:pic>
          <p:nvPicPr>
            <p:cNvPr id="14" name="Graphic 13" descr="In love face outline outline">
              <a:extLst>
                <a:ext uri="{FF2B5EF4-FFF2-40B4-BE49-F238E27FC236}">
                  <a16:creationId xmlns:a16="http://schemas.microsoft.com/office/drawing/2014/main" id="{865DACC3-6409-AA2F-231B-53C5B2CF5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77398" y="960826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Neutral face outline with solid fill">
              <a:extLst>
                <a:ext uri="{FF2B5EF4-FFF2-40B4-BE49-F238E27FC236}">
                  <a16:creationId xmlns:a16="http://schemas.microsoft.com/office/drawing/2014/main" id="{80DE4077-4EB0-FF17-B413-5FBD675DB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14304" y="960826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Worried face outline with solid fill">
              <a:extLst>
                <a:ext uri="{FF2B5EF4-FFF2-40B4-BE49-F238E27FC236}">
                  <a16:creationId xmlns:a16="http://schemas.microsoft.com/office/drawing/2014/main" id="{34D58CD1-343C-CCF9-C92B-6694F3780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673417" y="935381"/>
              <a:ext cx="914400" cy="914400"/>
            </a:xfrm>
            <a:prstGeom prst="rect">
              <a:avLst/>
            </a:prstGeom>
          </p:spPr>
        </p:pic>
        <p:pic>
          <p:nvPicPr>
            <p:cNvPr id="21" name="Graphic 20" descr="Neutral face with solid fill with solid fill">
              <a:extLst>
                <a:ext uri="{FF2B5EF4-FFF2-40B4-BE49-F238E27FC236}">
                  <a16:creationId xmlns:a16="http://schemas.microsoft.com/office/drawing/2014/main" id="{AF3E64F3-B4FA-AFDB-35EE-613C3EE9D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107840" y="928480"/>
              <a:ext cx="914400" cy="914400"/>
            </a:xfrm>
            <a:prstGeom prst="rect">
              <a:avLst/>
            </a:prstGeom>
          </p:spPr>
        </p:pic>
        <p:pic>
          <p:nvPicPr>
            <p:cNvPr id="23" name="Graphic 22" descr="Smiling face with solid fill with solid fill">
              <a:extLst>
                <a:ext uri="{FF2B5EF4-FFF2-40B4-BE49-F238E27FC236}">
                  <a16:creationId xmlns:a16="http://schemas.microsoft.com/office/drawing/2014/main" id="{B9723D5E-8FA8-5B8E-DD1A-93563B870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539439" y="112044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Tired face with solid fill with solid fill">
              <a:extLst>
                <a:ext uri="{FF2B5EF4-FFF2-40B4-BE49-F238E27FC236}">
                  <a16:creationId xmlns:a16="http://schemas.microsoft.com/office/drawing/2014/main" id="{242EA6F4-9FF9-B0DF-0CAE-39940C353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709230" y="120634"/>
              <a:ext cx="914400" cy="914400"/>
            </a:xfrm>
            <a:prstGeom prst="rect">
              <a:avLst/>
            </a:prstGeom>
          </p:spPr>
        </p:pic>
        <p:pic>
          <p:nvPicPr>
            <p:cNvPr id="27" name="Graphic 26" descr="Angry face outline outline">
              <a:extLst>
                <a:ext uri="{FF2B5EF4-FFF2-40B4-BE49-F238E27FC236}">
                  <a16:creationId xmlns:a16="http://schemas.microsoft.com/office/drawing/2014/main" id="{D82934DA-DFF0-94F5-7B29-0ECF333CE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846136" y="102032"/>
              <a:ext cx="914400" cy="914400"/>
            </a:xfrm>
            <a:prstGeom prst="rect">
              <a:avLst/>
            </a:prstGeom>
          </p:spPr>
        </p:pic>
        <p:pic>
          <p:nvPicPr>
            <p:cNvPr id="29" name="Graphic 28" descr="Sunglasses face outline with solid fill">
              <a:extLst>
                <a:ext uri="{FF2B5EF4-FFF2-40B4-BE49-F238E27FC236}">
                  <a16:creationId xmlns:a16="http://schemas.microsoft.com/office/drawing/2014/main" id="{3CD45974-813B-4BA7-79A2-5D6D4AB6F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7040498" y="102654"/>
              <a:ext cx="914400" cy="914400"/>
            </a:xfrm>
            <a:prstGeom prst="rect">
              <a:avLst/>
            </a:prstGeom>
          </p:spPr>
        </p:pic>
        <p:pic>
          <p:nvPicPr>
            <p:cNvPr id="31" name="Graphic 30" descr="Loudly crying face outline with solid fill">
              <a:extLst>
                <a:ext uri="{FF2B5EF4-FFF2-40B4-BE49-F238E27FC236}">
                  <a16:creationId xmlns:a16="http://schemas.microsoft.com/office/drawing/2014/main" id="{7E1D72E9-B3EE-679A-9041-6DF7B4DA4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257671" y="105964"/>
              <a:ext cx="914400" cy="914400"/>
            </a:xfrm>
            <a:prstGeom prst="rect">
              <a:avLst/>
            </a:prstGeom>
          </p:spPr>
        </p:pic>
        <p:pic>
          <p:nvPicPr>
            <p:cNvPr id="33" name="Graphic 32" descr="Confused face outline with solid fill">
              <a:extLst>
                <a:ext uri="{FF2B5EF4-FFF2-40B4-BE49-F238E27FC236}">
                  <a16:creationId xmlns:a16="http://schemas.microsoft.com/office/drawing/2014/main" id="{84B02E77-7F2C-DA66-EF48-AC28D477D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5447454" y="120634"/>
              <a:ext cx="914400" cy="914400"/>
            </a:xfrm>
            <a:prstGeom prst="rect">
              <a:avLst/>
            </a:prstGeom>
          </p:spPr>
        </p:pic>
        <p:pic>
          <p:nvPicPr>
            <p:cNvPr id="35" name="Graphic 34" descr="Star-struck face outline outline">
              <a:extLst>
                <a:ext uri="{FF2B5EF4-FFF2-40B4-BE49-F238E27FC236}">
                  <a16:creationId xmlns:a16="http://schemas.microsoft.com/office/drawing/2014/main" id="{350CF3F6-5724-A30E-C4B8-38F3DDC84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4659321" y="120634"/>
              <a:ext cx="914400" cy="914400"/>
            </a:xfrm>
            <a:prstGeom prst="rect">
              <a:avLst/>
            </a:prstGeom>
          </p:spPr>
        </p:pic>
      </p:grpSp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83C9CC5B-F59A-F54C-98F1-5B983B75F6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99999" y="1814593"/>
            <a:ext cx="9708378" cy="875444"/>
          </a:xfrm>
        </p:spPr>
        <p:txBody>
          <a:bodyPr/>
          <a:lstStyle/>
          <a:p>
            <a:r>
              <a:rPr lang="es-ES" dirty="0"/>
              <a:t>Enciendo y apago un portátil con el botón de encendido. </a:t>
            </a:r>
            <a:endParaRPr lang="en-US" dirty="0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BFCF9DC9-66C2-F106-7270-59F3A8ADD1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9998" y="2898009"/>
            <a:ext cx="9708378" cy="875444"/>
          </a:xfrm>
        </p:spPr>
        <p:txBody>
          <a:bodyPr/>
          <a:lstStyle/>
          <a:p>
            <a:r>
              <a:rPr lang="es-ES" dirty="0"/>
              <a:t>Puedo conectar un ratón externo a través del puerto USB.</a:t>
            </a:r>
            <a:endParaRPr lang="en-US" dirty="0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EA420AF1-0DFA-2AB1-B8CF-DBD44390404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799998" y="3745156"/>
            <a:ext cx="8441283" cy="605155"/>
          </a:xfrm>
        </p:spPr>
        <p:txBody>
          <a:bodyPr/>
          <a:lstStyle/>
          <a:p>
            <a:r>
              <a:rPr lang="en-US" dirty="0" err="1"/>
              <a:t>Puedo</a:t>
            </a:r>
            <a:r>
              <a:rPr lang="en-US" dirty="0"/>
              <a:t> </a:t>
            </a:r>
            <a:r>
              <a:rPr lang="en-US" dirty="0" err="1"/>
              <a:t>cargar</a:t>
            </a:r>
            <a:r>
              <a:rPr lang="en-US" dirty="0"/>
              <a:t> un </a:t>
            </a:r>
            <a:r>
              <a:rPr lang="en-US" dirty="0" err="1"/>
              <a:t>portátil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0341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52E50-8BDD-5CE9-5F95-7E22F8A4A8B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FAF0C-0252-33C4-529C-5F35B87BB53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err="1"/>
              <a:t>Inicio</a:t>
            </a:r>
            <a:r>
              <a:rPr lang="en-US" dirty="0"/>
              <a:t> de </a:t>
            </a:r>
            <a:r>
              <a:rPr lang="en-US" dirty="0" err="1"/>
              <a:t>Sesión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F628E-2F25-CED9-B14B-CB97F263074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03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B2F29A28-7DEA-3766-B771-B7A35D18B76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s-ES" dirty="0"/>
              <a:t>Lección 03 - </a:t>
            </a:r>
            <a:r>
              <a:rPr lang="en-US" dirty="0" err="1"/>
              <a:t>Inicio</a:t>
            </a:r>
            <a:r>
              <a:rPr lang="en-US" dirty="0"/>
              <a:t> de </a:t>
            </a:r>
            <a:r>
              <a:rPr lang="en-US" dirty="0" err="1"/>
              <a:t>Sesión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29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91E4DB-AB71-11F1-9CD8-D996E3A86A6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52E50-8BDD-5CE9-5F95-7E22F8A4A8B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FAF0C-0252-33C4-529C-5F35B87BB53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1324" y="1981053"/>
            <a:ext cx="7305426" cy="1327396"/>
          </a:xfrm>
        </p:spPr>
        <p:txBody>
          <a:bodyPr/>
          <a:lstStyle/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es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Computadora</a:t>
            </a:r>
            <a:r>
              <a:rPr lang="en-US" dirty="0"/>
              <a:t>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F628E-2F25-CED9-B14B-CB97F263074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0534463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17BFA-01E3-B3CB-F1A6-EB55D9DB0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F18EE7-D7FD-C7B4-84AB-B20EBF99E25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99999" y="1814593"/>
            <a:ext cx="9091520" cy="875444"/>
          </a:xfrm>
        </p:spPr>
        <p:txBody>
          <a:bodyPr/>
          <a:lstStyle/>
          <a:p>
            <a:r>
              <a:rPr lang="es-ES" dirty="0"/>
              <a:t>Puedo iniciar sesión en un ordenador utilizando una contraseña.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60B59-0B02-F441-C6E5-65BFF55C7CF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A66DCF-57CB-269D-605D-4DEC8AB9BF3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04939" y="394177"/>
            <a:ext cx="5319795" cy="710453"/>
          </a:xfrm>
        </p:spPr>
        <p:txBody>
          <a:bodyPr/>
          <a:lstStyle/>
          <a:p>
            <a:r>
              <a:rPr lang="fr-FR" dirty="0" err="1"/>
              <a:t>Metas</a:t>
            </a:r>
            <a:r>
              <a:rPr lang="fr-FR" dirty="0"/>
              <a:t> </a:t>
            </a:r>
            <a:r>
              <a:rPr lang="fr-FR" dirty="0" err="1"/>
              <a:t>Estudiantiles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BA5EF8D-D84A-4A9C-ADB8-53A9312231B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9998" y="2898009"/>
            <a:ext cx="9091521" cy="605156"/>
          </a:xfrm>
        </p:spPr>
        <p:txBody>
          <a:bodyPr/>
          <a:lstStyle/>
          <a:p>
            <a:r>
              <a:rPr lang="es-ES" dirty="0"/>
              <a:t>Sé cerrar la sesión de un ordenador. 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186D005-366B-E333-BF35-38C59ABDC1A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799998" y="3810029"/>
            <a:ext cx="9535271" cy="1131810"/>
          </a:xfrm>
        </p:spPr>
        <p:txBody>
          <a:bodyPr/>
          <a:lstStyle/>
          <a:p>
            <a:r>
              <a:rPr lang="es-ES" dirty="0"/>
              <a:t>Puedo explicar verbalmente a su compañero de codo cómo iniciar sesión en los ordenadores del aula.</a:t>
            </a:r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3741E43-4E26-A642-348B-639EC39F5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6731" y="3815496"/>
            <a:ext cx="586057" cy="56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669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95DB81B-49E5-7EB3-23F6-E572E7C4D1F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5BABE1D-907F-50F4-D225-55650E27BAE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fr-FR" dirty="0" err="1"/>
              <a:t>Esquema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6C0F692-68E4-7342-3E83-91FF750E799F}"/>
              </a:ext>
            </a:extLst>
          </p:cNvPr>
          <p:cNvSpPr txBox="1"/>
          <p:nvPr/>
        </p:nvSpPr>
        <p:spPr>
          <a:xfrm>
            <a:off x="1879600" y="1960879"/>
            <a:ext cx="7741920" cy="3546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indent="-342900">
              <a:buFont typeface="+mj-lt"/>
              <a:buAutoNum type="arabicPeriod"/>
            </a:pPr>
            <a:r>
              <a:rPr lang="es-ES" sz="2400" dirty="0"/>
              <a:t>Seguridad informática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Iniciar sesión en los ordenadores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Evaluación</a:t>
            </a:r>
          </a:p>
        </p:txBody>
      </p:sp>
    </p:spTree>
    <p:extLst>
      <p:ext uri="{BB962C8B-B14F-4D97-AF65-F5344CB8AC3E}">
        <p14:creationId xmlns:p14="http://schemas.microsoft.com/office/powerpoint/2010/main" val="12546963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4893935F-83A7-9473-16A6-378CE58AA65A}"/>
              </a:ext>
            </a:extLst>
          </p:cNvPr>
          <p:cNvSpPr/>
          <p:nvPr/>
        </p:nvSpPr>
        <p:spPr>
          <a:xfrm>
            <a:off x="8494917" y="2550160"/>
            <a:ext cx="1584960" cy="15443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/>
              <a:t>Seguridad</a:t>
            </a:r>
            <a:r>
              <a:rPr lang="en-US" dirty="0"/>
              <a:t> </a:t>
            </a:r>
            <a:r>
              <a:rPr lang="en-US" dirty="0" err="1"/>
              <a:t>informática</a:t>
            </a:r>
            <a:endParaRPr lang="fr-FR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1087D0C-18C1-C366-80F5-9F3B63E11E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12123" y="2011680"/>
            <a:ext cx="4502038" cy="330230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8F049A6-2830-85B5-0ED5-3D57CFB028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37455" y="2865755"/>
            <a:ext cx="699883" cy="91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219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 sz="4000" b="1" i="0" u="none" strike="noStrike" dirty="0">
                <a:solidFill>
                  <a:schemeClr val="accent1"/>
                </a:solidFill>
                <a:effectLst/>
                <a:latin typeface="+mj-lt"/>
              </a:rPr>
              <a:t>Iniciar </a:t>
            </a:r>
            <a:r>
              <a:rPr lang="es-ES" sz="4000" b="1" i="0" u="none" strike="noStrike" dirty="0" err="1">
                <a:solidFill>
                  <a:schemeClr val="accent1"/>
                </a:solidFill>
                <a:effectLst/>
                <a:latin typeface="+mj-lt"/>
              </a:rPr>
              <a:t>sesion</a:t>
            </a:r>
            <a:r>
              <a:rPr lang="es-ES" sz="4000" b="1" i="0" u="none" strike="noStrike" dirty="0">
                <a:solidFill>
                  <a:schemeClr val="accent1"/>
                </a:solidFill>
                <a:effectLst/>
                <a:latin typeface="+mj-lt"/>
              </a:rPr>
              <a:t> (sustantivo)</a:t>
            </a:r>
            <a:endParaRPr lang="fr-FR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EF9357D-91C9-6D4C-7DD9-5C74924C2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6735" y="1696032"/>
            <a:ext cx="4917152" cy="36068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8F049A6-2830-85B5-0ED5-3D57CFB028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51238" y="1083654"/>
            <a:ext cx="308145" cy="402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1A7D0C-5072-DA40-E7F9-5E5FAF0A7731}"/>
              </a:ext>
            </a:extLst>
          </p:cNvPr>
          <p:cNvSpPr txBox="1"/>
          <p:nvPr/>
        </p:nvSpPr>
        <p:spPr>
          <a:xfrm>
            <a:off x="2079106" y="3037767"/>
            <a:ext cx="35661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0" u="none" strike="noStrike" dirty="0">
                <a:solidFill>
                  <a:schemeClr val="accent1"/>
                </a:solidFill>
                <a:effectLst/>
                <a:latin typeface="+mj-lt"/>
              </a:rPr>
              <a:t>Iniciar </a:t>
            </a:r>
            <a:r>
              <a:rPr lang="es-ES" sz="1800" b="1" i="0" u="none" strike="noStrike" dirty="0" err="1">
                <a:solidFill>
                  <a:schemeClr val="accent1"/>
                </a:solidFill>
                <a:effectLst/>
                <a:latin typeface="+mj-lt"/>
              </a:rPr>
              <a:t>sesion</a:t>
            </a:r>
            <a:r>
              <a:rPr lang="es-ES" sz="1800" b="1" i="0" u="none" strike="noStrike" dirty="0">
                <a:solidFill>
                  <a:schemeClr val="accent1"/>
                </a:solidFill>
                <a:effectLst/>
                <a:latin typeface="+mj-lt"/>
              </a:rPr>
              <a:t> (sustantivo) </a:t>
            </a:r>
            <a:r>
              <a:rPr lang="es-ES" sz="1800" b="0" i="0" u="none" strike="noStrike" dirty="0">
                <a:solidFill>
                  <a:schemeClr val="accent1"/>
                </a:solidFill>
                <a:effectLst/>
                <a:latin typeface="+mj-lt"/>
              </a:rPr>
              <a:t>es un lugar para introducir su clave para desbloquear un lugar en su ordenador. 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5219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 sz="4000" b="1" i="0" u="none" strike="noStrike" dirty="0">
                <a:solidFill>
                  <a:schemeClr val="accent1"/>
                </a:solidFill>
                <a:effectLst/>
                <a:latin typeface="+mj-lt"/>
              </a:rPr>
              <a:t>Iniciar sesión (v)</a:t>
            </a:r>
            <a:endParaRPr lang="fr-FR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EF9357D-91C9-6D4C-7DD9-5C74924C2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6735" y="1696032"/>
            <a:ext cx="4917152" cy="36068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8F049A6-2830-85B5-0ED5-3D57CFB028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51238" y="1083654"/>
            <a:ext cx="308145" cy="402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9D444F-1BD0-7908-CC02-78E5C72B334F}"/>
              </a:ext>
            </a:extLst>
          </p:cNvPr>
          <p:cNvSpPr txBox="1"/>
          <p:nvPr/>
        </p:nvSpPr>
        <p:spPr>
          <a:xfrm>
            <a:off x="2184400" y="3105834"/>
            <a:ext cx="36474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0" u="none" strike="noStrike" dirty="0">
                <a:solidFill>
                  <a:schemeClr val="accent1"/>
                </a:solidFill>
                <a:effectLst/>
                <a:latin typeface="+mj-lt"/>
              </a:rPr>
              <a:t>Iniciar sesión (v) </a:t>
            </a:r>
            <a:r>
              <a:rPr lang="es-ES" sz="1800" b="0" i="0" u="none" strike="noStrike" dirty="0">
                <a:solidFill>
                  <a:schemeClr val="accent1"/>
                </a:solidFill>
                <a:effectLst/>
                <a:latin typeface="+mj-lt"/>
              </a:rPr>
              <a:t>es introducir esa información y desbloquear la puerta.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5132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DA76C-E86A-65AA-C998-5A99ED207E5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4ABB00-92E8-6567-C0EA-5609AB466E0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 sz="4000" b="1" i="0" u="none" strike="noStrike" dirty="0">
                <a:solidFill>
                  <a:schemeClr val="accent1"/>
                </a:solidFill>
                <a:effectLst/>
                <a:latin typeface="+mj-lt"/>
              </a:rPr>
              <a:t>Iniciar sesión (v)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60484-494F-2163-A4A6-12C0A50E7DC2}"/>
              </a:ext>
            </a:extLst>
          </p:cNvPr>
          <p:cNvSpPr txBox="1"/>
          <p:nvPr/>
        </p:nvSpPr>
        <p:spPr>
          <a:xfrm>
            <a:off x="2600959" y="2863381"/>
            <a:ext cx="8450217" cy="1101923"/>
          </a:xfrm>
          <a:prstGeom prst="roundRect">
            <a:avLst>
              <a:gd name="adj" fmla="val 28602"/>
            </a:avLst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latin typeface="+mj-lt"/>
              </a:rPr>
              <a:t>Log out = sign out = log off</a:t>
            </a:r>
          </a:p>
        </p:txBody>
      </p:sp>
    </p:spTree>
    <p:extLst>
      <p:ext uri="{BB962C8B-B14F-4D97-AF65-F5344CB8AC3E}">
        <p14:creationId xmlns:p14="http://schemas.microsoft.com/office/powerpoint/2010/main" val="40019050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7E619-266A-B67A-E66F-AA2EA68B0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4363A9-7AA1-B660-ECCF-B73CD979566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9A7B6F3-DCB2-7606-63B4-CB8FD47616D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30629" y="578849"/>
            <a:ext cx="9226731" cy="500062"/>
          </a:xfrm>
        </p:spPr>
        <p:txBody>
          <a:bodyPr/>
          <a:lstStyle/>
          <a:p>
            <a:r>
              <a:rPr lang="es-ES" sz="3200" dirty="0"/>
              <a:t>pasos para iniciar sesión en sus computadoras</a:t>
            </a:r>
            <a:endParaRPr lang="fr-FR" sz="3200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7D9FD40-5C3B-7939-4B9D-31BC2F7498D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075724" y="3688911"/>
            <a:ext cx="4631959" cy="422275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dirty="0"/>
              <a:t>Escribe la </a:t>
            </a:r>
            <a:r>
              <a:rPr lang="en-US" dirty="0" err="1"/>
              <a:t>contraseña</a:t>
            </a:r>
            <a:r>
              <a:rPr lang="en-US" dirty="0"/>
              <a:t>. 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71BCAE1-BF06-EDE3-F147-7936BFF1B08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607299" y="3689176"/>
            <a:ext cx="352425" cy="352425"/>
          </a:xfrm>
        </p:spPr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87920D7F-1D33-7FC7-369C-AE26EFFEAD49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075724" y="2792353"/>
            <a:ext cx="4432048" cy="687770"/>
          </a:xfrm>
        </p:spPr>
        <p:txBody>
          <a:bodyPr/>
          <a:lstStyle/>
          <a:p>
            <a:r>
              <a:rPr lang="en-US" dirty="0" err="1"/>
              <a:t>Pulsa</a:t>
            </a:r>
            <a:r>
              <a:rPr lang="en-US" dirty="0"/>
              <a:t> </a:t>
            </a:r>
            <a:r>
              <a:rPr lang="en-US" dirty="0" err="1"/>
              <a:t>cualquier</a:t>
            </a:r>
            <a:r>
              <a:rPr lang="en-US" dirty="0"/>
              <a:t> </a:t>
            </a:r>
            <a:r>
              <a:rPr lang="en-US" dirty="0" err="1"/>
              <a:t>tecla</a:t>
            </a:r>
            <a:r>
              <a:rPr lang="en-US" dirty="0"/>
              <a:t> 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991BF0B4-DFBB-6667-6BFA-FB94AC6229C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2608092" y="2792353"/>
            <a:ext cx="352425" cy="352425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7F314BD7-6C99-DA53-F905-44D4324DD35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076517" y="1947970"/>
            <a:ext cx="6506598" cy="500062"/>
          </a:xfrm>
        </p:spPr>
        <p:txBody>
          <a:bodyPr/>
          <a:lstStyle/>
          <a:p>
            <a:r>
              <a:rPr lang="en-US" dirty="0"/>
              <a:t>Abre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portátil</a:t>
            </a:r>
            <a:endParaRPr lang="en-US" dirty="0"/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2C7270E1-3368-236A-05C7-C36EA03F069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2608885" y="1947970"/>
            <a:ext cx="352425" cy="352425"/>
          </a:xfrm>
        </p:spPr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5" name="Text Placeholder 22">
            <a:extLst>
              <a:ext uri="{FF2B5EF4-FFF2-40B4-BE49-F238E27FC236}">
                <a16:creationId xmlns:a16="http://schemas.microsoft.com/office/drawing/2014/main" id="{80213753-25B7-AA67-BC17-CF3AD5261DBE}"/>
              </a:ext>
            </a:extLst>
          </p:cNvPr>
          <p:cNvSpPr txBox="1">
            <a:spLocks/>
          </p:cNvSpPr>
          <p:nvPr/>
        </p:nvSpPr>
        <p:spPr>
          <a:xfrm>
            <a:off x="3075724" y="4677285"/>
            <a:ext cx="7998676" cy="10413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s-ES" dirty="0"/>
              <a:t>Pulse la tecla </a:t>
            </a:r>
            <a:r>
              <a:rPr lang="es-ES" dirty="0" err="1"/>
              <a:t>Intro</a:t>
            </a:r>
            <a:r>
              <a:rPr lang="es-ES" b="1" dirty="0"/>
              <a:t> o</a:t>
            </a:r>
            <a:endParaRPr lang="es-ES" dirty="0"/>
          </a:p>
          <a:p>
            <a:pPr fontAlgn="base"/>
            <a:r>
              <a:rPr lang="es-ES" dirty="0"/>
              <a:t>Haga clic en el botón de flecha situado junto a la contraseña.</a:t>
            </a:r>
            <a:endParaRPr lang="en-US" dirty="0"/>
          </a:p>
          <a:p>
            <a:endParaRPr lang="en-US" dirty="0"/>
          </a:p>
        </p:txBody>
      </p:sp>
      <p:sp>
        <p:nvSpPr>
          <p:cNvPr id="6" name="Espace réservé du texte 24">
            <a:extLst>
              <a:ext uri="{FF2B5EF4-FFF2-40B4-BE49-F238E27FC236}">
                <a16:creationId xmlns:a16="http://schemas.microsoft.com/office/drawing/2014/main" id="{7B2BF2A7-906B-9DA1-519F-532722002B74}"/>
              </a:ext>
            </a:extLst>
          </p:cNvPr>
          <p:cNvSpPr txBox="1">
            <a:spLocks/>
          </p:cNvSpPr>
          <p:nvPr/>
        </p:nvSpPr>
        <p:spPr>
          <a:xfrm>
            <a:off x="2607299" y="4677550"/>
            <a:ext cx="352425" cy="3524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9242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6" grpId="0" build="p"/>
      <p:bldP spid="28" grpId="0" build="p"/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CD550B-AE38-E6D3-0517-CD9C0133E15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5ECE13-5253-C608-5F73-5AA46BF587E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iniciar sesión en sus ordenadores</a:t>
            </a:r>
            <a:endParaRPr lang="en-US" sz="2800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EE97469-9877-6347-D54E-7090FE76B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33307" y="2021736"/>
            <a:ext cx="2309813" cy="28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8365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2E294-F554-3E73-5658-E7A1E08AD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81A2B-B672-550D-ACE1-7801B4EB837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9111CB-F40B-FA95-A73C-E319762EE9C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04940" y="394177"/>
            <a:ext cx="3098618" cy="710453"/>
          </a:xfrm>
        </p:spPr>
        <p:txBody>
          <a:bodyPr/>
          <a:lstStyle/>
          <a:p>
            <a:r>
              <a:rPr lang="en-US" dirty="0" err="1"/>
              <a:t>Logros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6AD6F8-7661-427F-9D42-76D2DBED45A5}"/>
              </a:ext>
            </a:extLst>
          </p:cNvPr>
          <p:cNvGrpSpPr/>
          <p:nvPr/>
        </p:nvGrpSpPr>
        <p:grpSpPr>
          <a:xfrm>
            <a:off x="869909" y="3901840"/>
            <a:ext cx="587177" cy="558932"/>
            <a:chOff x="900000" y="2856030"/>
            <a:chExt cx="587177" cy="5589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57E329-F732-9ABE-A732-A84BF4F6F267}"/>
                </a:ext>
              </a:extLst>
            </p:cNvPr>
            <p:cNvSpPr/>
            <p:nvPr/>
          </p:nvSpPr>
          <p:spPr>
            <a:xfrm>
              <a:off x="900000" y="2856030"/>
              <a:ext cx="587177" cy="558932"/>
            </a:xfrm>
            <a:custGeom>
              <a:avLst/>
              <a:gdLst>
                <a:gd name="connsiteX0" fmla="*/ 0 w 587177"/>
                <a:gd name="connsiteY0" fmla="*/ 0 h 558932"/>
                <a:gd name="connsiteX1" fmla="*/ 587178 w 587177"/>
                <a:gd name="connsiteY1" fmla="*/ 0 h 558932"/>
                <a:gd name="connsiteX2" fmla="*/ 587178 w 587177"/>
                <a:gd name="connsiteY2" fmla="*/ 377959 h 558932"/>
                <a:gd name="connsiteX3" fmla="*/ 406205 w 587177"/>
                <a:gd name="connsiteY3" fmla="*/ 558933 h 558932"/>
                <a:gd name="connsiteX4" fmla="*/ 0 w 587177"/>
                <a:gd name="connsiteY4" fmla="*/ 558933 h 558932"/>
                <a:gd name="connsiteX5" fmla="*/ 0 w 587177"/>
                <a:gd name="connsiteY5" fmla="*/ 0 h 558932"/>
                <a:gd name="connsiteX6" fmla="*/ 0 w 587177"/>
                <a:gd name="connsiteY6" fmla="*/ 0 h 558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7177" h="558932">
                  <a:moveTo>
                    <a:pt x="0" y="0"/>
                  </a:moveTo>
                  <a:lnTo>
                    <a:pt x="587178" y="0"/>
                  </a:lnTo>
                  <a:lnTo>
                    <a:pt x="587178" y="377959"/>
                  </a:lnTo>
                  <a:cubicBezTo>
                    <a:pt x="587178" y="477845"/>
                    <a:pt x="506091" y="558933"/>
                    <a:pt x="406205" y="558933"/>
                  </a:cubicBezTo>
                  <a:lnTo>
                    <a:pt x="0" y="5589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EE72646-F559-4379-3515-45ED88D30B2F}"/>
                </a:ext>
              </a:extLst>
            </p:cNvPr>
            <p:cNvSpPr/>
            <p:nvPr/>
          </p:nvSpPr>
          <p:spPr>
            <a:xfrm>
              <a:off x="965779" y="2953290"/>
              <a:ext cx="455651" cy="364444"/>
            </a:xfrm>
            <a:custGeom>
              <a:avLst/>
              <a:gdLst>
                <a:gd name="connsiteX0" fmla="*/ 455651 w 455651"/>
                <a:gd name="connsiteY0" fmla="*/ 72248 h 364444"/>
                <a:gd name="connsiteX1" fmla="*/ 450944 w 455651"/>
                <a:gd name="connsiteY1" fmla="*/ 82977 h 364444"/>
                <a:gd name="connsiteX2" fmla="*/ 242493 w 455651"/>
                <a:gd name="connsiteY2" fmla="*/ 291428 h 364444"/>
                <a:gd name="connsiteX3" fmla="*/ 174184 w 455651"/>
                <a:gd name="connsiteY3" fmla="*/ 359737 h 364444"/>
                <a:gd name="connsiteX4" fmla="*/ 163648 w 455651"/>
                <a:gd name="connsiteY4" fmla="*/ 364445 h 364444"/>
                <a:gd name="connsiteX5" fmla="*/ 157082 w 455651"/>
                <a:gd name="connsiteY5" fmla="*/ 362748 h 364444"/>
                <a:gd name="connsiteX6" fmla="*/ 92936 w 455651"/>
                <a:gd name="connsiteY6" fmla="*/ 298601 h 364444"/>
                <a:gd name="connsiteX7" fmla="*/ 4708 w 455651"/>
                <a:gd name="connsiteY7" fmla="*/ 210372 h 364444"/>
                <a:gd name="connsiteX8" fmla="*/ 0 w 455651"/>
                <a:gd name="connsiteY8" fmla="*/ 199644 h 364444"/>
                <a:gd name="connsiteX9" fmla="*/ 4708 w 455651"/>
                <a:gd name="connsiteY9" fmla="*/ 189108 h 364444"/>
                <a:gd name="connsiteX10" fmla="*/ 61712 w 455651"/>
                <a:gd name="connsiteY10" fmla="*/ 131911 h 364444"/>
                <a:gd name="connsiteX11" fmla="*/ 72248 w 455651"/>
                <a:gd name="connsiteY11" fmla="*/ 127203 h 364444"/>
                <a:gd name="connsiteX12" fmla="*/ 82977 w 455651"/>
                <a:gd name="connsiteY12" fmla="*/ 131911 h 364444"/>
                <a:gd name="connsiteX13" fmla="*/ 164256 w 455651"/>
                <a:gd name="connsiteY13" fmla="*/ 213191 h 364444"/>
                <a:gd name="connsiteX14" fmla="*/ 372482 w 455651"/>
                <a:gd name="connsiteY14" fmla="*/ 4708 h 364444"/>
                <a:gd name="connsiteX15" fmla="*/ 383211 w 455651"/>
                <a:gd name="connsiteY15" fmla="*/ 0 h 364444"/>
                <a:gd name="connsiteX16" fmla="*/ 393939 w 455651"/>
                <a:gd name="connsiteY16" fmla="*/ 4708 h 364444"/>
                <a:gd name="connsiteX17" fmla="*/ 450944 w 455651"/>
                <a:gd name="connsiteY17" fmla="*/ 61712 h 364444"/>
                <a:gd name="connsiteX18" fmla="*/ 455651 w 455651"/>
                <a:gd name="connsiteY18" fmla="*/ 72248 h 36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5651" h="364444">
                  <a:moveTo>
                    <a:pt x="455651" y="72248"/>
                  </a:moveTo>
                  <a:cubicBezTo>
                    <a:pt x="455651" y="76380"/>
                    <a:pt x="453954" y="79966"/>
                    <a:pt x="450944" y="82977"/>
                  </a:cubicBezTo>
                  <a:lnTo>
                    <a:pt x="242493" y="291428"/>
                  </a:lnTo>
                  <a:lnTo>
                    <a:pt x="174184" y="359737"/>
                  </a:lnTo>
                  <a:cubicBezTo>
                    <a:pt x="171173" y="362748"/>
                    <a:pt x="167587" y="364445"/>
                    <a:pt x="163648" y="364445"/>
                  </a:cubicBezTo>
                  <a:cubicBezTo>
                    <a:pt x="161214" y="364445"/>
                    <a:pt x="158940" y="363900"/>
                    <a:pt x="157082" y="362748"/>
                  </a:cubicBezTo>
                  <a:lnTo>
                    <a:pt x="92936" y="298601"/>
                  </a:lnTo>
                  <a:lnTo>
                    <a:pt x="4708" y="210372"/>
                  </a:lnTo>
                  <a:cubicBezTo>
                    <a:pt x="1505" y="207170"/>
                    <a:pt x="0" y="203615"/>
                    <a:pt x="0" y="199644"/>
                  </a:cubicBezTo>
                  <a:cubicBezTo>
                    <a:pt x="0" y="195673"/>
                    <a:pt x="1505" y="192118"/>
                    <a:pt x="4708" y="189108"/>
                  </a:cubicBezTo>
                  <a:lnTo>
                    <a:pt x="61712" y="131911"/>
                  </a:lnTo>
                  <a:cubicBezTo>
                    <a:pt x="64915" y="128901"/>
                    <a:pt x="68309" y="127396"/>
                    <a:pt x="72248" y="127203"/>
                  </a:cubicBezTo>
                  <a:cubicBezTo>
                    <a:pt x="76380" y="127203"/>
                    <a:pt x="79966" y="128901"/>
                    <a:pt x="82977" y="131911"/>
                  </a:cubicBezTo>
                  <a:lnTo>
                    <a:pt x="164256" y="213191"/>
                  </a:lnTo>
                  <a:lnTo>
                    <a:pt x="372482" y="4708"/>
                  </a:lnTo>
                  <a:cubicBezTo>
                    <a:pt x="375685" y="1505"/>
                    <a:pt x="379240" y="0"/>
                    <a:pt x="383211" y="0"/>
                  </a:cubicBezTo>
                  <a:cubicBezTo>
                    <a:pt x="387182" y="0"/>
                    <a:pt x="390737" y="1505"/>
                    <a:pt x="393939" y="4708"/>
                  </a:cubicBezTo>
                  <a:lnTo>
                    <a:pt x="450944" y="61712"/>
                  </a:lnTo>
                  <a:cubicBezTo>
                    <a:pt x="453954" y="64915"/>
                    <a:pt x="455651" y="68309"/>
                    <a:pt x="455651" y="72248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D3A10A2-571E-D0B4-9277-5459E3861E10}"/>
              </a:ext>
            </a:extLst>
          </p:cNvPr>
          <p:cNvGrpSpPr/>
          <p:nvPr/>
        </p:nvGrpSpPr>
        <p:grpSpPr>
          <a:xfrm>
            <a:off x="4659321" y="102032"/>
            <a:ext cx="5794518" cy="1773194"/>
            <a:chOff x="4659321" y="102032"/>
            <a:chExt cx="5794518" cy="1773194"/>
          </a:xfrm>
        </p:grpSpPr>
        <p:pic>
          <p:nvPicPr>
            <p:cNvPr id="12" name="Graphic 11" descr="Surprised face outline with solid fill">
              <a:extLst>
                <a:ext uri="{FF2B5EF4-FFF2-40B4-BE49-F238E27FC236}">
                  <a16:creationId xmlns:a16="http://schemas.microsoft.com/office/drawing/2014/main" id="{19C85B23-ECD3-0236-8B1E-F97F45066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238560" y="937070"/>
              <a:ext cx="914400" cy="914400"/>
            </a:xfrm>
            <a:prstGeom prst="rect">
              <a:avLst/>
            </a:prstGeom>
          </p:spPr>
        </p:pic>
        <p:pic>
          <p:nvPicPr>
            <p:cNvPr id="14" name="Graphic 13" descr="In love face outline outline">
              <a:extLst>
                <a:ext uri="{FF2B5EF4-FFF2-40B4-BE49-F238E27FC236}">
                  <a16:creationId xmlns:a16="http://schemas.microsoft.com/office/drawing/2014/main" id="{865DACC3-6409-AA2F-231B-53C5B2CF5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77398" y="960826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Neutral face outline with solid fill">
              <a:extLst>
                <a:ext uri="{FF2B5EF4-FFF2-40B4-BE49-F238E27FC236}">
                  <a16:creationId xmlns:a16="http://schemas.microsoft.com/office/drawing/2014/main" id="{80DE4077-4EB0-FF17-B413-5FBD675DB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14304" y="960826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Worried face outline with solid fill">
              <a:extLst>
                <a:ext uri="{FF2B5EF4-FFF2-40B4-BE49-F238E27FC236}">
                  <a16:creationId xmlns:a16="http://schemas.microsoft.com/office/drawing/2014/main" id="{34D58CD1-343C-CCF9-C92B-6694F3780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673417" y="935381"/>
              <a:ext cx="914400" cy="914400"/>
            </a:xfrm>
            <a:prstGeom prst="rect">
              <a:avLst/>
            </a:prstGeom>
          </p:spPr>
        </p:pic>
        <p:pic>
          <p:nvPicPr>
            <p:cNvPr id="21" name="Graphic 20" descr="Neutral face with solid fill with solid fill">
              <a:extLst>
                <a:ext uri="{FF2B5EF4-FFF2-40B4-BE49-F238E27FC236}">
                  <a16:creationId xmlns:a16="http://schemas.microsoft.com/office/drawing/2014/main" id="{AF3E64F3-B4FA-AFDB-35EE-613C3EE9D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107840" y="928480"/>
              <a:ext cx="914400" cy="914400"/>
            </a:xfrm>
            <a:prstGeom prst="rect">
              <a:avLst/>
            </a:prstGeom>
          </p:spPr>
        </p:pic>
        <p:pic>
          <p:nvPicPr>
            <p:cNvPr id="23" name="Graphic 22" descr="Smiling face with solid fill with solid fill">
              <a:extLst>
                <a:ext uri="{FF2B5EF4-FFF2-40B4-BE49-F238E27FC236}">
                  <a16:creationId xmlns:a16="http://schemas.microsoft.com/office/drawing/2014/main" id="{B9723D5E-8FA8-5B8E-DD1A-93563B870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539439" y="112044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Tired face with solid fill with solid fill">
              <a:extLst>
                <a:ext uri="{FF2B5EF4-FFF2-40B4-BE49-F238E27FC236}">
                  <a16:creationId xmlns:a16="http://schemas.microsoft.com/office/drawing/2014/main" id="{242EA6F4-9FF9-B0DF-0CAE-39940C353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709230" y="120634"/>
              <a:ext cx="914400" cy="914400"/>
            </a:xfrm>
            <a:prstGeom prst="rect">
              <a:avLst/>
            </a:prstGeom>
          </p:spPr>
        </p:pic>
        <p:pic>
          <p:nvPicPr>
            <p:cNvPr id="27" name="Graphic 26" descr="Angry face outline outline">
              <a:extLst>
                <a:ext uri="{FF2B5EF4-FFF2-40B4-BE49-F238E27FC236}">
                  <a16:creationId xmlns:a16="http://schemas.microsoft.com/office/drawing/2014/main" id="{D82934DA-DFF0-94F5-7B29-0ECF333CE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846136" y="102032"/>
              <a:ext cx="914400" cy="914400"/>
            </a:xfrm>
            <a:prstGeom prst="rect">
              <a:avLst/>
            </a:prstGeom>
          </p:spPr>
        </p:pic>
        <p:pic>
          <p:nvPicPr>
            <p:cNvPr id="29" name="Graphic 28" descr="Sunglasses face outline with solid fill">
              <a:extLst>
                <a:ext uri="{FF2B5EF4-FFF2-40B4-BE49-F238E27FC236}">
                  <a16:creationId xmlns:a16="http://schemas.microsoft.com/office/drawing/2014/main" id="{3CD45974-813B-4BA7-79A2-5D6D4AB6F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7040498" y="102654"/>
              <a:ext cx="914400" cy="914400"/>
            </a:xfrm>
            <a:prstGeom prst="rect">
              <a:avLst/>
            </a:prstGeom>
          </p:spPr>
        </p:pic>
        <p:pic>
          <p:nvPicPr>
            <p:cNvPr id="31" name="Graphic 30" descr="Loudly crying face outline with solid fill">
              <a:extLst>
                <a:ext uri="{FF2B5EF4-FFF2-40B4-BE49-F238E27FC236}">
                  <a16:creationId xmlns:a16="http://schemas.microsoft.com/office/drawing/2014/main" id="{7E1D72E9-B3EE-679A-9041-6DF7B4DA4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257671" y="105964"/>
              <a:ext cx="914400" cy="914400"/>
            </a:xfrm>
            <a:prstGeom prst="rect">
              <a:avLst/>
            </a:prstGeom>
          </p:spPr>
        </p:pic>
        <p:pic>
          <p:nvPicPr>
            <p:cNvPr id="33" name="Graphic 32" descr="Confused face outline with solid fill">
              <a:extLst>
                <a:ext uri="{FF2B5EF4-FFF2-40B4-BE49-F238E27FC236}">
                  <a16:creationId xmlns:a16="http://schemas.microsoft.com/office/drawing/2014/main" id="{84B02E77-7F2C-DA66-EF48-AC28D477D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5447454" y="120634"/>
              <a:ext cx="914400" cy="914400"/>
            </a:xfrm>
            <a:prstGeom prst="rect">
              <a:avLst/>
            </a:prstGeom>
          </p:spPr>
        </p:pic>
        <p:pic>
          <p:nvPicPr>
            <p:cNvPr id="35" name="Graphic 34" descr="Star-struck face outline outline">
              <a:extLst>
                <a:ext uri="{FF2B5EF4-FFF2-40B4-BE49-F238E27FC236}">
                  <a16:creationId xmlns:a16="http://schemas.microsoft.com/office/drawing/2014/main" id="{350CF3F6-5724-A30E-C4B8-38F3DDC84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4659321" y="120634"/>
              <a:ext cx="914400" cy="914400"/>
            </a:xfrm>
            <a:prstGeom prst="rect">
              <a:avLst/>
            </a:prstGeom>
          </p:spPr>
        </p:pic>
      </p:grp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DA40A653-A560-F3CD-5B7D-E05284C916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99999" y="1814593"/>
            <a:ext cx="9091520" cy="875444"/>
          </a:xfrm>
        </p:spPr>
        <p:txBody>
          <a:bodyPr/>
          <a:lstStyle/>
          <a:p>
            <a:r>
              <a:rPr lang="es-ES" dirty="0"/>
              <a:t>Puedo iniciar sesión en un ordenador utilizando una contraseña. </a:t>
            </a:r>
            <a:endParaRPr lang="en-US" dirty="0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C4DB4137-8017-615A-7384-BFA79CDD946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9998" y="2898009"/>
            <a:ext cx="9091521" cy="605156"/>
          </a:xfrm>
        </p:spPr>
        <p:txBody>
          <a:bodyPr/>
          <a:lstStyle/>
          <a:p>
            <a:r>
              <a:rPr lang="es-ES" dirty="0"/>
              <a:t>Sé cerrar la sesión de un ordenador. </a:t>
            </a:r>
            <a:endParaRPr lang="en-US" dirty="0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BED03595-4C26-B992-2878-D787524987C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799998" y="3810029"/>
            <a:ext cx="9535271" cy="1131810"/>
          </a:xfrm>
        </p:spPr>
        <p:txBody>
          <a:bodyPr/>
          <a:lstStyle/>
          <a:p>
            <a:r>
              <a:rPr lang="es-ES" dirty="0"/>
              <a:t>Puedo explicar verbalmente a su compañero de codo cómo iniciar sesión en los ordenadores del aula.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81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95DB81B-49E5-7EB3-23F6-E572E7C4D1F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5BABE1D-907F-50F4-D225-55650E27BAE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fr-FR" dirty="0" err="1"/>
              <a:t>Esquema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6C0F692-68E4-7342-3E83-91FF750E799F}"/>
              </a:ext>
            </a:extLst>
          </p:cNvPr>
          <p:cNvSpPr txBox="1"/>
          <p:nvPr/>
        </p:nvSpPr>
        <p:spPr>
          <a:xfrm>
            <a:off x="1879600" y="1960879"/>
            <a:ext cx="7741920" cy="3546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indent="-342900">
              <a:buFont typeface="+mj-lt"/>
              <a:buAutoNum type="arabicPeriod"/>
            </a:pPr>
            <a:r>
              <a:rPr lang="es-ES" sz="2400" dirty="0"/>
              <a:t>Construcción de la Comunidad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¿Qué es una computadora?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Tipos de computadoras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Partes de una computadora de sobremesa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Partes de una computadora portátil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Partes del ratón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/>
              <a:t>Evaluación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C2C5EE4-213F-5D25-C2BA-17ED72C77EB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5802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17BFA-01E3-B3CB-F1A6-EB55D9DB0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F18EE7-D7FD-C7B4-84AB-B20EBF99E25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99999" y="1814593"/>
            <a:ext cx="9091519" cy="875444"/>
          </a:xfrm>
        </p:spPr>
        <p:txBody>
          <a:bodyPr/>
          <a:lstStyle/>
          <a:p>
            <a:r>
              <a:rPr lang="es-ES" dirty="0"/>
              <a:t>Puedo enumerar (o identificar) los cuatro tipos principales de computadoras.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60B59-0B02-F441-C6E5-65BFF55C7CF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A66DCF-57CB-269D-605D-4DEC8AB9BF3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04940" y="394177"/>
            <a:ext cx="4650090" cy="710453"/>
          </a:xfrm>
        </p:spPr>
        <p:txBody>
          <a:bodyPr/>
          <a:lstStyle/>
          <a:p>
            <a:r>
              <a:rPr lang="fr-FR" dirty="0" err="1"/>
              <a:t>Metas</a:t>
            </a:r>
            <a:r>
              <a:rPr lang="fr-FR" dirty="0"/>
              <a:t> </a:t>
            </a:r>
            <a:r>
              <a:rPr lang="fr-FR" dirty="0" err="1"/>
              <a:t>Estudiantiles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BA5EF8D-D84A-4A9C-ADB8-53A9312231B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799998" y="2898008"/>
            <a:ext cx="9091521" cy="1269955"/>
          </a:xfrm>
        </p:spPr>
        <p:txBody>
          <a:bodyPr/>
          <a:lstStyle/>
          <a:p>
            <a:r>
              <a:rPr lang="es-ES" dirty="0"/>
              <a:t>Puedo nombrar oralmente las cuatro partes principales de cada tipo de computadora. 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186D005-366B-E333-BF35-38C59ABDC1A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875358" y="3917510"/>
            <a:ext cx="9295381" cy="1131810"/>
          </a:xfrm>
        </p:spPr>
        <p:txBody>
          <a:bodyPr/>
          <a:lstStyle/>
          <a:p>
            <a:r>
              <a:rPr lang="es-ES" dirty="0"/>
              <a:t>Puedo recordar los nombres de las partes principales de cada computadora y explicar oralmente la finalidad de cada parte y/o cuándo/cómo utilizarla.</a:t>
            </a:r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3741E43-4E26-A642-348B-639EC39F5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4721" y="3917510"/>
            <a:ext cx="586057" cy="560438"/>
          </a:xfrm>
          <a:prstGeom prst="rect">
            <a:avLst/>
          </a:prstGeom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4D14B6A8-5128-F8C1-C72B-AF94E82B8F6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81799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333A7-D2E5-D1E3-FBFD-EF2B658D0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875BFCA-4401-E3B2-7CFB-681DAA3F1A0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20994" y="1326991"/>
            <a:ext cx="5488466" cy="476480"/>
          </a:xfrm>
        </p:spPr>
        <p:txBody>
          <a:bodyPr/>
          <a:lstStyle/>
          <a:p>
            <a:r>
              <a:rPr lang="en-US" sz="2800" dirty="0" err="1">
                <a:solidFill>
                  <a:schemeClr val="dk1"/>
                </a:solidFill>
              </a:rPr>
              <a:t>Información</a:t>
            </a:r>
            <a:r>
              <a:rPr lang="en-US" sz="2800" dirty="0">
                <a:solidFill>
                  <a:schemeClr val="dk1"/>
                </a:solidFill>
              </a:rPr>
              <a:t> (</a:t>
            </a:r>
            <a:r>
              <a:rPr lang="en-US" sz="2800" dirty="0" err="1">
                <a:solidFill>
                  <a:schemeClr val="dk1"/>
                </a:solidFill>
              </a:rPr>
              <a:t>sustantivo</a:t>
            </a:r>
            <a:r>
              <a:rPr lang="en-US" sz="2800" dirty="0">
                <a:solidFill>
                  <a:schemeClr val="dk1"/>
                </a:solidFill>
              </a:rPr>
              <a:t>):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456322-BA74-A1B0-9010-588CAFEFF3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856409EC-E0A8-2336-3001-18FBC0AF705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err="1"/>
              <a:t>Revisión</a:t>
            </a:r>
            <a:r>
              <a:rPr lang="en-US" dirty="0"/>
              <a:t> de </a:t>
            </a:r>
            <a:r>
              <a:rPr lang="en-US" dirty="0" err="1"/>
              <a:t>Vocabulario</a:t>
            </a:r>
            <a:endParaRPr lang="en-US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ACFBADD-A845-4DD6-CA29-D3978ADF64C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620994" y="1885269"/>
            <a:ext cx="9660149" cy="710453"/>
          </a:xfrm>
        </p:spPr>
        <p:txBody>
          <a:bodyPr/>
          <a:lstStyle/>
          <a:p>
            <a:r>
              <a:rPr lang="es-ES" sz="2000" dirty="0"/>
              <a:t>conocimiento que se obtiene sobre alguien o algo: hechos o detalles sobre un tema.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3F87BF-B6F9-C0EA-9E56-4E97B677A38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620994" y="2950064"/>
            <a:ext cx="4182457" cy="476480"/>
          </a:xfrm>
        </p:spPr>
        <p:txBody>
          <a:bodyPr/>
          <a:lstStyle/>
          <a:p>
            <a:r>
              <a:rPr lang="en-US" dirty="0">
                <a:solidFill>
                  <a:schemeClr val="dk1"/>
                </a:solidFill>
              </a:rPr>
              <a:t>Puerto (</a:t>
            </a:r>
            <a:r>
              <a:rPr lang="en-US" dirty="0" err="1">
                <a:solidFill>
                  <a:schemeClr val="dk1"/>
                </a:solidFill>
              </a:rPr>
              <a:t>sustantivo</a:t>
            </a:r>
            <a:r>
              <a:rPr lang="en-US" dirty="0">
                <a:solidFill>
                  <a:schemeClr val="dk1"/>
                </a:solidFill>
              </a:rPr>
              <a:t>): 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C02B3C4-0A3D-AA2D-18CF-8147BEAFD07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20994" y="3508342"/>
            <a:ext cx="10049035" cy="710453"/>
          </a:xfrm>
        </p:spPr>
        <p:txBody>
          <a:bodyPr/>
          <a:lstStyle/>
          <a:p>
            <a:r>
              <a:rPr lang="es-ES" sz="2000" dirty="0"/>
              <a:t>pueblo o ciudad donde se detienen los barcos para cargar y descargar mercancías.</a:t>
            </a:r>
            <a:endParaRPr lang="en-US" sz="20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09B86C5-A8F8-D655-8607-0DAD57A2063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2590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D8C0A-3112-0404-CF91-327BF4F1DB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A4344D-3DB5-1C79-6BF1-FC434B37506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46378D4-158C-447F-7BB5-8CCA9CA59E5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16560" y="754752"/>
            <a:ext cx="8229476" cy="70828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+mj-lt"/>
              </a:rPr>
              <a:t>Introductions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33C1588-DF6D-7840-05A6-7A6AAD781CC6}"/>
              </a:ext>
            </a:extLst>
          </p:cNvPr>
          <p:cNvSpPr txBox="1"/>
          <p:nvPr/>
        </p:nvSpPr>
        <p:spPr>
          <a:xfrm>
            <a:off x="2216559" y="3185729"/>
            <a:ext cx="5317715" cy="1200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llamas?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¿</a:t>
            </a:r>
            <a:r>
              <a:rPr lang="en-US" dirty="0" err="1"/>
              <a:t>Dónde</a:t>
            </a:r>
            <a:r>
              <a:rPr lang="en-US" dirty="0"/>
              <a:t> </a:t>
            </a:r>
            <a:r>
              <a:rPr lang="en-US" dirty="0" err="1"/>
              <a:t>creciste</a:t>
            </a:r>
            <a:r>
              <a:rPr lang="en-US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¿Qué quieres aprender en esta clase?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EBDA048-99E0-03B6-C481-D1A5BF1AACFE}"/>
              </a:ext>
            </a:extLst>
          </p:cNvPr>
          <p:cNvSpPr txBox="1"/>
          <p:nvPr/>
        </p:nvSpPr>
        <p:spPr>
          <a:xfrm>
            <a:off x="2457859" y="2590296"/>
            <a:ext cx="4945263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s-ES" sz="1800" b="0" i="0" u="none" strike="noStrike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Lanzamiento de pelotas en círculo redondo:</a:t>
            </a:r>
            <a:endParaRPr lang="fr-FR" dirty="0">
              <a:solidFill>
                <a:schemeClr val="accent2"/>
              </a:solidFill>
            </a:endParaRPr>
          </a:p>
        </p:txBody>
      </p:sp>
      <p:pic>
        <p:nvPicPr>
          <p:cNvPr id="2" name="Picture 2" descr="Conversation - Free communications icons">
            <a:extLst>
              <a:ext uri="{FF2B5EF4-FFF2-40B4-BE49-F238E27FC236}">
                <a16:creationId xmlns:a16="http://schemas.microsoft.com/office/drawing/2014/main" id="{6D12210F-EAC1-1889-69B5-593F77ADA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798" y="2257684"/>
            <a:ext cx="2128374" cy="212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C552CD77-F541-8310-1C2A-0EAE970F49A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6470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86C9D-AB1C-E7E6-291A-0F0297C1A9F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891520" y="6116320"/>
            <a:ext cx="1087120" cy="605155"/>
          </a:xfrm>
        </p:spPr>
        <p:txBody>
          <a:bodyPr/>
          <a:lstStyle/>
          <a:p>
            <a:fld id="{F1C3B705-76CB-4701-B49A-E6553401712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21017A-F9CF-EBB1-63DD-A2F6FADF720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65505" y="1730693"/>
            <a:ext cx="8229600" cy="3090862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Hablemos</a:t>
            </a:r>
            <a:r>
              <a:rPr lang="en-US" dirty="0"/>
              <a:t> de</a:t>
            </a:r>
          </a:p>
          <a:p>
            <a:pPr marL="0" indent="0">
              <a:buNone/>
            </a:pPr>
            <a:r>
              <a:rPr lang="en-US" sz="7200" dirty="0">
                <a:latin typeface="+mj-lt"/>
              </a:rPr>
              <a:t>Tu </a:t>
            </a:r>
            <a:r>
              <a:rPr lang="en-US" sz="7200" dirty="0" err="1">
                <a:latin typeface="+mj-lt"/>
              </a:rPr>
              <a:t>Computadora</a:t>
            </a:r>
            <a:endParaRPr lang="en-US" sz="7200" dirty="0">
              <a:latin typeface="+mj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49F61B-41CC-8279-B132-921652FA913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5676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C11136-48F2-DCCD-7FBB-1D91E33F7E9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F1C3B705-76CB-4701-B49A-E6553401712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A80F6-39E9-0BF3-F3E2-7FBAE0D0CFE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210470" y="2342059"/>
            <a:ext cx="4447380" cy="34344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es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máquina</a:t>
            </a:r>
            <a:r>
              <a:rPr lang="en-US" dirty="0"/>
              <a:t>?</a:t>
            </a:r>
            <a:endParaRPr lang="en-US" u="sng" dirty="0">
              <a:latin typeface="+mj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D63D20-F151-CD27-15D4-C35CA71F5A6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Machines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EEE8BF-5912-DA7E-0864-FFF6DEB9E79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210468" y="2776663"/>
            <a:ext cx="6846411" cy="34344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aparatos</a:t>
            </a:r>
            <a:r>
              <a:rPr lang="en-US" dirty="0"/>
              <a:t> </a:t>
            </a:r>
            <a:r>
              <a:rPr lang="en-US" dirty="0" err="1"/>
              <a:t>utilizas</a:t>
            </a:r>
            <a:r>
              <a:rPr lang="en-US" dirty="0"/>
              <a:t> </a:t>
            </a:r>
            <a:r>
              <a:rPr lang="en-US" dirty="0" err="1"/>
              <a:t>mucho</a:t>
            </a:r>
            <a:r>
              <a:rPr lang="en-US" dirty="0"/>
              <a:t>?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45BE57-D5A3-0890-C246-2EBB2BCB8F2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210470" y="3202288"/>
            <a:ext cx="5840570" cy="34344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dirty="0"/>
              <a:t>¿Por qué utilizáis estas máquinas? </a:t>
            </a:r>
            <a:endParaRPr lang="en-US" u="sng" dirty="0">
              <a:latin typeface="+mj-l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1303DEF-2A39-4476-D509-EAEA593BBD6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210468" y="4117392"/>
            <a:ext cx="8614252" cy="1064208"/>
          </a:xfrm>
        </p:spPr>
        <p:txBody>
          <a:bodyPr/>
          <a:lstStyle/>
          <a:p>
            <a:r>
              <a:rPr lang="es-ES" dirty="0">
                <a:latin typeface="+mj-lt"/>
              </a:rPr>
              <a:t>Los </a:t>
            </a:r>
            <a:r>
              <a:rPr lang="es-ES" dirty="0" err="1">
                <a:latin typeface="+mj-lt"/>
              </a:rPr>
              <a:t>computadoraes</a:t>
            </a:r>
            <a:r>
              <a:rPr lang="es-ES" dirty="0">
                <a:latin typeface="+mj-lt"/>
              </a:rPr>
              <a:t> son otro tipo de máquinas que puedes utilizar para hacer tu vida más fácil. </a:t>
            </a:r>
          </a:p>
          <a:p>
            <a:r>
              <a:rPr lang="es-ES" dirty="0">
                <a:latin typeface="+mj-lt"/>
              </a:rPr>
              <a:t>Hoy vamos a conocer diferentes tipos de </a:t>
            </a:r>
            <a:r>
              <a:rPr lang="es-ES" dirty="0" err="1">
                <a:latin typeface="+mj-lt"/>
              </a:rPr>
              <a:t>computadoraes</a:t>
            </a:r>
            <a:r>
              <a:rPr lang="es-ES" dirty="0">
                <a:latin typeface="+mj-lt"/>
              </a:rPr>
              <a:t> y sus partes. </a:t>
            </a:r>
            <a:endParaRPr lang="en-US" dirty="0">
              <a:latin typeface="+mj-lt"/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56546BCA-A0FE-46A0-7B2E-D8CFF2E24FAB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440931" y="6125556"/>
            <a:ext cx="3201670" cy="605155"/>
          </a:xfrm>
        </p:spPr>
        <p:txBody>
          <a:bodyPr/>
          <a:lstStyle/>
          <a:p>
            <a:r>
              <a:rPr lang="en-US" dirty="0"/>
              <a:t>Unidad 01 – </a:t>
            </a:r>
            <a:r>
              <a:rPr lang="en-US" dirty="0" err="1"/>
              <a:t>Introducción</a:t>
            </a:r>
            <a:r>
              <a:rPr lang="en-US" dirty="0"/>
              <a:t> a la </a:t>
            </a:r>
            <a:r>
              <a:rPr lang="en-US" dirty="0" err="1"/>
              <a:t>Computación</a:t>
            </a:r>
            <a:endParaRPr lang="en-US" dirty="0"/>
          </a:p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s-ES" dirty="0"/>
              <a:t>Lección 1 - ¿Qué es una computadora?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0609080"/>
      </p:ext>
    </p:extLst>
  </p:cSld>
  <p:clrMapOvr>
    <a:masterClrMapping/>
  </p:clrMapOvr>
</p:sld>
</file>

<file path=ppt/theme/theme1.xml><?xml version="1.0" encoding="utf-8"?>
<a:theme xmlns:a="http://schemas.openxmlformats.org/drawingml/2006/main" name="unit 02">
  <a:themeElements>
    <a:clrScheme name="ELDES">
      <a:dk1>
        <a:srgbClr val="004375"/>
      </a:dk1>
      <a:lt1>
        <a:srgbClr val="F5F5F5"/>
      </a:lt1>
      <a:dk2>
        <a:srgbClr val="3C3C3B"/>
      </a:dk2>
      <a:lt2>
        <a:srgbClr val="FFFFFF"/>
      </a:lt2>
      <a:accent1>
        <a:srgbClr val="004375"/>
      </a:accent1>
      <a:accent2>
        <a:srgbClr val="A6D5F4"/>
      </a:accent2>
      <a:accent3>
        <a:srgbClr val="FFCC34"/>
      </a:accent3>
      <a:accent4>
        <a:srgbClr val="B0CB72"/>
      </a:accent4>
      <a:accent5>
        <a:srgbClr val="3C3C3B"/>
      </a:accent5>
      <a:accent6>
        <a:srgbClr val="F5F5F5"/>
      </a:accent6>
      <a:hlink>
        <a:srgbClr val="A6D5F4"/>
      </a:hlink>
      <a:folHlink>
        <a:srgbClr val="FFCC34"/>
      </a:folHlink>
    </a:clrScheme>
    <a:fontScheme name="ELDES">
      <a:majorFont>
        <a:latin typeface="Rubik Bold"/>
        <a:ea typeface=""/>
        <a:cs typeface="Rubik Medium"/>
      </a:majorFont>
      <a:minorFont>
        <a:latin typeface="Rubik Light"/>
        <a:ea typeface=""/>
        <a:cs typeface="Rubik Bl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6BA6B56CAFAC4B8DE49C1FB410908A" ma:contentTypeVersion="4" ma:contentTypeDescription="Create a new document." ma:contentTypeScope="" ma:versionID="0b6c6b58daf2eede1f18ecf6460c52f1">
  <xsd:schema xmlns:xsd="http://www.w3.org/2001/XMLSchema" xmlns:xs="http://www.w3.org/2001/XMLSchema" xmlns:p="http://schemas.microsoft.com/office/2006/metadata/properties" xmlns:ns3="936c79ad-d4fa-4eb4-abd7-ebb4720cf156" targetNamespace="http://schemas.microsoft.com/office/2006/metadata/properties" ma:root="true" ma:fieldsID="18700a1f5a98040e6364bb56f0e1d654" ns3:_="">
    <xsd:import namespace="936c79ad-d4fa-4eb4-abd7-ebb4720cf15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6c79ad-d4fa-4eb4-abd7-ebb4720cf1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1A7789-7CA4-4E2B-BB21-F19873C429BE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936c79ad-d4fa-4eb4-abd7-ebb4720cf156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4ADAAA2-DF21-443D-8E0A-9FAE434BC5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6c79ad-d4fa-4eb4-abd7-ebb4720cf1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D8D68E-977F-4773-BAD6-AB14BD17D3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3407</TotalTime>
  <Words>1164</Words>
  <Application>Microsoft Office PowerPoint</Application>
  <PresentationFormat>Widescreen</PresentationFormat>
  <Paragraphs>236</Paragraphs>
  <Slides>38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Wingdings</vt:lpstr>
      <vt:lpstr>Rubik Bold</vt:lpstr>
      <vt:lpstr>Arial</vt:lpstr>
      <vt:lpstr>Rubik Light</vt:lpstr>
      <vt:lpstr>Calibri</vt:lpstr>
      <vt:lpstr>unit 02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yacine.essid</dc:creator>
  <cp:lastModifiedBy>Betz, Grayson</cp:lastModifiedBy>
  <cp:revision>40</cp:revision>
  <dcterms:created xsi:type="dcterms:W3CDTF">2024-07-17T09:58:59Z</dcterms:created>
  <dcterms:modified xsi:type="dcterms:W3CDTF">2025-01-08T05:53:17Z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0x010100646BA6B56CAFAC4B8DE49C1FB410908A</vt:lpwstr>
  </property>
</Properties>
</file>