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48"/>
  </p:notesMasterIdLst>
  <p:handoutMasterIdLst>
    <p:handoutMasterId r:id="rId49"/>
  </p:handoutMasterIdLst>
  <p:sldIdLst>
    <p:sldId id="256" r:id="rId5"/>
    <p:sldId id="257" r:id="rId6"/>
    <p:sldId id="258" r:id="rId7"/>
    <p:sldId id="261" r:id="rId8"/>
    <p:sldId id="440" r:id="rId9"/>
    <p:sldId id="262" r:id="rId10"/>
    <p:sldId id="264" r:id="rId11"/>
    <p:sldId id="266" r:id="rId12"/>
    <p:sldId id="447" r:id="rId13"/>
    <p:sldId id="624" r:id="rId14"/>
    <p:sldId id="448" r:id="rId15"/>
    <p:sldId id="271" r:id="rId16"/>
    <p:sldId id="273" r:id="rId17"/>
    <p:sldId id="274" r:id="rId18"/>
    <p:sldId id="276" r:id="rId19"/>
    <p:sldId id="441" r:id="rId20"/>
    <p:sldId id="277" r:id="rId21"/>
    <p:sldId id="275" r:id="rId22"/>
    <p:sldId id="280" r:id="rId23"/>
    <p:sldId id="281" r:id="rId24"/>
    <p:sldId id="449" r:id="rId25"/>
    <p:sldId id="450" r:id="rId26"/>
    <p:sldId id="451" r:id="rId27"/>
    <p:sldId id="282" r:id="rId28"/>
    <p:sldId id="452" r:id="rId29"/>
    <p:sldId id="283" r:id="rId30"/>
    <p:sldId id="284" r:id="rId31"/>
    <p:sldId id="625" r:id="rId32"/>
    <p:sldId id="286" r:id="rId33"/>
    <p:sldId id="287" r:id="rId34"/>
    <p:sldId id="289" r:id="rId35"/>
    <p:sldId id="442" r:id="rId36"/>
    <p:sldId id="290" r:id="rId37"/>
    <p:sldId id="288" r:id="rId38"/>
    <p:sldId id="453" r:id="rId39"/>
    <p:sldId id="292" r:id="rId40"/>
    <p:sldId id="294" r:id="rId41"/>
    <p:sldId id="295" r:id="rId42"/>
    <p:sldId id="297" r:id="rId43"/>
    <p:sldId id="298" r:id="rId44"/>
    <p:sldId id="299" r:id="rId45"/>
    <p:sldId id="462" r:id="rId46"/>
    <p:sldId id="301" r:id="rId47"/>
  </p:sldIdLst>
  <p:sldSz cx="12192000" cy="6858000"/>
  <p:notesSz cx="6858000" cy="9144000"/>
  <p:embeddedFontLst>
    <p:embeddedFont>
      <p:font typeface="Rubik Bold"/>
      <p:bold r:id="rId50"/>
    </p:embeddedFont>
    <p:embeddedFont>
      <p:font typeface="Rubik Light" charset="-79"/>
      <p:regular r:id="rId51"/>
      <p:italic r:id="rId52"/>
    </p:embeddedFont>
  </p:embeddedFontLst>
  <p:defaultTextStyle>
    <a:defPPr>
      <a:defRPr lang="LID4096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LOGO SCREEN" id="{946803A3-5589-481C-A13A-D1239BA69381}">
          <p14:sldIdLst>
            <p14:sldId id="256"/>
          </p14:sldIdLst>
        </p14:section>
        <p14:section name="UNIT 02" id="{2C917ABC-26B1-4B7B-92A9-ABAB932D1131}">
          <p14:sldIdLst>
            <p14:sldId id="257"/>
          </p14:sldIdLst>
        </p14:section>
        <p14:section name="UNIT 02 - LESSON 01" id="{32E406D3-C6AD-4926-BD77-C2CB24714792}">
          <p14:sldIdLst>
            <p14:sldId id="258"/>
            <p14:sldId id="261"/>
            <p14:sldId id="440"/>
            <p14:sldId id="262"/>
            <p14:sldId id="264"/>
            <p14:sldId id="266"/>
            <p14:sldId id="447"/>
            <p14:sldId id="624"/>
            <p14:sldId id="448"/>
            <p14:sldId id="271"/>
            <p14:sldId id="273"/>
          </p14:sldIdLst>
        </p14:section>
        <p14:section name="UNIT 02 - LESSON 02" id="{3F895B36-9BB9-40BC-BA18-6DDCC7AD5D90}">
          <p14:sldIdLst>
            <p14:sldId id="274"/>
            <p14:sldId id="276"/>
            <p14:sldId id="441"/>
            <p14:sldId id="277"/>
            <p14:sldId id="275"/>
            <p14:sldId id="280"/>
            <p14:sldId id="281"/>
            <p14:sldId id="449"/>
            <p14:sldId id="450"/>
            <p14:sldId id="451"/>
            <p14:sldId id="282"/>
            <p14:sldId id="452"/>
            <p14:sldId id="283"/>
            <p14:sldId id="284"/>
            <p14:sldId id="625"/>
            <p14:sldId id="286"/>
          </p14:sldIdLst>
        </p14:section>
        <p14:section name="UNIT 02 - LESSON 03" id="{0E5009C6-4ABB-4D3F-B1A9-E6F9E70FDD59}">
          <p14:sldIdLst>
            <p14:sldId id="287"/>
            <p14:sldId id="289"/>
            <p14:sldId id="442"/>
            <p14:sldId id="290"/>
            <p14:sldId id="288"/>
            <p14:sldId id="453"/>
            <p14:sldId id="292"/>
            <p14:sldId id="294"/>
            <p14:sldId id="295"/>
            <p14:sldId id="297"/>
            <p14:sldId id="298"/>
            <p14:sldId id="299"/>
            <p14:sldId id="462"/>
            <p14:sldId id="30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F4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751" autoAdjust="0"/>
    <p:restoredTop sz="87974" autoAdjust="0"/>
  </p:normalViewPr>
  <p:slideViewPr>
    <p:cSldViewPr snapToGrid="0">
      <p:cViewPr varScale="1">
        <p:scale>
          <a:sx n="56" d="100"/>
          <a:sy n="56" d="100"/>
        </p:scale>
        <p:origin x="96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187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font" Target="fonts/font1.fntdata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font" Target="fonts/font2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94022FD-B407-4729-4A69-2E244B91DE5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Rubik Light" pitchFamily="2" charset="-79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6FB9C6-8F13-AF41-6D39-6FAD082DB60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3E6D00-CB6F-40FC-AC69-C0EEA18C3126}" type="datetimeFigureOut">
              <a:rPr lang="en-US" smtClean="0">
                <a:latin typeface="Rubik Light" pitchFamily="2" charset="-79"/>
              </a:rPr>
              <a:t>1/7/2025</a:t>
            </a:fld>
            <a:endParaRPr lang="en-US" dirty="0">
              <a:latin typeface="Rubik Light" pitchFamily="2" charset="-79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76B9CB-A760-B849-D504-DCF4C8BEC9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Rubik Light" pitchFamily="2" charset="-79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A5E28B-B448-75B7-D72D-8B8F4757D45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EE67F8-5FE4-4B7C-8BDF-08830E8F87BA}" type="slidenum">
              <a:rPr lang="en-US" smtClean="0">
                <a:latin typeface="Rubik Light" pitchFamily="2" charset="-79"/>
              </a:rPr>
              <a:t>‹#›</a:t>
            </a:fld>
            <a:endParaRPr lang="en-US" dirty="0">
              <a:latin typeface="Rubik Ligh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3204718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Rubik Light" pitchFamily="2" charset="-79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Rubik Light" pitchFamily="2" charset="-79"/>
              </a:defRPr>
            </a:lvl1pPr>
          </a:lstStyle>
          <a:p>
            <a:fld id="{1C33888A-CCBE-4A52-BF1C-88F28E948251}" type="datetimeFigureOut">
              <a:rPr lang="en-US" smtClean="0"/>
              <a:pPr/>
              <a:t>1/7/2025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Rubik Light" pitchFamily="2" charset="-79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Rubik Light" pitchFamily="2" charset="-79"/>
              </a:defRPr>
            </a:lvl1pPr>
          </a:lstStyle>
          <a:p>
            <a:fld id="{3CEE3EFB-B5C1-4C32-BA4C-9D80D68E24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400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Rubik Light" pitchFamily="2" charset="-79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Rubik Light" pitchFamily="2" charset="-79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Rubik Light" pitchFamily="2" charset="-79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Rubik Light" pitchFamily="2" charset="-79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Rubik Light" pitchFamily="2" charset="-79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E3EFB-B5C1-4C32-BA4C-9D80D68E2438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383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8AB47-6129-55CE-D374-CA4C793282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5D693B1-A9BD-0F3C-DA12-529B69A710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9BCC4EC-7167-9355-D7C4-FCA0291EC3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US" dirty="0"/>
            </a:br>
            <a:endParaRPr lang="en-US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95B54A-CF5C-D2D0-1E2C-B873C85A6A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E3EFB-B5C1-4C32-BA4C-9D80D68E243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4136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C2183F-E17B-89D0-80A3-84F219D759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90546F9-73FD-5895-617E-0814DE2C97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19DDECA-676C-056E-0360-90F79BD5F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74A5DB2-DA01-EBDC-CDA5-07CCE830E3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E3EFB-B5C1-4C32-BA4C-9D80D68E2438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6394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8AB47-6129-55CE-D374-CA4C793282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5D693B1-A9BD-0F3C-DA12-529B69A710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9BCC4EC-7167-9355-D7C4-FCA0291EC3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US" dirty="0"/>
            </a:br>
            <a:endParaRPr lang="en-US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95B54A-CF5C-D2D0-1E2C-B873C85A6A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E3EFB-B5C1-4C32-BA4C-9D80D68E2438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4136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E3EFB-B5C1-4C32-BA4C-9D80D68E2438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383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US" dirty="0"/>
            </a:b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E3EFB-B5C1-4C32-BA4C-9D80D68E2438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394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F239D776-1843-256B-DFDF-E407F8A1D2F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55060" y="1908949"/>
            <a:ext cx="2950118" cy="366209"/>
          </a:xfrm>
          <a:prstGeom prst="roundRect">
            <a:avLst>
              <a:gd name="adj" fmla="val 17079"/>
            </a:avLst>
          </a:prstGeom>
          <a:solidFill>
            <a:schemeClr val="accent4"/>
          </a:solidFill>
        </p:spPr>
        <p:txBody>
          <a:bodyPr anchor="ctr">
            <a:noAutofit/>
          </a:bodyPr>
          <a:lstStyle>
            <a:lvl1pPr marL="0" indent="0" algn="l" rtl="0"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dirty="0"/>
              <a:t>Computer Intro </a:t>
            </a:r>
          </a:p>
        </p:txBody>
      </p:sp>
      <p:sp>
        <p:nvSpPr>
          <p:cNvPr id="14" name="Text Placeholder 18">
            <a:extLst>
              <a:ext uri="{FF2B5EF4-FFF2-40B4-BE49-F238E27FC236}">
                <a16:creationId xmlns:a16="http://schemas.microsoft.com/office/drawing/2014/main" id="{022C059B-AF6F-640F-2EBC-7A74858BA6A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86568" y="1894706"/>
            <a:ext cx="1274071" cy="366209"/>
          </a:xfrm>
          <a:prstGeom prst="roundRect">
            <a:avLst>
              <a:gd name="adj" fmla="val 22111"/>
            </a:avLst>
          </a:prstGeom>
          <a:solidFill>
            <a:schemeClr val="accent2"/>
          </a:solidFill>
        </p:spPr>
        <p:txBody>
          <a:bodyPr anchor="ctr">
            <a:no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UNIT 01</a:t>
            </a:r>
          </a:p>
        </p:txBody>
      </p:sp>
      <p:sp>
        <p:nvSpPr>
          <p:cNvPr id="16" name="Text Placeholder 27">
            <a:extLst>
              <a:ext uri="{FF2B5EF4-FFF2-40B4-BE49-F238E27FC236}">
                <a16:creationId xmlns:a16="http://schemas.microsoft.com/office/drawing/2014/main" id="{D0656C76-4411-E881-B32F-28359ABA572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32949" y="2352139"/>
            <a:ext cx="4072229" cy="272566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LESSON 01 : WHAT IS A COMPUTER ?</a:t>
            </a:r>
          </a:p>
        </p:txBody>
      </p:sp>
      <p:sp>
        <p:nvSpPr>
          <p:cNvPr id="17" name="Text Placeholder 27">
            <a:extLst>
              <a:ext uri="{FF2B5EF4-FFF2-40B4-BE49-F238E27FC236}">
                <a16:creationId xmlns:a16="http://schemas.microsoft.com/office/drawing/2014/main" id="{152905D5-8352-A41D-7EFF-0843681920C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32949" y="2717442"/>
            <a:ext cx="4072229" cy="272567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LESSON 02 : POWER &amp; CHARGING</a:t>
            </a:r>
          </a:p>
        </p:txBody>
      </p:sp>
      <p:sp>
        <p:nvSpPr>
          <p:cNvPr id="18" name="Text Placeholder 27">
            <a:extLst>
              <a:ext uri="{FF2B5EF4-FFF2-40B4-BE49-F238E27FC236}">
                <a16:creationId xmlns:a16="http://schemas.microsoft.com/office/drawing/2014/main" id="{E35AD0AB-7C89-2C71-A159-7C427746E15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632950" y="3081961"/>
            <a:ext cx="4072228" cy="272567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LESSON 03 : LOGGING IN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9EB7BFBA-EA45-724A-9692-900C5C46A5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892410" y="256186"/>
            <a:ext cx="2394088" cy="808476"/>
          </a:xfrm>
          <a:prstGeom prst="roundRect">
            <a:avLst/>
          </a:prstGeom>
          <a:solidFill>
            <a:schemeClr val="accent2"/>
          </a:solidFill>
        </p:spPr>
        <p:txBody>
          <a:bodyPr>
            <a:noAutofit/>
          </a:bodyPr>
          <a:lstStyle>
            <a:lvl1pPr marL="0" indent="0">
              <a:buNone/>
              <a:defRPr sz="6000">
                <a:latin typeface="+mj-lt"/>
              </a:defRPr>
            </a:lvl1pPr>
          </a:lstStyle>
          <a:p>
            <a:pPr lvl="0"/>
            <a:r>
              <a:rPr lang="en-US" dirty="0"/>
              <a:t>PLAN</a:t>
            </a:r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AB54A5C5-5844-F915-16EC-19F4ADE60AE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755060" y="3844235"/>
            <a:ext cx="2950118" cy="366209"/>
          </a:xfrm>
          <a:prstGeom prst="roundRect">
            <a:avLst>
              <a:gd name="adj" fmla="val 22281"/>
            </a:avLst>
          </a:prstGeom>
          <a:solidFill>
            <a:schemeClr val="accent4"/>
          </a:solidFill>
        </p:spPr>
        <p:txBody>
          <a:bodyPr anchor="ctr">
            <a:noAutofit/>
          </a:bodyPr>
          <a:lstStyle>
            <a:lvl1pPr marL="0" indent="0" algn="l" rtl="0"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dirty="0"/>
              <a:t>The Desktop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DB0026B9-07E2-1416-2C43-6D065197D0F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6568" y="3829992"/>
            <a:ext cx="1274071" cy="366209"/>
          </a:xfrm>
          <a:prstGeom prst="roundRect">
            <a:avLst>
              <a:gd name="adj" fmla="val 22111"/>
            </a:avLst>
          </a:prstGeom>
          <a:solidFill>
            <a:schemeClr val="accent2"/>
          </a:solidFill>
        </p:spPr>
        <p:txBody>
          <a:bodyPr anchor="ctr">
            <a:no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UNIT 02</a:t>
            </a:r>
          </a:p>
        </p:txBody>
      </p:sp>
      <p:sp>
        <p:nvSpPr>
          <p:cNvPr id="4" name="Text Placeholder 27">
            <a:extLst>
              <a:ext uri="{FF2B5EF4-FFF2-40B4-BE49-F238E27FC236}">
                <a16:creationId xmlns:a16="http://schemas.microsoft.com/office/drawing/2014/main" id="{C72560BE-8E21-43B2-7F11-2776171779F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32949" y="4287425"/>
            <a:ext cx="4072229" cy="272566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LESSON 01 : DESKTOP NAMES AND PLACES</a:t>
            </a:r>
          </a:p>
        </p:txBody>
      </p:sp>
      <p:sp>
        <p:nvSpPr>
          <p:cNvPr id="5" name="Text Placeholder 27">
            <a:extLst>
              <a:ext uri="{FF2B5EF4-FFF2-40B4-BE49-F238E27FC236}">
                <a16:creationId xmlns:a16="http://schemas.microsoft.com/office/drawing/2014/main" id="{C7C0488F-01E4-2DE1-70C9-610CEB3D757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632949" y="4652728"/>
            <a:ext cx="4072229" cy="272567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LESSON 02 : FUNCTIONS OF THE TASK BAR</a:t>
            </a:r>
          </a:p>
        </p:txBody>
      </p:sp>
      <p:sp>
        <p:nvSpPr>
          <p:cNvPr id="6" name="Text Placeholder 27">
            <a:extLst>
              <a:ext uri="{FF2B5EF4-FFF2-40B4-BE49-F238E27FC236}">
                <a16:creationId xmlns:a16="http://schemas.microsoft.com/office/drawing/2014/main" id="{8CD49731-FF45-CEE5-6374-B21419D6585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32950" y="5017247"/>
            <a:ext cx="4072228" cy="272567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LESSON 03 : NOTIFICATION CENTER ICONS</a:t>
            </a:r>
          </a:p>
        </p:txBody>
      </p:sp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A3E560FB-06BF-E0D5-4EA5-1E1BA3E800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585478" y="1918888"/>
            <a:ext cx="2950118" cy="366209"/>
          </a:xfrm>
          <a:prstGeom prst="roundRect">
            <a:avLst>
              <a:gd name="adj" fmla="val 24882"/>
            </a:avLst>
          </a:prstGeom>
          <a:solidFill>
            <a:schemeClr val="accent4"/>
          </a:solidFill>
        </p:spPr>
        <p:txBody>
          <a:bodyPr anchor="ctr">
            <a:noAutofit/>
          </a:bodyPr>
          <a:lstStyle>
            <a:lvl1pPr marL="0" indent="0" algn="l" rtl="0"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dirty="0"/>
              <a:t>The Mouse</a:t>
            </a:r>
          </a:p>
        </p:txBody>
      </p:sp>
      <p:sp>
        <p:nvSpPr>
          <p:cNvPr id="11" name="Text Placeholder 18">
            <a:extLst>
              <a:ext uri="{FF2B5EF4-FFF2-40B4-BE49-F238E27FC236}">
                <a16:creationId xmlns:a16="http://schemas.microsoft.com/office/drawing/2014/main" id="{48F838B9-2C06-C312-29C5-58B50561D2E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216986" y="1904645"/>
            <a:ext cx="1274071" cy="366209"/>
          </a:xfrm>
          <a:prstGeom prst="roundRect">
            <a:avLst>
              <a:gd name="adj" fmla="val 22111"/>
            </a:avLst>
          </a:prstGeom>
          <a:solidFill>
            <a:schemeClr val="accent2"/>
          </a:solidFill>
        </p:spPr>
        <p:txBody>
          <a:bodyPr anchor="ctr">
            <a:no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UNIT 03</a:t>
            </a:r>
          </a:p>
        </p:txBody>
      </p:sp>
      <p:sp>
        <p:nvSpPr>
          <p:cNvPr id="15" name="Text Placeholder 27">
            <a:extLst>
              <a:ext uri="{FF2B5EF4-FFF2-40B4-BE49-F238E27FC236}">
                <a16:creationId xmlns:a16="http://schemas.microsoft.com/office/drawing/2014/main" id="{6B13677C-035E-BCA8-1D99-4765372C00B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463367" y="2362078"/>
            <a:ext cx="4072229" cy="272566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LESSON 01 : THE CURSOR</a:t>
            </a:r>
          </a:p>
        </p:txBody>
      </p:sp>
      <p:sp>
        <p:nvSpPr>
          <p:cNvPr id="19" name="Text Placeholder 27">
            <a:extLst>
              <a:ext uri="{FF2B5EF4-FFF2-40B4-BE49-F238E27FC236}">
                <a16:creationId xmlns:a16="http://schemas.microsoft.com/office/drawing/2014/main" id="{29BB38FE-0425-0C2F-D19B-4739ED0E4C5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463367" y="2727381"/>
            <a:ext cx="4072229" cy="272567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LESSON 02 : THE MOUSE &amp; TOUCHPAD</a:t>
            </a:r>
          </a:p>
        </p:txBody>
      </p:sp>
      <p:sp>
        <p:nvSpPr>
          <p:cNvPr id="21" name="Text Placeholder 27">
            <a:extLst>
              <a:ext uri="{FF2B5EF4-FFF2-40B4-BE49-F238E27FC236}">
                <a16:creationId xmlns:a16="http://schemas.microsoft.com/office/drawing/2014/main" id="{257169D8-0A53-0536-70D6-147FCC04289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63368" y="3091900"/>
            <a:ext cx="4072228" cy="272567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LESSON 03 : OTHER WAYS TO CLICK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32DF29A4-E1AC-C0CC-8AB1-0ED4EB317BA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585478" y="3847079"/>
            <a:ext cx="2950118" cy="366209"/>
          </a:xfrm>
          <a:prstGeom prst="roundRect">
            <a:avLst>
              <a:gd name="adj" fmla="val 22281"/>
            </a:avLst>
          </a:prstGeom>
          <a:solidFill>
            <a:schemeClr val="accent4"/>
          </a:solidFill>
        </p:spPr>
        <p:txBody>
          <a:bodyPr anchor="ctr">
            <a:noAutofit/>
          </a:bodyPr>
          <a:lstStyle>
            <a:lvl1pPr marL="0" indent="0" algn="l" rtl="0"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dirty="0"/>
              <a:t>THE DESKTOP</a:t>
            </a:r>
          </a:p>
        </p:txBody>
      </p:sp>
      <p:sp>
        <p:nvSpPr>
          <p:cNvPr id="27" name="Text Placeholder 18">
            <a:extLst>
              <a:ext uri="{FF2B5EF4-FFF2-40B4-BE49-F238E27FC236}">
                <a16:creationId xmlns:a16="http://schemas.microsoft.com/office/drawing/2014/main" id="{A3DABEA0-BE43-39F4-B27F-512A58E45B8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16986" y="3832836"/>
            <a:ext cx="1274071" cy="366209"/>
          </a:xfrm>
          <a:prstGeom prst="roundRect">
            <a:avLst>
              <a:gd name="adj" fmla="val 22111"/>
            </a:avLst>
          </a:prstGeom>
          <a:solidFill>
            <a:schemeClr val="accent2"/>
          </a:solidFill>
        </p:spPr>
        <p:txBody>
          <a:bodyPr anchor="ctr">
            <a:no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UNIT 04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BCFFD4AC-E40D-46A7-42D6-2C945047DC8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463367" y="4290269"/>
            <a:ext cx="4072229" cy="272566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LESSON 01 : DESKTOP NAMES AND PLACES</a:t>
            </a:r>
          </a:p>
        </p:txBody>
      </p:sp>
      <p:sp>
        <p:nvSpPr>
          <p:cNvPr id="30" name="Text Placeholder 27">
            <a:extLst>
              <a:ext uri="{FF2B5EF4-FFF2-40B4-BE49-F238E27FC236}">
                <a16:creationId xmlns:a16="http://schemas.microsoft.com/office/drawing/2014/main" id="{4E210783-88AB-7E7C-321D-B27B86DA9C1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463367" y="4655572"/>
            <a:ext cx="4072229" cy="272567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LESSON 02 : FUNCTIONS OF THE TASK BAR</a:t>
            </a:r>
          </a:p>
        </p:txBody>
      </p:sp>
      <p:sp>
        <p:nvSpPr>
          <p:cNvPr id="31" name="Text Placeholder 27">
            <a:extLst>
              <a:ext uri="{FF2B5EF4-FFF2-40B4-BE49-F238E27FC236}">
                <a16:creationId xmlns:a16="http://schemas.microsoft.com/office/drawing/2014/main" id="{458E42A4-1CA2-D665-D426-6598CD33C3B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463368" y="5020091"/>
            <a:ext cx="4072228" cy="272567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LESSON 03 : NOTIFICATION CENTER ICONS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A3F1CFE-15F6-60D1-A3A8-A08190EAB109}"/>
              </a:ext>
            </a:extLst>
          </p:cNvPr>
          <p:cNvSpPr/>
          <p:nvPr userDrawn="1"/>
        </p:nvSpPr>
        <p:spPr>
          <a:xfrm>
            <a:off x="0" y="5943600"/>
            <a:ext cx="1219200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00C7DE7-234C-5F35-0E3F-4BA80412418D}"/>
              </a:ext>
            </a:extLst>
          </p:cNvPr>
          <p:cNvSpPr/>
          <p:nvPr userDrawn="1"/>
        </p:nvSpPr>
        <p:spPr>
          <a:xfrm>
            <a:off x="10754359" y="6062091"/>
            <a:ext cx="45719" cy="7320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Slide Number Placeholder 33">
            <a:extLst>
              <a:ext uri="{FF2B5EF4-FFF2-40B4-BE49-F238E27FC236}">
                <a16:creationId xmlns:a16="http://schemas.microsoft.com/office/drawing/2014/main" id="{CC7DAAB7-9747-FE61-5C42-F33864549103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>
          <a:xfrm>
            <a:off x="10891514" y="6062092"/>
            <a:ext cx="1092842" cy="659384"/>
          </a:xfrm>
        </p:spPr>
        <p:txBody>
          <a:bodyPr/>
          <a:lstStyle>
            <a:lvl1pPr>
              <a:defRPr sz="3600">
                <a:solidFill>
                  <a:schemeClr val="accent2"/>
                </a:solidFill>
                <a:latin typeface="+mj-lt"/>
              </a:defRPr>
            </a:lvl1pPr>
          </a:lstStyle>
          <a:p>
            <a:fld id="{F1C3B705-76CB-4701-B49A-E6553401712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5" name="Picture 3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8548ECE5-F470-95E8-6EEF-97EFFBC176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0406" y="5727968"/>
            <a:ext cx="2329452" cy="1345664"/>
          </a:xfrm>
          <a:prstGeom prst="rect">
            <a:avLst/>
          </a:prstGeom>
        </p:spPr>
      </p:pic>
      <p:pic>
        <p:nvPicPr>
          <p:cNvPr id="39" name="Picture 38" descr="A white logo with a black background&#10;&#10;Description automatically generated">
            <a:extLst>
              <a:ext uri="{FF2B5EF4-FFF2-40B4-BE49-F238E27FC236}">
                <a16:creationId xmlns:a16="http://schemas.microsoft.com/office/drawing/2014/main" id="{5CCA6CE8-27CD-BFEE-70EE-B32FB646AF1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801" y="6006240"/>
            <a:ext cx="858398" cy="74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453028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for imag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AA27E4-E3AD-060E-293A-8E201A2B3776}"/>
              </a:ext>
            </a:extLst>
          </p:cNvPr>
          <p:cNvSpPr/>
          <p:nvPr userDrawn="1"/>
        </p:nvSpPr>
        <p:spPr>
          <a:xfrm>
            <a:off x="0" y="5943600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BE37056C-F4FD-5CEA-3C2C-823C70A8636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9357360" y="6125556"/>
            <a:ext cx="1285240" cy="605155"/>
          </a:xfrm>
        </p:spPr>
        <p:txBody>
          <a:bodyPr/>
          <a:lstStyle>
            <a:lvl1pPr algn="l"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UNIT 02</a:t>
            </a:r>
          </a:p>
          <a:p>
            <a:r>
              <a:rPr lang="en-US" dirty="0"/>
              <a:t>LESSON 01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8CF5E426-172B-A929-0C80-3539CF2279A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>
            <a:lvl1pPr>
              <a:defRPr sz="3600" b="0">
                <a:solidFill>
                  <a:schemeClr val="accent1"/>
                </a:solidFill>
                <a:latin typeface="+mj-lt"/>
              </a:defRPr>
            </a:lvl1pPr>
          </a:lstStyle>
          <a:p>
            <a:fld id="{F1C3B705-76CB-4701-B49A-E6553401712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A095EDD-AB07-5E0A-8447-9420E0CA76EB}"/>
              </a:ext>
            </a:extLst>
          </p:cNvPr>
          <p:cNvSpPr/>
          <p:nvPr userDrawn="1"/>
        </p:nvSpPr>
        <p:spPr>
          <a:xfrm>
            <a:off x="10754359" y="6062091"/>
            <a:ext cx="45719" cy="7320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33BDD04-0926-85A7-AE76-C1A983B28A48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971675" y="313951"/>
            <a:ext cx="10006965" cy="356247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A0B1EBA-B746-7AEC-6270-C49A3F49D4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-2252685" y="1809952"/>
            <a:ext cx="5943599" cy="216177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85C338B-C329-A0AC-AA14-12FD783B99EF}"/>
              </a:ext>
            </a:extLst>
          </p:cNvPr>
          <p:cNvSpPr/>
          <p:nvPr userDrawn="1"/>
        </p:nvSpPr>
        <p:spPr>
          <a:xfrm>
            <a:off x="1971675" y="4116001"/>
            <a:ext cx="6966392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957A90DF-C87B-E088-C856-7226A750BE6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971675" y="4333875"/>
            <a:ext cx="10007600" cy="1528763"/>
          </a:xfrm>
        </p:spPr>
        <p:txBody>
          <a:bodyPr>
            <a:noAutofit/>
          </a:bodyPr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 sz="2000"/>
            </a:lvl1pPr>
          </a:lstStyle>
          <a:p>
            <a:pPr lvl="0"/>
            <a:r>
              <a:rPr lang="en-US" noProof="0" dirty="0"/>
              <a:t>This place is called the ______. It has ___ parts.</a:t>
            </a:r>
          </a:p>
          <a:p>
            <a:pPr lvl="0"/>
            <a:r>
              <a:rPr lang="en-US" noProof="0" dirty="0"/>
              <a:t>The top and biggest part is called the _______  ________.</a:t>
            </a:r>
          </a:p>
          <a:p>
            <a:pPr lvl="0"/>
            <a:r>
              <a:rPr lang="en-US" dirty="0">
                <a:solidFill>
                  <a:schemeClr val="dk1"/>
                </a:solidFill>
              </a:rPr>
              <a:t>We can use it just like the _______ part of a desk. We put and keep important things here so they’re easy to get to.</a:t>
            </a:r>
          </a:p>
          <a:p>
            <a:pPr lvl="0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23DFDEC-A3F6-2F49-37B1-F4E369CA7FEB}"/>
              </a:ext>
            </a:extLst>
          </p:cNvPr>
          <p:cNvSpPr txBox="1"/>
          <p:nvPr userDrawn="1"/>
        </p:nvSpPr>
        <p:spPr>
          <a:xfrm rot="16200000">
            <a:off x="-643002" y="1763081"/>
            <a:ext cx="33956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noProof="0" dirty="0">
                <a:latin typeface="+mj-lt"/>
              </a:rPr>
              <a:t>ACTIVITY</a:t>
            </a:r>
          </a:p>
        </p:txBody>
      </p:sp>
      <p:pic>
        <p:nvPicPr>
          <p:cNvPr id="2" name="Picture 1" descr="A blue circle with yellow lines and a blue letter e&#10;&#10;Description automatically generated">
            <a:extLst>
              <a:ext uri="{FF2B5EF4-FFF2-40B4-BE49-F238E27FC236}">
                <a16:creationId xmlns:a16="http://schemas.microsoft.com/office/drawing/2014/main" id="{A444EB2C-1B2C-1AEE-DA0C-91313970EE1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3600"/>
            <a:ext cx="1055267" cy="914400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38C30331-9AC7-3406-7565-7348F9D0EA1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33" y="5728041"/>
            <a:ext cx="2329200" cy="1345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891385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for imag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AA27E4-E3AD-060E-293A-8E201A2B3776}"/>
              </a:ext>
            </a:extLst>
          </p:cNvPr>
          <p:cNvSpPr/>
          <p:nvPr userDrawn="1"/>
        </p:nvSpPr>
        <p:spPr>
          <a:xfrm>
            <a:off x="0" y="5943600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BE37056C-F4FD-5CEA-3C2C-823C70A8636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9357360" y="6125556"/>
            <a:ext cx="1285240" cy="605155"/>
          </a:xfrm>
        </p:spPr>
        <p:txBody>
          <a:bodyPr/>
          <a:lstStyle>
            <a:lvl1pPr algn="l"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UNIT 02</a:t>
            </a:r>
          </a:p>
          <a:p>
            <a:r>
              <a:rPr lang="en-US" dirty="0"/>
              <a:t>LESSON 01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8CF5E426-172B-A929-0C80-3539CF2279A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>
            <a:lvl1pPr>
              <a:defRPr sz="3600" b="0">
                <a:solidFill>
                  <a:schemeClr val="accent1"/>
                </a:solidFill>
                <a:latin typeface="+mj-lt"/>
              </a:defRPr>
            </a:lvl1pPr>
          </a:lstStyle>
          <a:p>
            <a:fld id="{F1C3B705-76CB-4701-B49A-E6553401712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A095EDD-AB07-5E0A-8447-9420E0CA76EB}"/>
              </a:ext>
            </a:extLst>
          </p:cNvPr>
          <p:cNvSpPr/>
          <p:nvPr userDrawn="1"/>
        </p:nvSpPr>
        <p:spPr>
          <a:xfrm>
            <a:off x="10754359" y="6062091"/>
            <a:ext cx="45719" cy="7320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A0B1EBA-B746-7AEC-6270-C49A3F49D4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-2252685" y="1809952"/>
            <a:ext cx="5943599" cy="216177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85C338B-C329-A0AC-AA14-12FD783B99EF}"/>
              </a:ext>
            </a:extLst>
          </p:cNvPr>
          <p:cNvSpPr/>
          <p:nvPr userDrawn="1"/>
        </p:nvSpPr>
        <p:spPr>
          <a:xfrm>
            <a:off x="1971675" y="1424465"/>
            <a:ext cx="6966392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957A90DF-C87B-E088-C856-7226A750BE6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971040" y="1790700"/>
            <a:ext cx="10007600" cy="1528763"/>
          </a:xfrm>
        </p:spPr>
        <p:txBody>
          <a:bodyPr>
            <a:noAutofit/>
          </a:bodyPr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 sz="2000"/>
            </a:lvl1pPr>
          </a:lstStyle>
          <a:p>
            <a:pPr lvl="0"/>
            <a:r>
              <a:rPr lang="en-US" noProof="0" dirty="0"/>
              <a:t>My computer’s battery is _____________. </a:t>
            </a:r>
          </a:p>
          <a:p>
            <a:pPr lvl="0"/>
            <a:r>
              <a:rPr lang="en-US" noProof="0" dirty="0"/>
              <a:t>Challenge: The battery is at ____ percent.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23DFDEC-A3F6-2F49-37B1-F4E369CA7FEB}"/>
              </a:ext>
            </a:extLst>
          </p:cNvPr>
          <p:cNvSpPr txBox="1"/>
          <p:nvPr userDrawn="1"/>
        </p:nvSpPr>
        <p:spPr>
          <a:xfrm rot="16200000">
            <a:off x="-643002" y="1763081"/>
            <a:ext cx="33956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noProof="0" dirty="0">
                <a:latin typeface="+mj-lt"/>
              </a:rPr>
              <a:t>ACTIVITY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0ED5F65-FDC7-A831-6586-E171BA33E642}"/>
              </a:ext>
            </a:extLst>
          </p:cNvPr>
          <p:cNvSpPr/>
          <p:nvPr userDrawn="1"/>
        </p:nvSpPr>
        <p:spPr>
          <a:xfrm>
            <a:off x="1971675" y="-3124181"/>
            <a:ext cx="6966392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EC22A340-61CD-6018-404E-F1D983BC00C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71675" y="222656"/>
            <a:ext cx="10007600" cy="1065284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0" indent="0">
              <a:buFont typeface="+mj-lt"/>
              <a:buNone/>
              <a:defRPr sz="1800">
                <a:latin typeface="+mj-lt"/>
              </a:defRPr>
            </a:lvl1pPr>
          </a:lstStyle>
          <a:p>
            <a:pPr lvl="0"/>
            <a:r>
              <a:rPr lang="en-US" noProof="0" dirty="0"/>
              <a:t>Finish and write the sentence(s) in your notebook</a:t>
            </a:r>
          </a:p>
        </p:txBody>
      </p:sp>
      <p:pic>
        <p:nvPicPr>
          <p:cNvPr id="4" name="Picture 3" descr="A blue circle with yellow lines and a blue letter e&#10;&#10;Description automatically generated">
            <a:extLst>
              <a:ext uri="{FF2B5EF4-FFF2-40B4-BE49-F238E27FC236}">
                <a16:creationId xmlns:a16="http://schemas.microsoft.com/office/drawing/2014/main" id="{33BEDC5F-D38F-885D-0B32-FFC7515D75A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3600"/>
            <a:ext cx="1055267" cy="914400"/>
          </a:xfrm>
          <a:prstGeom prst="rect">
            <a:avLst/>
          </a:prstGeom>
        </p:spPr>
      </p:pic>
      <p:pic>
        <p:nvPicPr>
          <p:cNvPr id="7" name="Picture 6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6E99CC8D-C4B0-3374-A31C-F0AD84D7036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33" y="5728041"/>
            <a:ext cx="2329200" cy="1345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45798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view &amp; warm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F40D6996-B8A7-1876-C47D-0230E2B3F7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3059269" y="-111160"/>
            <a:ext cx="5209304" cy="1894697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D7310785-643B-653C-3F41-7DD16724B3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8268573" y="-103051"/>
            <a:ext cx="5209304" cy="189469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6AA27E4-E3AD-060E-293A-8E201A2B3776}"/>
              </a:ext>
            </a:extLst>
          </p:cNvPr>
          <p:cNvSpPr/>
          <p:nvPr userDrawn="1"/>
        </p:nvSpPr>
        <p:spPr>
          <a:xfrm>
            <a:off x="0" y="5943600"/>
            <a:ext cx="1219200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27">
            <a:extLst>
              <a:ext uri="{FF2B5EF4-FFF2-40B4-BE49-F238E27FC236}">
                <a16:creationId xmlns:a16="http://schemas.microsoft.com/office/drawing/2014/main" id="{D0656C76-4411-E881-B32F-28359ABA572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59269" y="345265"/>
            <a:ext cx="4182457" cy="476480"/>
          </a:xfrm>
          <a:solidFill>
            <a:schemeClr val="accent2"/>
          </a:solidFill>
        </p:spPr>
        <p:txBody>
          <a:bodyPr>
            <a:noAutofit/>
          </a:bodyPr>
          <a:lstStyle>
            <a:lvl1pPr marL="0" indent="0">
              <a:buFont typeface="Wingdings" panose="05000000000000000000" pitchFamily="2" charset="2"/>
              <a:buNone/>
              <a:defRPr sz="2800" b="0">
                <a:latin typeface="+mj-lt"/>
              </a:defRPr>
            </a:lvl1pPr>
          </a:lstStyle>
          <a:p>
            <a:pPr lvl="0"/>
            <a:r>
              <a:rPr lang="en-US" dirty="0"/>
              <a:t>DIRECTIONS</a:t>
            </a:r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BE37056C-F4FD-5CEA-3C2C-823C70A8636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9357360" y="6125556"/>
            <a:ext cx="1285240" cy="605155"/>
          </a:xfrm>
        </p:spPr>
        <p:txBody>
          <a:bodyPr/>
          <a:lstStyle>
            <a:lvl1pPr algn="l"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UNIT 02</a:t>
            </a:r>
          </a:p>
          <a:p>
            <a:r>
              <a:rPr lang="en-US" dirty="0"/>
              <a:t>LESSON 01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8CF5E426-172B-A929-0C80-3539CF2279A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>
            <a:lvl1pPr>
              <a:defRPr sz="3600" b="0">
                <a:solidFill>
                  <a:schemeClr val="accent2"/>
                </a:solidFill>
                <a:latin typeface="+mj-lt"/>
              </a:defRPr>
            </a:lvl1pPr>
          </a:lstStyle>
          <a:p>
            <a:fld id="{F1C3B705-76CB-4701-B49A-E6553401712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A095EDD-AB07-5E0A-8447-9420E0CA76EB}"/>
              </a:ext>
            </a:extLst>
          </p:cNvPr>
          <p:cNvSpPr/>
          <p:nvPr userDrawn="1"/>
        </p:nvSpPr>
        <p:spPr>
          <a:xfrm>
            <a:off x="10754359" y="6062091"/>
            <a:ext cx="45719" cy="7320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Text Placeholder 27">
            <a:extLst>
              <a:ext uri="{FF2B5EF4-FFF2-40B4-BE49-F238E27FC236}">
                <a16:creationId xmlns:a16="http://schemas.microsoft.com/office/drawing/2014/main" id="{1583424A-B73B-6051-C69A-8DD4578926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059269" y="903543"/>
            <a:ext cx="5618005" cy="879994"/>
          </a:xfrm>
        </p:spPr>
        <p:txBody>
          <a:bodyPr>
            <a:noAutofit/>
          </a:bodyPr>
          <a:lstStyle>
            <a:lvl1pPr marL="0" indent="0">
              <a:buNone/>
              <a:defRPr sz="1600" b="0">
                <a:solidFill>
                  <a:schemeClr val="accent1"/>
                </a:solidFill>
                <a:latin typeface="+mj-lt"/>
                <a:cs typeface="+mj-cs"/>
              </a:defRPr>
            </a:lvl1pPr>
          </a:lstStyle>
          <a:p>
            <a:pPr lvl="0"/>
            <a:r>
              <a:rPr lang="en-US" dirty="0"/>
              <a:t>Look at the computer in front of you to finish the sentences. Write each sentence in your notebook.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8EED151-5455-7CE0-212A-066570DECB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7551"/>
          <a:stretch/>
        </p:blipFill>
        <p:spPr>
          <a:xfrm flipV="1">
            <a:off x="0" y="345265"/>
            <a:ext cx="2590800" cy="1462661"/>
          </a:xfrm>
          <a:prstGeom prst="rect">
            <a:avLst/>
          </a:prstGeom>
        </p:spPr>
      </p:pic>
      <p:sp>
        <p:nvSpPr>
          <p:cNvPr id="3" name="Text Placeholder 28">
            <a:extLst>
              <a:ext uri="{FF2B5EF4-FFF2-40B4-BE49-F238E27FC236}">
                <a16:creationId xmlns:a16="http://schemas.microsoft.com/office/drawing/2014/main" id="{27CF25FA-2941-C28B-A88C-1A50F066EDE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81085" y="767760"/>
            <a:ext cx="2361865" cy="55068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8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fr-FR" noProof="0"/>
              <a:t>E</a:t>
            </a:r>
            <a:r>
              <a:rPr lang="en-US" noProof="0" dirty="0"/>
              <a:t>valuation</a:t>
            </a:r>
          </a:p>
        </p:txBody>
      </p:sp>
      <p:sp>
        <p:nvSpPr>
          <p:cNvPr id="7" name="Text Placeholder 18">
            <a:extLst>
              <a:ext uri="{FF2B5EF4-FFF2-40B4-BE49-F238E27FC236}">
                <a16:creationId xmlns:a16="http://schemas.microsoft.com/office/drawing/2014/main" id="{91475197-7EBB-2F36-1062-377B47F0562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30127" y="2306463"/>
            <a:ext cx="400051" cy="365125"/>
          </a:xfrm>
          <a:prstGeom prst="roundRect">
            <a:avLst>
              <a:gd name="adj" fmla="val 27328"/>
            </a:avLst>
          </a:prstGeom>
          <a:solidFill>
            <a:schemeClr val="accent4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1</a:t>
            </a:r>
            <a:endParaRPr lang="en-US" dirty="0"/>
          </a:p>
        </p:txBody>
      </p:sp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883B6C46-1681-9959-5485-3226EC49583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30127" y="3054417"/>
            <a:ext cx="400051" cy="365125"/>
          </a:xfrm>
          <a:prstGeom prst="roundRect">
            <a:avLst>
              <a:gd name="adj" fmla="val 27328"/>
            </a:avLst>
          </a:prstGeom>
          <a:solidFill>
            <a:schemeClr val="accent4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2</a:t>
            </a:r>
            <a:endParaRPr lang="en-US" dirty="0"/>
          </a:p>
        </p:txBody>
      </p:sp>
      <p:sp>
        <p:nvSpPr>
          <p:cNvPr id="15" name="Text Placeholder 18">
            <a:extLst>
              <a:ext uri="{FF2B5EF4-FFF2-40B4-BE49-F238E27FC236}">
                <a16:creationId xmlns:a16="http://schemas.microsoft.com/office/drawing/2014/main" id="{57EC2594-031D-9D3D-7464-1D2429DD24B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430127" y="4211913"/>
            <a:ext cx="400051" cy="365125"/>
          </a:xfrm>
          <a:prstGeom prst="roundRect">
            <a:avLst>
              <a:gd name="adj" fmla="val 27328"/>
            </a:avLst>
          </a:prstGeom>
          <a:solidFill>
            <a:schemeClr val="accent4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3</a:t>
            </a:r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AE45462C-0F63-3FE7-8E28-149B917DFDF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059113" y="2306638"/>
            <a:ext cx="8742362" cy="50006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Today is __ /__ / ____.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539B2E93-7CAE-4A62-68AC-7758963A38C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059113" y="3054417"/>
            <a:ext cx="8742362" cy="98390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The power button to turn the computer on and off is on the ________________. (left/right/front/back)</a:t>
            </a:r>
          </a:p>
        </p:txBody>
      </p:sp>
      <p:sp>
        <p:nvSpPr>
          <p:cNvPr id="21" name="Text Placeholder 18">
            <a:extLst>
              <a:ext uri="{FF2B5EF4-FFF2-40B4-BE49-F238E27FC236}">
                <a16:creationId xmlns:a16="http://schemas.microsoft.com/office/drawing/2014/main" id="{4E808424-61F4-937E-9580-1538D12B855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059113" y="4211913"/>
            <a:ext cx="8742362" cy="1192974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The charging port is on the _______________________. (left/right/front/back)</a:t>
            </a:r>
          </a:p>
        </p:txBody>
      </p:sp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21E0DB3-01F8-47A6-6057-F6D2D44E530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12" y="5727968"/>
            <a:ext cx="2329452" cy="1345664"/>
          </a:xfrm>
          <a:prstGeom prst="rect">
            <a:avLst/>
          </a:prstGeom>
        </p:spPr>
      </p:pic>
      <p:pic>
        <p:nvPicPr>
          <p:cNvPr id="6" name="Picture 5" descr="A white logo with a black background&#10;&#10;Description automatically generated">
            <a:extLst>
              <a:ext uri="{FF2B5EF4-FFF2-40B4-BE49-F238E27FC236}">
                <a16:creationId xmlns:a16="http://schemas.microsoft.com/office/drawing/2014/main" id="{532CD4DC-2156-2803-73B3-F99A5B1F120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3" y="6033516"/>
            <a:ext cx="858398" cy="74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532336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view &amp; warm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AA27E4-E3AD-060E-293A-8E201A2B3776}"/>
              </a:ext>
            </a:extLst>
          </p:cNvPr>
          <p:cNvSpPr/>
          <p:nvPr userDrawn="1"/>
        </p:nvSpPr>
        <p:spPr>
          <a:xfrm>
            <a:off x="0" y="5943600"/>
            <a:ext cx="1219200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BE37056C-F4FD-5CEA-3C2C-823C70A8636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9357360" y="6125556"/>
            <a:ext cx="1285240" cy="605155"/>
          </a:xfrm>
        </p:spPr>
        <p:txBody>
          <a:bodyPr/>
          <a:lstStyle>
            <a:lvl1pPr algn="l"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UNIT 02</a:t>
            </a:r>
          </a:p>
          <a:p>
            <a:r>
              <a:rPr lang="en-US" dirty="0"/>
              <a:t>LESSON 01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8CF5E426-172B-A929-0C80-3539CF2279A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>
            <a:lvl1pPr>
              <a:defRPr sz="3600" b="0">
                <a:solidFill>
                  <a:schemeClr val="accent2"/>
                </a:solidFill>
                <a:latin typeface="+mj-lt"/>
              </a:defRPr>
            </a:lvl1pPr>
          </a:lstStyle>
          <a:p>
            <a:fld id="{F1C3B705-76CB-4701-B49A-E6553401712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A095EDD-AB07-5E0A-8447-9420E0CA76EB}"/>
              </a:ext>
            </a:extLst>
          </p:cNvPr>
          <p:cNvSpPr/>
          <p:nvPr userDrawn="1"/>
        </p:nvSpPr>
        <p:spPr>
          <a:xfrm>
            <a:off x="10754359" y="6062091"/>
            <a:ext cx="45719" cy="7320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8EED151-5455-7CE0-212A-066570DECB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7551"/>
          <a:stretch/>
        </p:blipFill>
        <p:spPr>
          <a:xfrm flipV="1">
            <a:off x="4686948" y="345957"/>
            <a:ext cx="1743804" cy="984481"/>
          </a:xfrm>
          <a:prstGeom prst="rect">
            <a:avLst/>
          </a:prstGeom>
        </p:spPr>
      </p:pic>
      <p:sp>
        <p:nvSpPr>
          <p:cNvPr id="7" name="Text Placeholder 18">
            <a:extLst>
              <a:ext uri="{FF2B5EF4-FFF2-40B4-BE49-F238E27FC236}">
                <a16:creationId xmlns:a16="http://schemas.microsoft.com/office/drawing/2014/main" id="{91475197-7EBB-2F36-1062-377B47F0562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2827" y="2003398"/>
            <a:ext cx="836948" cy="80330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3</a:t>
            </a:r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AE45462C-0F63-3FE7-8E28-149B917DFDF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724819" y="2155018"/>
            <a:ext cx="8742362" cy="500062"/>
          </a:xfrm>
        </p:spPr>
        <p:txBody>
          <a:bodyPr>
            <a:noAutofit/>
          </a:bodyPr>
          <a:lstStyle>
            <a:lvl1pPr marL="0" indent="0">
              <a:buNone/>
              <a:defRPr sz="3200" b="0">
                <a:latin typeface="+mj-lt"/>
              </a:defRPr>
            </a:lvl1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dk1"/>
                </a:solidFill>
              </a:rPr>
              <a:t>Three things you learned today</a:t>
            </a:r>
          </a:p>
        </p:txBody>
      </p:sp>
      <p:sp>
        <p:nvSpPr>
          <p:cNvPr id="12" name="Text Placeholder 18">
            <a:extLst>
              <a:ext uri="{FF2B5EF4-FFF2-40B4-BE49-F238E27FC236}">
                <a16:creationId xmlns:a16="http://schemas.microsoft.com/office/drawing/2014/main" id="{24B7A28F-AA6E-BD5E-5185-0227ED36A20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92827" y="3162107"/>
            <a:ext cx="836948" cy="80330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2</a:t>
            </a:r>
            <a:endParaRPr lang="en-US" dirty="0"/>
          </a:p>
        </p:txBody>
      </p:sp>
      <p:sp>
        <p:nvSpPr>
          <p:cNvPr id="14" name="Text Placeholder 18">
            <a:extLst>
              <a:ext uri="{FF2B5EF4-FFF2-40B4-BE49-F238E27FC236}">
                <a16:creationId xmlns:a16="http://schemas.microsoft.com/office/drawing/2014/main" id="{6541E512-2E3D-9CC2-CFFB-D10E41DAF02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724819" y="3313727"/>
            <a:ext cx="8742362" cy="500062"/>
          </a:xfrm>
        </p:spPr>
        <p:txBody>
          <a:bodyPr>
            <a:noAutofit/>
          </a:bodyPr>
          <a:lstStyle>
            <a:lvl1pPr marL="0" indent="0">
              <a:buNone/>
              <a:defRPr sz="3200" b="0">
                <a:latin typeface="+mj-lt"/>
              </a:defRPr>
            </a:lvl1pPr>
          </a:lstStyle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dk1"/>
                </a:solidFill>
              </a:rPr>
              <a:t>Two things you’d like to learn more about</a:t>
            </a:r>
          </a:p>
        </p:txBody>
      </p:sp>
      <p:sp>
        <p:nvSpPr>
          <p:cNvPr id="17" name="Text Placeholder 18">
            <a:extLst>
              <a:ext uri="{FF2B5EF4-FFF2-40B4-BE49-F238E27FC236}">
                <a16:creationId xmlns:a16="http://schemas.microsoft.com/office/drawing/2014/main" id="{E7C897F6-2A4E-414E-7612-4F6F387FA1A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92827" y="4320209"/>
            <a:ext cx="836948" cy="80330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1</a:t>
            </a:r>
            <a:endParaRPr lang="en-US" dirty="0"/>
          </a:p>
        </p:txBody>
      </p:sp>
      <p:sp>
        <p:nvSpPr>
          <p:cNvPr id="18" name="Text Placeholder 18">
            <a:extLst>
              <a:ext uri="{FF2B5EF4-FFF2-40B4-BE49-F238E27FC236}">
                <a16:creationId xmlns:a16="http://schemas.microsoft.com/office/drawing/2014/main" id="{D50C51C6-4091-D3FF-750D-288216B345B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724819" y="4471829"/>
            <a:ext cx="8742362" cy="500062"/>
          </a:xfrm>
        </p:spPr>
        <p:txBody>
          <a:bodyPr>
            <a:noAutofit/>
          </a:bodyPr>
          <a:lstStyle>
            <a:lvl1pPr marL="0" indent="0">
              <a:buNone/>
              <a:defRPr sz="3200" b="0">
                <a:latin typeface="+mj-lt"/>
              </a:defRPr>
            </a:lvl1pPr>
          </a:lstStyle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One question you still have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614F2F1-4509-B619-FA24-1BA111EB9612}"/>
              </a:ext>
            </a:extLst>
          </p:cNvPr>
          <p:cNvSpPr/>
          <p:nvPr userDrawn="1"/>
        </p:nvSpPr>
        <p:spPr>
          <a:xfrm>
            <a:off x="0" y="345957"/>
            <a:ext cx="4686948" cy="9844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8">
            <a:extLst>
              <a:ext uri="{FF2B5EF4-FFF2-40B4-BE49-F238E27FC236}">
                <a16:creationId xmlns:a16="http://schemas.microsoft.com/office/drawing/2014/main" id="{312C1F4A-FA47-BEB1-CB4D-A376105145B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2827" y="588166"/>
            <a:ext cx="8742362" cy="500062"/>
          </a:xfrm>
        </p:spPr>
        <p:txBody>
          <a:bodyPr>
            <a:noAutofit/>
          </a:bodyPr>
          <a:lstStyle>
            <a:lvl1pPr marL="0" indent="0">
              <a:buNone/>
              <a:defRPr sz="40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Self-Assessment</a:t>
            </a: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83DCAA9F-1970-9461-242D-725B1CD4883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12" y="5727968"/>
            <a:ext cx="2329452" cy="1345664"/>
          </a:xfrm>
          <a:prstGeom prst="rect">
            <a:avLst/>
          </a:prstGeom>
        </p:spPr>
      </p:pic>
      <p:pic>
        <p:nvPicPr>
          <p:cNvPr id="10" name="Picture 9" descr="A white logo with a black background&#10;&#10;Description automatically generated">
            <a:extLst>
              <a:ext uri="{FF2B5EF4-FFF2-40B4-BE49-F238E27FC236}">
                <a16:creationId xmlns:a16="http://schemas.microsoft.com/office/drawing/2014/main" id="{CA007445-F3C5-AFF1-3B7F-5CD04B15598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3" y="6033516"/>
            <a:ext cx="858398" cy="74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889529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UDENT GOALS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AA27E4-E3AD-060E-293A-8E201A2B3776}"/>
              </a:ext>
            </a:extLst>
          </p:cNvPr>
          <p:cNvSpPr/>
          <p:nvPr userDrawn="1"/>
        </p:nvSpPr>
        <p:spPr>
          <a:xfrm>
            <a:off x="0" y="5943600"/>
            <a:ext cx="1219200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7870EE6-50AC-98E9-E68C-16832B707C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5814" y="394177"/>
            <a:ext cx="710453" cy="710453"/>
          </a:xfrm>
          <a:prstGeom prst="rect">
            <a:avLst/>
          </a:prstGeom>
        </p:spPr>
      </p:pic>
      <p:sp>
        <p:nvSpPr>
          <p:cNvPr id="16" name="Text Placeholder 27">
            <a:extLst>
              <a:ext uri="{FF2B5EF4-FFF2-40B4-BE49-F238E27FC236}">
                <a16:creationId xmlns:a16="http://schemas.microsoft.com/office/drawing/2014/main" id="{D0656C76-4411-E881-B32F-28359ABA572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99999" y="1945298"/>
            <a:ext cx="9091521" cy="476480"/>
          </a:xfrm>
        </p:spPr>
        <p:txBody>
          <a:bodyPr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</a:lstStyle>
          <a:p>
            <a:pPr lvl="0"/>
            <a:r>
              <a:rPr lang="en-US" dirty="0"/>
              <a:t>I CAN …….</a:t>
            </a:r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BE37056C-F4FD-5CEA-3C2C-823C70A8636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9357360" y="6125556"/>
            <a:ext cx="1285240" cy="605155"/>
          </a:xfrm>
        </p:spPr>
        <p:txBody>
          <a:bodyPr/>
          <a:lstStyle>
            <a:lvl1pPr algn="l"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UNIT 02</a:t>
            </a:r>
          </a:p>
          <a:p>
            <a:r>
              <a:rPr lang="en-US" dirty="0"/>
              <a:t>LESSON 01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8CF5E426-172B-A929-0C80-3539CF2279A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>
            <a:lvl1pPr>
              <a:defRPr sz="3600" b="0">
                <a:solidFill>
                  <a:schemeClr val="accent2"/>
                </a:solidFill>
                <a:latin typeface="+mj-lt"/>
              </a:defRPr>
            </a:lvl1pPr>
          </a:lstStyle>
          <a:p>
            <a:fld id="{F1C3B705-76CB-4701-B49A-E6553401712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A095EDD-AB07-5E0A-8447-9420E0CA76EB}"/>
              </a:ext>
            </a:extLst>
          </p:cNvPr>
          <p:cNvSpPr/>
          <p:nvPr userDrawn="1"/>
        </p:nvSpPr>
        <p:spPr>
          <a:xfrm>
            <a:off x="10754359" y="6062091"/>
            <a:ext cx="45719" cy="7320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1089D02B-D658-1C50-D08F-5FC69368E95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304940" y="394177"/>
            <a:ext cx="3961720" cy="710453"/>
          </a:xfrm>
        </p:spPr>
        <p:txBody>
          <a:bodyPr>
            <a:no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Achievements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F8A4806-4BBA-8C25-AB20-684AD43100C4}"/>
              </a:ext>
            </a:extLst>
          </p:cNvPr>
          <p:cNvSpPr/>
          <p:nvPr/>
        </p:nvSpPr>
        <p:spPr>
          <a:xfrm>
            <a:off x="900000" y="1903319"/>
            <a:ext cx="587177" cy="558932"/>
          </a:xfrm>
          <a:custGeom>
            <a:avLst/>
            <a:gdLst>
              <a:gd name="connsiteX0" fmla="*/ 0 w 587177"/>
              <a:gd name="connsiteY0" fmla="*/ 0 h 558932"/>
              <a:gd name="connsiteX1" fmla="*/ 587178 w 587177"/>
              <a:gd name="connsiteY1" fmla="*/ 0 h 558932"/>
              <a:gd name="connsiteX2" fmla="*/ 587178 w 587177"/>
              <a:gd name="connsiteY2" fmla="*/ 377959 h 558932"/>
              <a:gd name="connsiteX3" fmla="*/ 406205 w 587177"/>
              <a:gd name="connsiteY3" fmla="*/ 558933 h 558932"/>
              <a:gd name="connsiteX4" fmla="*/ 0 w 587177"/>
              <a:gd name="connsiteY4" fmla="*/ 558933 h 558932"/>
              <a:gd name="connsiteX5" fmla="*/ 0 w 587177"/>
              <a:gd name="connsiteY5" fmla="*/ 0 h 558932"/>
              <a:gd name="connsiteX6" fmla="*/ 0 w 587177"/>
              <a:gd name="connsiteY6" fmla="*/ 0 h 55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7177" h="558932">
                <a:moveTo>
                  <a:pt x="0" y="0"/>
                </a:moveTo>
                <a:lnTo>
                  <a:pt x="587178" y="0"/>
                </a:lnTo>
                <a:lnTo>
                  <a:pt x="587178" y="377959"/>
                </a:lnTo>
                <a:cubicBezTo>
                  <a:pt x="587178" y="477845"/>
                  <a:pt x="506091" y="558933"/>
                  <a:pt x="406205" y="558933"/>
                </a:cubicBezTo>
                <a:lnTo>
                  <a:pt x="0" y="55893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7BD5311B-4CF5-12FD-6A21-9E2497D84C35}"/>
              </a:ext>
            </a:extLst>
          </p:cNvPr>
          <p:cNvSpPr/>
          <p:nvPr/>
        </p:nvSpPr>
        <p:spPr>
          <a:xfrm>
            <a:off x="965779" y="2000579"/>
            <a:ext cx="455651" cy="364444"/>
          </a:xfrm>
          <a:custGeom>
            <a:avLst/>
            <a:gdLst>
              <a:gd name="connsiteX0" fmla="*/ 455651 w 455651"/>
              <a:gd name="connsiteY0" fmla="*/ 72248 h 364444"/>
              <a:gd name="connsiteX1" fmla="*/ 450944 w 455651"/>
              <a:gd name="connsiteY1" fmla="*/ 82977 h 364444"/>
              <a:gd name="connsiteX2" fmla="*/ 242493 w 455651"/>
              <a:gd name="connsiteY2" fmla="*/ 291428 h 364444"/>
              <a:gd name="connsiteX3" fmla="*/ 174184 w 455651"/>
              <a:gd name="connsiteY3" fmla="*/ 359737 h 364444"/>
              <a:gd name="connsiteX4" fmla="*/ 163648 w 455651"/>
              <a:gd name="connsiteY4" fmla="*/ 364445 h 364444"/>
              <a:gd name="connsiteX5" fmla="*/ 157082 w 455651"/>
              <a:gd name="connsiteY5" fmla="*/ 362748 h 364444"/>
              <a:gd name="connsiteX6" fmla="*/ 92936 w 455651"/>
              <a:gd name="connsiteY6" fmla="*/ 298601 h 364444"/>
              <a:gd name="connsiteX7" fmla="*/ 4708 w 455651"/>
              <a:gd name="connsiteY7" fmla="*/ 210372 h 364444"/>
              <a:gd name="connsiteX8" fmla="*/ 0 w 455651"/>
              <a:gd name="connsiteY8" fmla="*/ 199644 h 364444"/>
              <a:gd name="connsiteX9" fmla="*/ 4708 w 455651"/>
              <a:gd name="connsiteY9" fmla="*/ 189108 h 364444"/>
              <a:gd name="connsiteX10" fmla="*/ 61712 w 455651"/>
              <a:gd name="connsiteY10" fmla="*/ 131911 h 364444"/>
              <a:gd name="connsiteX11" fmla="*/ 72248 w 455651"/>
              <a:gd name="connsiteY11" fmla="*/ 127203 h 364444"/>
              <a:gd name="connsiteX12" fmla="*/ 82977 w 455651"/>
              <a:gd name="connsiteY12" fmla="*/ 131911 h 364444"/>
              <a:gd name="connsiteX13" fmla="*/ 164256 w 455651"/>
              <a:gd name="connsiteY13" fmla="*/ 213191 h 364444"/>
              <a:gd name="connsiteX14" fmla="*/ 372482 w 455651"/>
              <a:gd name="connsiteY14" fmla="*/ 4708 h 364444"/>
              <a:gd name="connsiteX15" fmla="*/ 383211 w 455651"/>
              <a:gd name="connsiteY15" fmla="*/ 0 h 364444"/>
              <a:gd name="connsiteX16" fmla="*/ 393939 w 455651"/>
              <a:gd name="connsiteY16" fmla="*/ 4708 h 364444"/>
              <a:gd name="connsiteX17" fmla="*/ 450944 w 455651"/>
              <a:gd name="connsiteY17" fmla="*/ 61712 h 364444"/>
              <a:gd name="connsiteX18" fmla="*/ 455651 w 455651"/>
              <a:gd name="connsiteY18" fmla="*/ 72248 h 364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5651" h="364444">
                <a:moveTo>
                  <a:pt x="455651" y="72248"/>
                </a:moveTo>
                <a:cubicBezTo>
                  <a:pt x="455651" y="76380"/>
                  <a:pt x="453954" y="79966"/>
                  <a:pt x="450944" y="82977"/>
                </a:cubicBezTo>
                <a:lnTo>
                  <a:pt x="242493" y="291428"/>
                </a:lnTo>
                <a:lnTo>
                  <a:pt x="174184" y="359737"/>
                </a:lnTo>
                <a:cubicBezTo>
                  <a:pt x="171173" y="362748"/>
                  <a:pt x="167587" y="364445"/>
                  <a:pt x="163648" y="364445"/>
                </a:cubicBezTo>
                <a:cubicBezTo>
                  <a:pt x="161214" y="364445"/>
                  <a:pt x="158940" y="363900"/>
                  <a:pt x="157082" y="362748"/>
                </a:cubicBezTo>
                <a:lnTo>
                  <a:pt x="92936" y="298601"/>
                </a:lnTo>
                <a:lnTo>
                  <a:pt x="4708" y="210372"/>
                </a:lnTo>
                <a:cubicBezTo>
                  <a:pt x="1505" y="207170"/>
                  <a:pt x="0" y="203615"/>
                  <a:pt x="0" y="199644"/>
                </a:cubicBezTo>
                <a:cubicBezTo>
                  <a:pt x="0" y="195673"/>
                  <a:pt x="1505" y="192118"/>
                  <a:pt x="4708" y="189108"/>
                </a:cubicBezTo>
                <a:lnTo>
                  <a:pt x="61712" y="131911"/>
                </a:lnTo>
                <a:cubicBezTo>
                  <a:pt x="64915" y="128901"/>
                  <a:pt x="68309" y="127396"/>
                  <a:pt x="72248" y="127203"/>
                </a:cubicBezTo>
                <a:cubicBezTo>
                  <a:pt x="76380" y="127203"/>
                  <a:pt x="79966" y="128901"/>
                  <a:pt x="82977" y="131911"/>
                </a:cubicBezTo>
                <a:lnTo>
                  <a:pt x="164256" y="213191"/>
                </a:lnTo>
                <a:lnTo>
                  <a:pt x="372482" y="4708"/>
                </a:lnTo>
                <a:cubicBezTo>
                  <a:pt x="375685" y="1505"/>
                  <a:pt x="379240" y="0"/>
                  <a:pt x="383211" y="0"/>
                </a:cubicBezTo>
                <a:cubicBezTo>
                  <a:pt x="387182" y="0"/>
                  <a:pt x="390737" y="1505"/>
                  <a:pt x="393939" y="4708"/>
                </a:cubicBezTo>
                <a:lnTo>
                  <a:pt x="450944" y="61712"/>
                </a:lnTo>
                <a:cubicBezTo>
                  <a:pt x="453954" y="64915"/>
                  <a:pt x="455651" y="68309"/>
                  <a:pt x="455651" y="72248"/>
                </a:cubicBezTo>
                <a:close/>
              </a:path>
            </a:pathLst>
          </a:custGeom>
          <a:solidFill>
            <a:schemeClr val="accent1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2401715-4DAD-E23D-FB0D-0F335576A0BB}"/>
              </a:ext>
            </a:extLst>
          </p:cNvPr>
          <p:cNvGrpSpPr/>
          <p:nvPr userDrawn="1"/>
        </p:nvGrpSpPr>
        <p:grpSpPr>
          <a:xfrm>
            <a:off x="900000" y="2856030"/>
            <a:ext cx="587177" cy="558932"/>
            <a:chOff x="900000" y="2856030"/>
            <a:chExt cx="587177" cy="558932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A4AD9E2-9CA1-2916-8CC3-5098E09B8BB7}"/>
                </a:ext>
              </a:extLst>
            </p:cNvPr>
            <p:cNvSpPr/>
            <p:nvPr/>
          </p:nvSpPr>
          <p:spPr>
            <a:xfrm>
              <a:off x="900000" y="2856030"/>
              <a:ext cx="587177" cy="558932"/>
            </a:xfrm>
            <a:custGeom>
              <a:avLst/>
              <a:gdLst>
                <a:gd name="connsiteX0" fmla="*/ 0 w 587177"/>
                <a:gd name="connsiteY0" fmla="*/ 0 h 558932"/>
                <a:gd name="connsiteX1" fmla="*/ 587178 w 587177"/>
                <a:gd name="connsiteY1" fmla="*/ 0 h 558932"/>
                <a:gd name="connsiteX2" fmla="*/ 587178 w 587177"/>
                <a:gd name="connsiteY2" fmla="*/ 377959 h 558932"/>
                <a:gd name="connsiteX3" fmla="*/ 406205 w 587177"/>
                <a:gd name="connsiteY3" fmla="*/ 558933 h 558932"/>
                <a:gd name="connsiteX4" fmla="*/ 0 w 587177"/>
                <a:gd name="connsiteY4" fmla="*/ 558933 h 558932"/>
                <a:gd name="connsiteX5" fmla="*/ 0 w 587177"/>
                <a:gd name="connsiteY5" fmla="*/ 0 h 558932"/>
                <a:gd name="connsiteX6" fmla="*/ 0 w 587177"/>
                <a:gd name="connsiteY6" fmla="*/ 0 h 55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177" h="558932">
                  <a:moveTo>
                    <a:pt x="0" y="0"/>
                  </a:moveTo>
                  <a:lnTo>
                    <a:pt x="587178" y="0"/>
                  </a:lnTo>
                  <a:lnTo>
                    <a:pt x="587178" y="377959"/>
                  </a:lnTo>
                  <a:cubicBezTo>
                    <a:pt x="587178" y="477845"/>
                    <a:pt x="506091" y="558933"/>
                    <a:pt x="406205" y="558933"/>
                  </a:cubicBezTo>
                  <a:lnTo>
                    <a:pt x="0" y="5589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56C43C9-3F04-3F4B-43E2-A3C92DA3BD51}"/>
                </a:ext>
              </a:extLst>
            </p:cNvPr>
            <p:cNvSpPr/>
            <p:nvPr/>
          </p:nvSpPr>
          <p:spPr>
            <a:xfrm>
              <a:off x="965779" y="2953290"/>
              <a:ext cx="455651" cy="364444"/>
            </a:xfrm>
            <a:custGeom>
              <a:avLst/>
              <a:gdLst>
                <a:gd name="connsiteX0" fmla="*/ 455651 w 455651"/>
                <a:gd name="connsiteY0" fmla="*/ 72248 h 364444"/>
                <a:gd name="connsiteX1" fmla="*/ 450944 w 455651"/>
                <a:gd name="connsiteY1" fmla="*/ 82977 h 364444"/>
                <a:gd name="connsiteX2" fmla="*/ 242493 w 455651"/>
                <a:gd name="connsiteY2" fmla="*/ 291428 h 364444"/>
                <a:gd name="connsiteX3" fmla="*/ 174184 w 455651"/>
                <a:gd name="connsiteY3" fmla="*/ 359737 h 364444"/>
                <a:gd name="connsiteX4" fmla="*/ 163648 w 455651"/>
                <a:gd name="connsiteY4" fmla="*/ 364445 h 364444"/>
                <a:gd name="connsiteX5" fmla="*/ 157082 w 455651"/>
                <a:gd name="connsiteY5" fmla="*/ 362748 h 364444"/>
                <a:gd name="connsiteX6" fmla="*/ 92936 w 455651"/>
                <a:gd name="connsiteY6" fmla="*/ 298601 h 364444"/>
                <a:gd name="connsiteX7" fmla="*/ 4708 w 455651"/>
                <a:gd name="connsiteY7" fmla="*/ 210372 h 364444"/>
                <a:gd name="connsiteX8" fmla="*/ 0 w 455651"/>
                <a:gd name="connsiteY8" fmla="*/ 199644 h 364444"/>
                <a:gd name="connsiteX9" fmla="*/ 4708 w 455651"/>
                <a:gd name="connsiteY9" fmla="*/ 189108 h 364444"/>
                <a:gd name="connsiteX10" fmla="*/ 61712 w 455651"/>
                <a:gd name="connsiteY10" fmla="*/ 131911 h 364444"/>
                <a:gd name="connsiteX11" fmla="*/ 72248 w 455651"/>
                <a:gd name="connsiteY11" fmla="*/ 127203 h 364444"/>
                <a:gd name="connsiteX12" fmla="*/ 82977 w 455651"/>
                <a:gd name="connsiteY12" fmla="*/ 131911 h 364444"/>
                <a:gd name="connsiteX13" fmla="*/ 164256 w 455651"/>
                <a:gd name="connsiteY13" fmla="*/ 213191 h 364444"/>
                <a:gd name="connsiteX14" fmla="*/ 372482 w 455651"/>
                <a:gd name="connsiteY14" fmla="*/ 4708 h 364444"/>
                <a:gd name="connsiteX15" fmla="*/ 383211 w 455651"/>
                <a:gd name="connsiteY15" fmla="*/ 0 h 364444"/>
                <a:gd name="connsiteX16" fmla="*/ 393939 w 455651"/>
                <a:gd name="connsiteY16" fmla="*/ 4708 h 364444"/>
                <a:gd name="connsiteX17" fmla="*/ 450944 w 455651"/>
                <a:gd name="connsiteY17" fmla="*/ 61712 h 364444"/>
                <a:gd name="connsiteX18" fmla="*/ 455651 w 455651"/>
                <a:gd name="connsiteY18" fmla="*/ 72248 h 36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55651" h="364444">
                  <a:moveTo>
                    <a:pt x="455651" y="72248"/>
                  </a:moveTo>
                  <a:cubicBezTo>
                    <a:pt x="455651" y="76380"/>
                    <a:pt x="453954" y="79966"/>
                    <a:pt x="450944" y="82977"/>
                  </a:cubicBezTo>
                  <a:lnTo>
                    <a:pt x="242493" y="291428"/>
                  </a:lnTo>
                  <a:lnTo>
                    <a:pt x="174184" y="359737"/>
                  </a:lnTo>
                  <a:cubicBezTo>
                    <a:pt x="171173" y="362748"/>
                    <a:pt x="167587" y="364445"/>
                    <a:pt x="163648" y="364445"/>
                  </a:cubicBezTo>
                  <a:cubicBezTo>
                    <a:pt x="161214" y="364445"/>
                    <a:pt x="158940" y="363900"/>
                    <a:pt x="157082" y="362748"/>
                  </a:cubicBezTo>
                  <a:lnTo>
                    <a:pt x="92936" y="298601"/>
                  </a:lnTo>
                  <a:lnTo>
                    <a:pt x="4708" y="210372"/>
                  </a:lnTo>
                  <a:cubicBezTo>
                    <a:pt x="1505" y="207170"/>
                    <a:pt x="0" y="203615"/>
                    <a:pt x="0" y="199644"/>
                  </a:cubicBezTo>
                  <a:cubicBezTo>
                    <a:pt x="0" y="195673"/>
                    <a:pt x="1505" y="192118"/>
                    <a:pt x="4708" y="189108"/>
                  </a:cubicBezTo>
                  <a:lnTo>
                    <a:pt x="61712" y="131911"/>
                  </a:lnTo>
                  <a:cubicBezTo>
                    <a:pt x="64915" y="128901"/>
                    <a:pt x="68309" y="127396"/>
                    <a:pt x="72248" y="127203"/>
                  </a:cubicBezTo>
                  <a:cubicBezTo>
                    <a:pt x="76380" y="127203"/>
                    <a:pt x="79966" y="128901"/>
                    <a:pt x="82977" y="131911"/>
                  </a:cubicBezTo>
                  <a:lnTo>
                    <a:pt x="164256" y="213191"/>
                  </a:lnTo>
                  <a:lnTo>
                    <a:pt x="372482" y="4708"/>
                  </a:lnTo>
                  <a:cubicBezTo>
                    <a:pt x="375685" y="1505"/>
                    <a:pt x="379240" y="0"/>
                    <a:pt x="383211" y="0"/>
                  </a:cubicBezTo>
                  <a:cubicBezTo>
                    <a:pt x="387182" y="0"/>
                    <a:pt x="390737" y="1505"/>
                    <a:pt x="393939" y="4708"/>
                  </a:cubicBezTo>
                  <a:lnTo>
                    <a:pt x="450944" y="61712"/>
                  </a:lnTo>
                  <a:cubicBezTo>
                    <a:pt x="453954" y="64915"/>
                    <a:pt x="455651" y="68309"/>
                    <a:pt x="455651" y="72248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4" name="Text Placeholder 27">
            <a:extLst>
              <a:ext uri="{FF2B5EF4-FFF2-40B4-BE49-F238E27FC236}">
                <a16:creationId xmlns:a16="http://schemas.microsoft.com/office/drawing/2014/main" id="{1583424A-B73B-6051-C69A-8DD4578926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99998" y="2898009"/>
            <a:ext cx="9091521" cy="476480"/>
          </a:xfrm>
        </p:spPr>
        <p:txBody>
          <a:bodyPr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</a:lstStyle>
          <a:p>
            <a:pPr lvl="0"/>
            <a:r>
              <a:rPr lang="en-US" dirty="0"/>
              <a:t>I CAN …….</a:t>
            </a:r>
          </a:p>
        </p:txBody>
      </p:sp>
      <p:sp>
        <p:nvSpPr>
          <p:cNvPr id="45" name="Text Placeholder 27">
            <a:extLst>
              <a:ext uri="{FF2B5EF4-FFF2-40B4-BE49-F238E27FC236}">
                <a16:creationId xmlns:a16="http://schemas.microsoft.com/office/drawing/2014/main" id="{4A8E8E9F-560B-6F1E-CF42-53EA66F9F90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799997" y="3850720"/>
            <a:ext cx="9091521" cy="476480"/>
          </a:xfrm>
        </p:spPr>
        <p:txBody>
          <a:bodyPr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</a:lstStyle>
          <a:p>
            <a:pPr lvl="0"/>
            <a:r>
              <a:rPr lang="en-US" dirty="0"/>
              <a:t>I CAN …….</a:t>
            </a:r>
          </a:p>
        </p:txBody>
      </p:sp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ED9DF8FB-29E2-974C-B757-2C9B942B9EE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12" y="5727968"/>
            <a:ext cx="2329452" cy="1345664"/>
          </a:xfrm>
          <a:prstGeom prst="rect">
            <a:avLst/>
          </a:prstGeom>
        </p:spPr>
      </p:pic>
      <p:pic>
        <p:nvPicPr>
          <p:cNvPr id="11" name="Picture 10" descr="A white logo with a black background&#10;&#10;Description automatically generated">
            <a:extLst>
              <a:ext uri="{FF2B5EF4-FFF2-40B4-BE49-F238E27FC236}">
                <a16:creationId xmlns:a16="http://schemas.microsoft.com/office/drawing/2014/main" id="{12786D8D-12D5-AA9C-FA3C-43EA862915D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3" y="6033516"/>
            <a:ext cx="858398" cy="74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661376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view &amp; warm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AA27E4-E3AD-060E-293A-8E201A2B3776}"/>
              </a:ext>
            </a:extLst>
          </p:cNvPr>
          <p:cNvSpPr/>
          <p:nvPr userDrawn="1"/>
        </p:nvSpPr>
        <p:spPr>
          <a:xfrm>
            <a:off x="0" y="5943600"/>
            <a:ext cx="1219200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BE37056C-F4FD-5CEA-3C2C-823C70A8636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9357360" y="6125556"/>
            <a:ext cx="1285240" cy="605155"/>
          </a:xfrm>
        </p:spPr>
        <p:txBody>
          <a:bodyPr/>
          <a:lstStyle>
            <a:lvl1pPr algn="l"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UNIT 02</a:t>
            </a:r>
          </a:p>
          <a:p>
            <a:r>
              <a:rPr lang="en-US" dirty="0"/>
              <a:t>LESSON 01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8CF5E426-172B-A929-0C80-3539CF2279A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>
            <a:lvl1pPr>
              <a:defRPr sz="3600" b="0">
                <a:solidFill>
                  <a:schemeClr val="accent2"/>
                </a:solidFill>
                <a:latin typeface="+mj-lt"/>
              </a:defRPr>
            </a:lvl1pPr>
          </a:lstStyle>
          <a:p>
            <a:fld id="{F1C3B705-76CB-4701-B49A-E6553401712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A095EDD-AB07-5E0A-8447-9420E0CA76EB}"/>
              </a:ext>
            </a:extLst>
          </p:cNvPr>
          <p:cNvSpPr/>
          <p:nvPr userDrawn="1"/>
        </p:nvSpPr>
        <p:spPr>
          <a:xfrm>
            <a:off x="10754359" y="6062091"/>
            <a:ext cx="45719" cy="7320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8EED151-5455-7CE0-212A-066570DECB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7551"/>
          <a:stretch/>
        </p:blipFill>
        <p:spPr>
          <a:xfrm flipV="1">
            <a:off x="6269601" y="333642"/>
            <a:ext cx="2026674" cy="98448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3D33E02-C7F5-96CF-9BBE-D40CD7B9088B}"/>
              </a:ext>
            </a:extLst>
          </p:cNvPr>
          <p:cNvSpPr/>
          <p:nvPr userDrawn="1"/>
        </p:nvSpPr>
        <p:spPr>
          <a:xfrm>
            <a:off x="0" y="333642"/>
            <a:ext cx="7029450" cy="9844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8">
            <a:extLst>
              <a:ext uri="{FF2B5EF4-FFF2-40B4-BE49-F238E27FC236}">
                <a16:creationId xmlns:a16="http://schemas.microsoft.com/office/drawing/2014/main" id="{312C1F4A-FA47-BEB1-CB4D-A376105145B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14998" y="578849"/>
            <a:ext cx="8742362" cy="500062"/>
          </a:xfrm>
        </p:spPr>
        <p:txBody>
          <a:bodyPr>
            <a:no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Parts of a Taskbar</a:t>
            </a:r>
          </a:p>
        </p:txBody>
      </p:sp>
      <p:sp>
        <p:nvSpPr>
          <p:cNvPr id="25" name="Text Placeholder 18">
            <a:extLst>
              <a:ext uri="{FF2B5EF4-FFF2-40B4-BE49-F238E27FC236}">
                <a16:creationId xmlns:a16="http://schemas.microsoft.com/office/drawing/2014/main" id="{D1C5FF11-9636-2277-4C31-C478F2B1A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210469" y="3639872"/>
            <a:ext cx="2913855" cy="343446"/>
          </a:xfrm>
        </p:spPr>
        <p:txBody>
          <a:bodyPr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latin typeface="+mn-lt"/>
              </a:defRPr>
            </a:lvl1pPr>
          </a:lstStyle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dk1"/>
                </a:solidFill>
              </a:rPr>
              <a:t>The Notification Center</a:t>
            </a:r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FFDEE9FC-7063-281A-C127-58C15145494A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4524375" y="1581150"/>
            <a:ext cx="7210425" cy="4122738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10C578A-DFCB-18C4-B2C4-906475F7F98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12" y="5727968"/>
            <a:ext cx="2329452" cy="1345664"/>
          </a:xfrm>
          <a:prstGeom prst="rect">
            <a:avLst/>
          </a:prstGeom>
        </p:spPr>
      </p:pic>
      <p:pic>
        <p:nvPicPr>
          <p:cNvPr id="7" name="Picture 6" descr="A white logo with a black background&#10;&#10;Description automatically generated">
            <a:extLst>
              <a:ext uri="{FF2B5EF4-FFF2-40B4-BE49-F238E27FC236}">
                <a16:creationId xmlns:a16="http://schemas.microsoft.com/office/drawing/2014/main" id="{691C2CBE-9991-CE29-BFB5-0BBB550D7FA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3" y="6033516"/>
            <a:ext cx="858398" cy="743811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A3E100B-E77C-FE06-C57A-72A2C901237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42837" y="3639872"/>
            <a:ext cx="352425" cy="3524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12" name="Text Placeholder 18">
            <a:extLst>
              <a:ext uri="{FF2B5EF4-FFF2-40B4-BE49-F238E27FC236}">
                <a16:creationId xmlns:a16="http://schemas.microsoft.com/office/drawing/2014/main" id="{EEF255FD-C4B7-4430-B3EA-D143A5D4420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210469" y="3218128"/>
            <a:ext cx="2913855" cy="343446"/>
          </a:xfrm>
        </p:spPr>
        <p:txBody>
          <a:bodyPr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latin typeface="+mn-lt"/>
              </a:defRPr>
            </a:lvl1pPr>
          </a:lstStyle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dk1"/>
                </a:solidFill>
              </a:rPr>
              <a:t>The Notification Center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4FD78F70-FCF0-0E29-7FFC-B93762526A4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42837" y="3218128"/>
            <a:ext cx="352425" cy="3524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14" name="Text Placeholder 18">
            <a:extLst>
              <a:ext uri="{FF2B5EF4-FFF2-40B4-BE49-F238E27FC236}">
                <a16:creationId xmlns:a16="http://schemas.microsoft.com/office/drawing/2014/main" id="{6EB880B9-CECE-0D2B-E583-389301FD5786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210469" y="2794009"/>
            <a:ext cx="2913855" cy="343446"/>
          </a:xfrm>
        </p:spPr>
        <p:txBody>
          <a:bodyPr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latin typeface="+mn-lt"/>
              </a:defRPr>
            </a:lvl1pPr>
          </a:lstStyle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dk1"/>
                </a:solidFill>
              </a:rPr>
              <a:t>The Notification Center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21279BF9-D148-EE3A-A723-9833D4B9FA8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42837" y="2794009"/>
            <a:ext cx="352425" cy="3524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18" name="Text Placeholder 18">
            <a:extLst>
              <a:ext uri="{FF2B5EF4-FFF2-40B4-BE49-F238E27FC236}">
                <a16:creationId xmlns:a16="http://schemas.microsoft.com/office/drawing/2014/main" id="{680C52F0-A2DD-A129-A1FE-27B8F4175E4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210469" y="2364095"/>
            <a:ext cx="2913855" cy="343446"/>
          </a:xfrm>
        </p:spPr>
        <p:txBody>
          <a:bodyPr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latin typeface="+mn-lt"/>
              </a:defRPr>
            </a:lvl1pPr>
          </a:lstStyle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dk1"/>
                </a:solidFill>
              </a:rPr>
              <a:t>The Notification Center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0E5E737C-E7E9-E632-B480-CC63D8455A9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42837" y="2364095"/>
            <a:ext cx="352425" cy="3524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600336305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Review &amp; warm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AA27E4-E3AD-060E-293A-8E201A2B3776}"/>
              </a:ext>
            </a:extLst>
          </p:cNvPr>
          <p:cNvSpPr/>
          <p:nvPr userDrawn="1"/>
        </p:nvSpPr>
        <p:spPr>
          <a:xfrm>
            <a:off x="0" y="5943600"/>
            <a:ext cx="1219200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BE37056C-F4FD-5CEA-3C2C-823C70A8636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9357360" y="6125556"/>
            <a:ext cx="1285240" cy="605155"/>
          </a:xfrm>
        </p:spPr>
        <p:txBody>
          <a:bodyPr/>
          <a:lstStyle>
            <a:lvl1pPr algn="l"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UNIT 02</a:t>
            </a:r>
          </a:p>
          <a:p>
            <a:r>
              <a:rPr lang="en-US" dirty="0"/>
              <a:t>LESSON 01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8CF5E426-172B-A929-0C80-3539CF2279A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>
            <a:lvl1pPr>
              <a:defRPr sz="3600" b="0">
                <a:solidFill>
                  <a:schemeClr val="accent2"/>
                </a:solidFill>
                <a:latin typeface="+mj-lt"/>
              </a:defRPr>
            </a:lvl1pPr>
          </a:lstStyle>
          <a:p>
            <a:fld id="{F1C3B705-76CB-4701-B49A-E6553401712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A095EDD-AB07-5E0A-8447-9420E0CA76EB}"/>
              </a:ext>
            </a:extLst>
          </p:cNvPr>
          <p:cNvSpPr/>
          <p:nvPr userDrawn="1"/>
        </p:nvSpPr>
        <p:spPr>
          <a:xfrm>
            <a:off x="10754359" y="6062091"/>
            <a:ext cx="45719" cy="7320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8EED151-5455-7CE0-212A-066570DECB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7551"/>
          <a:stretch/>
        </p:blipFill>
        <p:spPr>
          <a:xfrm flipV="1">
            <a:off x="6269601" y="333643"/>
            <a:ext cx="1743804" cy="984481"/>
          </a:xfrm>
          <a:prstGeom prst="rect">
            <a:avLst/>
          </a:prstGeom>
        </p:spPr>
      </p:pic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AE45462C-0F63-3FE7-8E28-149B917DFDF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10470" y="2342059"/>
            <a:ext cx="2913856" cy="343446"/>
          </a:xfrm>
        </p:spPr>
        <p:txBody>
          <a:bodyPr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latin typeface="+mn-lt"/>
              </a:defRPr>
            </a:lvl1pPr>
          </a:lstStyle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dk1"/>
                </a:solidFill>
              </a:rPr>
              <a:t>The Start Menu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3D33E02-C7F5-96CF-9BBE-D40CD7B9088B}"/>
              </a:ext>
            </a:extLst>
          </p:cNvPr>
          <p:cNvSpPr/>
          <p:nvPr userDrawn="1"/>
        </p:nvSpPr>
        <p:spPr>
          <a:xfrm>
            <a:off x="0" y="333642"/>
            <a:ext cx="7029450" cy="9844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18">
            <a:extLst>
              <a:ext uri="{FF2B5EF4-FFF2-40B4-BE49-F238E27FC236}">
                <a16:creationId xmlns:a16="http://schemas.microsoft.com/office/drawing/2014/main" id="{312C1F4A-FA47-BEB1-CB4D-A376105145B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14998" y="578849"/>
            <a:ext cx="8742362" cy="500062"/>
          </a:xfrm>
        </p:spPr>
        <p:txBody>
          <a:bodyPr>
            <a:noAutofit/>
          </a:bodyPr>
          <a:lstStyle>
            <a:lvl1pPr marL="0" indent="0">
              <a:buNone/>
              <a:defRPr sz="40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Parts of a Taskbar</a:t>
            </a:r>
          </a:p>
        </p:txBody>
      </p:sp>
      <p:sp>
        <p:nvSpPr>
          <p:cNvPr id="15" name="Text Placeholder 18">
            <a:extLst>
              <a:ext uri="{FF2B5EF4-FFF2-40B4-BE49-F238E27FC236}">
                <a16:creationId xmlns:a16="http://schemas.microsoft.com/office/drawing/2014/main" id="{F449BEF7-86C7-EC45-9A42-42279ECFC9B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210469" y="2776663"/>
            <a:ext cx="2913854" cy="343446"/>
          </a:xfrm>
        </p:spPr>
        <p:txBody>
          <a:bodyPr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latin typeface="+mn-lt"/>
              </a:defRPr>
            </a:lvl1pPr>
          </a:lstStyle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dk1"/>
                </a:solidFill>
              </a:rPr>
              <a:t>The Search Bar 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2658DC23-7476-8F3E-CE5E-0F80E3A6537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210470" y="3202288"/>
            <a:ext cx="2913854" cy="343446"/>
          </a:xfrm>
        </p:spPr>
        <p:txBody>
          <a:bodyPr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latin typeface="+mn-lt"/>
              </a:defRPr>
            </a:lvl1pPr>
          </a:lstStyle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dk1"/>
                </a:solidFill>
              </a:rPr>
              <a:t>Pinned Applications</a:t>
            </a:r>
          </a:p>
        </p:txBody>
      </p:sp>
      <p:sp>
        <p:nvSpPr>
          <p:cNvPr id="25" name="Text Placeholder 18">
            <a:extLst>
              <a:ext uri="{FF2B5EF4-FFF2-40B4-BE49-F238E27FC236}">
                <a16:creationId xmlns:a16="http://schemas.microsoft.com/office/drawing/2014/main" id="{D1C5FF11-9636-2277-4C31-C478F2B1A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210469" y="3639872"/>
            <a:ext cx="2913855" cy="343446"/>
          </a:xfrm>
        </p:spPr>
        <p:txBody>
          <a:bodyPr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latin typeface="+mn-lt"/>
              </a:defRPr>
            </a:lvl1pPr>
          </a:lstStyle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dk1"/>
                </a:solidFill>
              </a:rPr>
              <a:t>The Notification Center</a:t>
            </a:r>
          </a:p>
        </p:txBody>
      </p:sp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10C578A-DFCB-18C4-B2C4-906475F7F98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12" y="5727968"/>
            <a:ext cx="2329452" cy="1345664"/>
          </a:xfrm>
          <a:prstGeom prst="rect">
            <a:avLst/>
          </a:prstGeom>
        </p:spPr>
      </p:pic>
      <p:pic>
        <p:nvPicPr>
          <p:cNvPr id="7" name="Picture 6" descr="A white logo with a black background&#10;&#10;Description automatically generated">
            <a:extLst>
              <a:ext uri="{FF2B5EF4-FFF2-40B4-BE49-F238E27FC236}">
                <a16:creationId xmlns:a16="http://schemas.microsoft.com/office/drawing/2014/main" id="{691C2CBE-9991-CE29-BFB5-0BBB550D7FA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3" y="6033516"/>
            <a:ext cx="858398" cy="74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55803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nk with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26C2277F-43EB-BEB8-8901-7271618FB5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-1225408" y="5059734"/>
            <a:ext cx="3838531" cy="139612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6AA27E4-E3AD-060E-293A-8E201A2B3776}"/>
              </a:ext>
            </a:extLst>
          </p:cNvPr>
          <p:cNvSpPr/>
          <p:nvPr userDrawn="1"/>
        </p:nvSpPr>
        <p:spPr>
          <a:xfrm>
            <a:off x="0" y="5943600"/>
            <a:ext cx="1219200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BE37056C-F4FD-5CEA-3C2C-823C70A8636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9357360" y="6125556"/>
            <a:ext cx="1285240" cy="605155"/>
          </a:xfrm>
        </p:spPr>
        <p:txBody>
          <a:bodyPr/>
          <a:lstStyle>
            <a:lvl1pPr algn="l"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UNIT 02</a:t>
            </a:r>
          </a:p>
          <a:p>
            <a:r>
              <a:rPr lang="en-US" dirty="0"/>
              <a:t>LESSON 02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8CF5E426-172B-A929-0C80-3539CF2279A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>
            <a:lvl1pPr>
              <a:defRPr sz="3600" b="0">
                <a:solidFill>
                  <a:schemeClr val="accent2"/>
                </a:solidFill>
                <a:latin typeface="+mj-lt"/>
              </a:defRPr>
            </a:lvl1pPr>
          </a:lstStyle>
          <a:p>
            <a:fld id="{F1C3B705-76CB-4701-B49A-E6553401712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A095EDD-AB07-5E0A-8447-9420E0CA76EB}"/>
              </a:ext>
            </a:extLst>
          </p:cNvPr>
          <p:cNvSpPr/>
          <p:nvPr userDrawn="1"/>
        </p:nvSpPr>
        <p:spPr>
          <a:xfrm>
            <a:off x="10754359" y="6062091"/>
            <a:ext cx="45719" cy="7320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AE45462C-0F63-3FE7-8E28-149B917DFDF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547702" y="256902"/>
            <a:ext cx="2913856" cy="343446"/>
          </a:xfrm>
        </p:spPr>
        <p:txBody>
          <a:bodyPr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latin typeface="+mn-lt"/>
              </a:defRPr>
            </a:lvl1pPr>
          </a:lstStyle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dk1"/>
                </a:solidFill>
              </a:rPr>
              <a:t>The Start Menu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1854107-7B53-C10B-0C93-F3519245CB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-1221203" y="1221202"/>
            <a:ext cx="3838531" cy="1396128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0ABE372-F3DA-D407-BBCE-0DC8A0EEE66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147652" y="228600"/>
            <a:ext cx="400050" cy="4000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2400">
                <a:latin typeface="+mj-lt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4476C4A9-305F-D36C-0C52-9BF5941EB291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1547813" y="1828800"/>
            <a:ext cx="10339387" cy="38385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18">
            <a:extLst>
              <a:ext uri="{FF2B5EF4-FFF2-40B4-BE49-F238E27FC236}">
                <a16:creationId xmlns:a16="http://schemas.microsoft.com/office/drawing/2014/main" id="{5B6DF402-90AF-A6E5-A5E3-C2434CF9E0C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547702" y="838013"/>
            <a:ext cx="9094898" cy="863498"/>
          </a:xfrm>
        </p:spPr>
        <p:txBody>
          <a:bodyPr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1600" b="0">
                <a:latin typeface="+mn-lt"/>
              </a:defRPr>
            </a:lvl1pPr>
          </a:lstStyle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dk1"/>
                </a:solidFill>
              </a:rPr>
              <a:t>Add your paragraph here</a:t>
            </a: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0286FFC-6AB2-9EDF-E48A-8D83B270A81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12" y="5727968"/>
            <a:ext cx="2329452" cy="1345664"/>
          </a:xfrm>
          <a:prstGeom prst="rect">
            <a:avLst/>
          </a:prstGeom>
        </p:spPr>
      </p:pic>
      <p:pic>
        <p:nvPicPr>
          <p:cNvPr id="3" name="Picture 2" descr="A white logo with a black background&#10;&#10;Description automatically generated">
            <a:extLst>
              <a:ext uri="{FF2B5EF4-FFF2-40B4-BE49-F238E27FC236}">
                <a16:creationId xmlns:a16="http://schemas.microsoft.com/office/drawing/2014/main" id="{661E8EF6-C020-61A8-6133-A204094A4D3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3" y="6033516"/>
            <a:ext cx="858398" cy="74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973580"/>
      </p:ext>
    </p:extLst>
  </p:cSld>
  <p:clrMapOvr>
    <a:masterClrMapping/>
  </p:clrMapOvr>
  <p:hf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26C2277F-43EB-BEB8-8901-7271618FB5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-1225408" y="5059734"/>
            <a:ext cx="3838531" cy="139612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6AA27E4-E3AD-060E-293A-8E201A2B3776}"/>
              </a:ext>
            </a:extLst>
          </p:cNvPr>
          <p:cNvSpPr/>
          <p:nvPr userDrawn="1"/>
        </p:nvSpPr>
        <p:spPr>
          <a:xfrm>
            <a:off x="0" y="5943600"/>
            <a:ext cx="1219200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BE37056C-F4FD-5CEA-3C2C-823C70A8636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9357360" y="6125556"/>
            <a:ext cx="1285240" cy="605155"/>
          </a:xfrm>
        </p:spPr>
        <p:txBody>
          <a:bodyPr/>
          <a:lstStyle>
            <a:lvl1pPr algn="l"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UNIT 02</a:t>
            </a:r>
          </a:p>
          <a:p>
            <a:r>
              <a:rPr lang="en-US" dirty="0"/>
              <a:t>LESSON 02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8CF5E426-172B-A929-0C80-3539CF2279A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>
            <a:lvl1pPr>
              <a:defRPr sz="3600" b="0">
                <a:solidFill>
                  <a:schemeClr val="accent2"/>
                </a:solidFill>
                <a:latin typeface="+mj-lt"/>
              </a:defRPr>
            </a:lvl1pPr>
          </a:lstStyle>
          <a:p>
            <a:fld id="{F1C3B705-76CB-4701-B49A-E6553401712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A095EDD-AB07-5E0A-8447-9420E0CA76EB}"/>
              </a:ext>
            </a:extLst>
          </p:cNvPr>
          <p:cNvSpPr/>
          <p:nvPr userDrawn="1"/>
        </p:nvSpPr>
        <p:spPr>
          <a:xfrm>
            <a:off x="10754359" y="6062091"/>
            <a:ext cx="45719" cy="7320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1854107-7B53-C10B-0C93-F3519245CB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-1221203" y="1221202"/>
            <a:ext cx="3838531" cy="1396128"/>
          </a:xfrm>
          <a:prstGeom prst="rect">
            <a:avLst/>
          </a:prstGeom>
        </p:spPr>
      </p:pic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0286FFC-6AB2-9EDF-E48A-8D83B270A81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12" y="5727968"/>
            <a:ext cx="2329452" cy="1345664"/>
          </a:xfrm>
          <a:prstGeom prst="rect">
            <a:avLst/>
          </a:prstGeom>
        </p:spPr>
      </p:pic>
      <p:pic>
        <p:nvPicPr>
          <p:cNvPr id="3" name="Picture 2" descr="A white logo with a black background&#10;&#10;Description automatically generated">
            <a:extLst>
              <a:ext uri="{FF2B5EF4-FFF2-40B4-BE49-F238E27FC236}">
                <a16:creationId xmlns:a16="http://schemas.microsoft.com/office/drawing/2014/main" id="{661E8EF6-C020-61A8-6133-A204094A4D3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3" y="6033516"/>
            <a:ext cx="858398" cy="74381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304D1E8-FEE8-8D7C-66BD-1F14C4AF38E1}"/>
              </a:ext>
            </a:extLst>
          </p:cNvPr>
          <p:cNvSpPr/>
          <p:nvPr userDrawn="1"/>
        </p:nvSpPr>
        <p:spPr>
          <a:xfrm>
            <a:off x="0" y="333642"/>
            <a:ext cx="7029450" cy="9844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18">
            <a:extLst>
              <a:ext uri="{FF2B5EF4-FFF2-40B4-BE49-F238E27FC236}">
                <a16:creationId xmlns:a16="http://schemas.microsoft.com/office/drawing/2014/main" id="{D41B75B2-964E-E0D0-51C3-551848F4C5A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14998" y="578849"/>
            <a:ext cx="5204777" cy="500062"/>
          </a:xfrm>
        </p:spPr>
        <p:txBody>
          <a:bodyPr>
            <a:noAutofit/>
          </a:bodyPr>
          <a:lstStyle>
            <a:lvl1pPr marL="0" indent="0">
              <a:buNone/>
              <a:defRPr sz="4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Lesson Outline</a:t>
            </a:r>
          </a:p>
        </p:txBody>
      </p:sp>
      <p:pic>
        <p:nvPicPr>
          <p:cNvPr id="10" name="Graphic 1">
            <a:extLst>
              <a:ext uri="{FF2B5EF4-FFF2-40B4-BE49-F238E27FC236}">
                <a16:creationId xmlns:a16="http://schemas.microsoft.com/office/drawing/2014/main" id="{E8CDE310-D413-A6D4-4BD4-1237232CA6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37551"/>
          <a:stretch/>
        </p:blipFill>
        <p:spPr>
          <a:xfrm flipV="1">
            <a:off x="6269601" y="333643"/>
            <a:ext cx="1743804" cy="98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17411"/>
      </p:ext>
    </p:extLst>
  </p:cSld>
  <p:clrMapOvr>
    <a:masterClrMapping/>
  </p:clrMapOvr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86BFC-D61D-3890-A715-E54409748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1DC207-1118-9214-56DB-33095D303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08E5F-FA2D-4729-973F-EBA762CB7CA9}" type="datetimeFigureOut">
              <a:rPr lang="en-US" smtClean="0"/>
              <a:t>1/7/2025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211739-A250-37F6-8BA1-F4ECBDC1E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46175C-B10D-1177-A603-95BDF1ADB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279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logo with white text&#10;&#10;Description automatically generated">
            <a:extLst>
              <a:ext uri="{FF2B5EF4-FFF2-40B4-BE49-F238E27FC236}">
                <a16:creationId xmlns:a16="http://schemas.microsoft.com/office/drawing/2014/main" id="{3ABF1F49-C01D-85BA-1065-7C7548C193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000" y="2111247"/>
            <a:ext cx="6480000" cy="2635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4764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0F47D-6622-3432-3B9D-146F0D411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3FF238-9CCF-B6CA-B1C5-F6C1F6DF9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08E5F-FA2D-4729-973F-EBA762CB7CA9}" type="datetimeFigureOut">
              <a:rPr lang="en-US" smtClean="0"/>
              <a:t>1/7/2025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51703A-4C9F-58E0-69F5-A71894A6C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9B5B45-3CE8-7B92-CF68-377CF48DB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3269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14A6F-B9F8-3F3B-B4A1-C4A4DDC23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F33C0C-7965-ADFC-C753-7F0C57AC2F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97AFD-1B2B-C5C2-5BC6-E28F679FB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08E5F-FA2D-4729-973F-EBA762CB7CA9}" type="datetimeFigureOut">
              <a:rPr lang="en-US" smtClean="0"/>
              <a:t>1/7/2025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5C93C7-5D58-B66B-CECE-5FB499E5B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340E16-1A00-2FB1-7216-4324C37A0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8330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A7BA3-46D7-2B74-6214-416F76BC4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AA36B-283D-A8A0-8758-6B3B79C6EF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2B2F80-155F-DBBE-DB55-B28065A19C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9BFDE7-FA7D-59B8-8F94-6C42D6394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08E5F-FA2D-4729-973F-EBA762CB7CA9}" type="datetimeFigureOut">
              <a:rPr lang="en-US" smtClean="0"/>
              <a:t>1/7/2025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5E02A0-5B85-B9CF-804B-1C6AE1D90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E1B6E6-6129-9968-0F85-0FC577AB2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0718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8E92A-71F7-ED11-270B-E95E55285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996474-07E5-E4A6-A915-AF5782CBF6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F71583-567F-62C7-53C9-156BB87F19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C60119-4B65-331A-7C32-2F45D885C7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C002C7-DD8D-7D1F-95F5-391AFE2EB7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D61852-1C83-3BD3-C089-8A4F361C2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08E5F-FA2D-4729-973F-EBA762CB7CA9}" type="datetimeFigureOut">
              <a:rPr lang="en-US" smtClean="0"/>
              <a:t>1/7/2025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772926-5F23-4912-8F2F-836BA6983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6D24E-97E3-05EF-3120-E7F3F8206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2684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3541E-CF7F-670F-A62F-59743AFF1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1673DF-EFCC-5EBF-4F6D-29990A252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08E5F-FA2D-4729-973F-EBA762CB7CA9}" type="datetimeFigureOut">
              <a:rPr lang="en-US" smtClean="0"/>
              <a:t>1/7/2025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0355B-334A-8B9B-8F6F-D6B56B3BA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B9CFAE-83D6-F19F-2CA9-D91623B43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665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754E83-D9CF-3D00-FEE3-6D45EC707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08E5F-FA2D-4729-973F-EBA762CB7CA9}" type="datetimeFigureOut">
              <a:rPr lang="en-US" smtClean="0"/>
              <a:t>1/7/2025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F66718-6E06-BAC6-99A1-5D27313AD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C65BFA-73DE-99C6-5275-AA9F4DC6E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2796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FADE6-DD29-0959-E947-6C4388C0E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D51572-FAF5-0ED0-9715-DCDB9C4C2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ADFA3A-68F2-2721-D619-ACABCBDA9D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2D982B-88E2-17A4-26B0-EB3819EAE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08E5F-FA2D-4729-973F-EBA762CB7CA9}" type="datetimeFigureOut">
              <a:rPr lang="en-US" smtClean="0"/>
              <a:t>1/7/2025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60EA6B-7A46-0CA0-B37F-E000393F8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A9E4E9-6082-4011-B1B6-958B94685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9568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6CC39-C6A4-0CEA-BF53-DCA619CD4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D1FEA7-E292-DC65-1C3C-4B8DFC9A25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7D1D43-5A79-CC90-ED13-374417C409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F23302-0EDA-EC8E-E2C9-4A214882F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08E5F-FA2D-4729-973F-EBA762CB7CA9}" type="datetimeFigureOut">
              <a:rPr lang="en-US" smtClean="0"/>
              <a:t>1/7/2025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A7592E-998A-246F-9855-D55E43E6E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33BDC6-DDB1-68DE-9939-A9E6CFF69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4489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15C1B9-3E5E-C59D-E126-8E0F7C4EE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40C8F4-B8C1-54B8-C0D3-C030333EBB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78A7F-D7CB-4016-68DA-5C0C870D9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08E5F-FA2D-4729-973F-EBA762CB7CA9}" type="datetimeFigureOut">
              <a:rPr lang="en-US" smtClean="0"/>
              <a:t>1/7/2025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CA6929-2810-127D-FC7E-0BAB4A587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933636-CA3C-AFC6-AF78-72567E9C5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1590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2540E3-EAFF-7AAF-D57B-FCEFFF3E4A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CC2D84-85D5-551E-045D-02899BE21B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9026AC-2414-CA1C-A65C-D03C47133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08E5F-FA2D-4729-973F-EBA762CB7CA9}" type="datetimeFigureOut">
              <a:rPr lang="en-US" smtClean="0"/>
              <a:t>1/7/2025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3F7326-7529-4808-35DC-0F1FCFBAE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A5BEA2-98AF-26EC-A0C0-775B879F5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278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Single Corner Rounded 7">
            <a:extLst>
              <a:ext uri="{FF2B5EF4-FFF2-40B4-BE49-F238E27FC236}">
                <a16:creationId xmlns:a16="http://schemas.microsoft.com/office/drawing/2014/main" id="{16AA27E4-E3AD-060E-293A-8E201A2B3776}"/>
              </a:ext>
            </a:extLst>
          </p:cNvPr>
          <p:cNvSpPr/>
          <p:nvPr userDrawn="1"/>
        </p:nvSpPr>
        <p:spPr>
          <a:xfrm>
            <a:off x="0" y="5943600"/>
            <a:ext cx="12192000" cy="914400"/>
          </a:xfrm>
          <a:prstGeom prst="round1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7870EE6-50AC-98E9-E68C-16832B707C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3483" y="557570"/>
            <a:ext cx="2347555" cy="2347555"/>
          </a:xfrm>
          <a:prstGeom prst="rect">
            <a:avLst/>
          </a:prstGeom>
        </p:spPr>
      </p:pic>
      <p:sp>
        <p:nvSpPr>
          <p:cNvPr id="16" name="Text Placeholder 27">
            <a:extLst>
              <a:ext uri="{FF2B5EF4-FFF2-40B4-BE49-F238E27FC236}">
                <a16:creationId xmlns:a16="http://schemas.microsoft.com/office/drawing/2014/main" id="{D0656C76-4411-E881-B32F-28359ABA572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44322" y="3734883"/>
            <a:ext cx="5596641" cy="271759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LESSON 01 : DESKTOP NAMES AND PLACES</a:t>
            </a:r>
          </a:p>
        </p:txBody>
      </p:sp>
      <p:sp>
        <p:nvSpPr>
          <p:cNvPr id="17" name="Text Placeholder 27">
            <a:extLst>
              <a:ext uri="{FF2B5EF4-FFF2-40B4-BE49-F238E27FC236}">
                <a16:creationId xmlns:a16="http://schemas.microsoft.com/office/drawing/2014/main" id="{152905D5-8352-A41D-7EFF-0843681920C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44322" y="4100187"/>
            <a:ext cx="5596641" cy="27176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LESSON 02 : FUNCTIONS OF THE TASK BAR</a:t>
            </a:r>
          </a:p>
        </p:txBody>
      </p:sp>
      <p:sp>
        <p:nvSpPr>
          <p:cNvPr id="18" name="Text Placeholder 27">
            <a:extLst>
              <a:ext uri="{FF2B5EF4-FFF2-40B4-BE49-F238E27FC236}">
                <a16:creationId xmlns:a16="http://schemas.microsoft.com/office/drawing/2014/main" id="{E35AD0AB-7C89-2C71-A159-7C427746E15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44323" y="4464706"/>
            <a:ext cx="5596640" cy="27176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LESSON 03 : NOTIFICATION CENTER ICONS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6BA6891-2C2C-B74C-E0B9-0254510665F1}"/>
              </a:ext>
            </a:extLst>
          </p:cNvPr>
          <p:cNvSpPr/>
          <p:nvPr userDrawn="1"/>
        </p:nvSpPr>
        <p:spPr>
          <a:xfrm>
            <a:off x="4344921" y="3795921"/>
            <a:ext cx="145732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BE37056C-F4FD-5CEA-3C2C-823C70A8636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8732519" y="6125556"/>
            <a:ext cx="1910081" cy="605155"/>
          </a:xfrm>
        </p:spPr>
        <p:txBody>
          <a:bodyPr/>
          <a:lstStyle>
            <a:lvl1pPr algn="l"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UNIT 02 – The Desktop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8CF5E426-172B-A929-0C80-3539CF2279A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>
            <a:lvl1pPr>
              <a:defRPr sz="3600" b="0">
                <a:solidFill>
                  <a:schemeClr val="accent2"/>
                </a:solidFill>
                <a:latin typeface="+mj-lt"/>
              </a:defRPr>
            </a:lvl1pPr>
          </a:lstStyle>
          <a:p>
            <a:fld id="{F1C3B705-76CB-4701-B49A-E6553401712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A095EDD-AB07-5E0A-8447-9420E0CA76EB}"/>
              </a:ext>
            </a:extLst>
          </p:cNvPr>
          <p:cNvSpPr/>
          <p:nvPr userDrawn="1"/>
        </p:nvSpPr>
        <p:spPr>
          <a:xfrm>
            <a:off x="10754359" y="6062091"/>
            <a:ext cx="45719" cy="7320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1089D02B-D658-1C50-D08F-5FC69368E95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73125" y="557213"/>
            <a:ext cx="2622550" cy="2347912"/>
          </a:xfrm>
        </p:spPr>
        <p:txBody>
          <a:bodyPr/>
          <a:lstStyle>
            <a:lvl1pPr marL="0" indent="0">
              <a:buNone/>
              <a:defRPr sz="13800">
                <a:latin typeface="+mj-lt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9EB7BFBA-EA45-724A-9692-900C5C46A5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44988" y="557213"/>
            <a:ext cx="5895975" cy="2387600"/>
          </a:xfrm>
        </p:spPr>
        <p:txBody>
          <a:bodyPr>
            <a:normAutofit/>
          </a:bodyPr>
          <a:lstStyle>
            <a:lvl1pPr marL="0" indent="0">
              <a:buNone/>
              <a:defRPr sz="8000">
                <a:latin typeface="+mj-lt"/>
              </a:defRPr>
            </a:lvl1pPr>
          </a:lstStyle>
          <a:p>
            <a:pPr lvl="0"/>
            <a:r>
              <a:rPr lang="en-US" dirty="0"/>
              <a:t>THE DESKTOP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F1DEB97-4477-7BBC-FC27-0FA8BDA6E16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12" y="5727968"/>
            <a:ext cx="2329452" cy="1345664"/>
          </a:xfrm>
          <a:prstGeom prst="rect">
            <a:avLst/>
          </a:prstGeom>
        </p:spPr>
      </p:pic>
      <p:pic>
        <p:nvPicPr>
          <p:cNvPr id="5" name="Picture 4" descr="A white logo with a black background&#10;&#10;Description automatically generated">
            <a:extLst>
              <a:ext uri="{FF2B5EF4-FFF2-40B4-BE49-F238E27FC236}">
                <a16:creationId xmlns:a16="http://schemas.microsoft.com/office/drawing/2014/main" id="{52B9CEFD-4D31-1818-83C5-4943AF97CF3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3" y="6033516"/>
            <a:ext cx="858398" cy="74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787808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SEC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AA27E4-E3AD-060E-293A-8E201A2B3776}"/>
              </a:ext>
            </a:extLst>
          </p:cNvPr>
          <p:cNvSpPr/>
          <p:nvPr userDrawn="1"/>
        </p:nvSpPr>
        <p:spPr>
          <a:xfrm>
            <a:off x="0" y="5943600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BE37056C-F4FD-5CEA-3C2C-823C70A8636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7534275" y="6125556"/>
            <a:ext cx="3108325" cy="605155"/>
          </a:xfrm>
        </p:spPr>
        <p:txBody>
          <a:bodyPr/>
          <a:lstStyle>
            <a:lvl1pPr algn="l"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UNIT 02 – The Desktop</a:t>
            </a:r>
          </a:p>
          <a:p>
            <a:r>
              <a:rPr lang="en-US" dirty="0"/>
              <a:t>LESSON 01 – Desktop Names &amp; Places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8CF5E426-172B-A929-0C80-3539CF2279A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>
            <a:lvl1pPr>
              <a:defRPr sz="3600" b="0">
                <a:solidFill>
                  <a:schemeClr val="accent1"/>
                </a:solidFill>
                <a:latin typeface="+mj-lt"/>
              </a:defRPr>
            </a:lvl1pPr>
          </a:lstStyle>
          <a:p>
            <a:fld id="{F1C3B705-76CB-4701-B49A-E6553401712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A095EDD-AB07-5E0A-8447-9420E0CA76EB}"/>
              </a:ext>
            </a:extLst>
          </p:cNvPr>
          <p:cNvSpPr/>
          <p:nvPr userDrawn="1"/>
        </p:nvSpPr>
        <p:spPr>
          <a:xfrm>
            <a:off x="10754359" y="6062091"/>
            <a:ext cx="45719" cy="7320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FFECC39-4568-4A26-017A-A40A286B5B2B}"/>
              </a:ext>
            </a:extLst>
          </p:cNvPr>
          <p:cNvSpPr/>
          <p:nvPr/>
        </p:nvSpPr>
        <p:spPr>
          <a:xfrm flipV="1">
            <a:off x="873125" y="557213"/>
            <a:ext cx="933351" cy="888419"/>
          </a:xfrm>
          <a:custGeom>
            <a:avLst/>
            <a:gdLst>
              <a:gd name="connsiteX0" fmla="*/ 0 w 933351"/>
              <a:gd name="connsiteY0" fmla="*/ 0 h 888419"/>
              <a:gd name="connsiteX1" fmla="*/ 627000 w 933351"/>
              <a:gd name="connsiteY1" fmla="*/ 0 h 888419"/>
              <a:gd name="connsiteX2" fmla="*/ 933352 w 933351"/>
              <a:gd name="connsiteY2" fmla="*/ 306352 h 888419"/>
              <a:gd name="connsiteX3" fmla="*/ 933352 w 933351"/>
              <a:gd name="connsiteY3" fmla="*/ 888420 h 888419"/>
              <a:gd name="connsiteX4" fmla="*/ 0 w 933351"/>
              <a:gd name="connsiteY4" fmla="*/ 888420 h 888419"/>
              <a:gd name="connsiteX5" fmla="*/ 0 w 933351"/>
              <a:gd name="connsiteY5" fmla="*/ 0 h 888419"/>
              <a:gd name="connsiteX6" fmla="*/ 0 w 933351"/>
              <a:gd name="connsiteY6" fmla="*/ 0 h 888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3351" h="888419">
                <a:moveTo>
                  <a:pt x="0" y="0"/>
                </a:moveTo>
                <a:lnTo>
                  <a:pt x="627000" y="0"/>
                </a:lnTo>
                <a:cubicBezTo>
                  <a:pt x="796106" y="0"/>
                  <a:pt x="933352" y="137246"/>
                  <a:pt x="933352" y="306352"/>
                </a:cubicBezTo>
                <a:lnTo>
                  <a:pt x="933352" y="888420"/>
                </a:lnTo>
                <a:lnTo>
                  <a:pt x="0" y="88842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A7D6F5"/>
          </a:solidFill>
          <a:ln w="2041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89777C8-3C6D-7B35-07D8-694C8B544C25}"/>
              </a:ext>
            </a:extLst>
          </p:cNvPr>
          <p:cNvSpPr/>
          <p:nvPr/>
        </p:nvSpPr>
        <p:spPr>
          <a:xfrm flipV="1">
            <a:off x="900000" y="1642063"/>
            <a:ext cx="7208864" cy="2005377"/>
          </a:xfrm>
          <a:custGeom>
            <a:avLst/>
            <a:gdLst>
              <a:gd name="connsiteX0" fmla="*/ 0 w 7208864"/>
              <a:gd name="connsiteY0" fmla="*/ 0 h 2005377"/>
              <a:gd name="connsiteX1" fmla="*/ 6187692 w 7208864"/>
              <a:gd name="connsiteY1" fmla="*/ 0 h 2005377"/>
              <a:gd name="connsiteX2" fmla="*/ 7208864 w 7208864"/>
              <a:gd name="connsiteY2" fmla="*/ 1021172 h 2005377"/>
              <a:gd name="connsiteX3" fmla="*/ 7208864 w 7208864"/>
              <a:gd name="connsiteY3" fmla="*/ 2005378 h 2005377"/>
              <a:gd name="connsiteX4" fmla="*/ 0 w 7208864"/>
              <a:gd name="connsiteY4" fmla="*/ 2005378 h 2005377"/>
              <a:gd name="connsiteX5" fmla="*/ 0 w 7208864"/>
              <a:gd name="connsiteY5" fmla="*/ 0 h 2005377"/>
              <a:gd name="connsiteX6" fmla="*/ 0 w 7208864"/>
              <a:gd name="connsiteY6" fmla="*/ 0 h 200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08864" h="2005377">
                <a:moveTo>
                  <a:pt x="0" y="0"/>
                </a:moveTo>
                <a:lnTo>
                  <a:pt x="6187692" y="0"/>
                </a:lnTo>
                <a:cubicBezTo>
                  <a:pt x="6751379" y="0"/>
                  <a:pt x="7208864" y="457485"/>
                  <a:pt x="7208864" y="1021172"/>
                </a:cubicBezTo>
                <a:lnTo>
                  <a:pt x="7208864" y="2005378"/>
                </a:lnTo>
                <a:lnTo>
                  <a:pt x="0" y="200537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A7D6F5"/>
          </a:solidFill>
          <a:ln w="2041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9EB7BFBA-EA45-724A-9692-900C5C46A5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1324" y="1981053"/>
            <a:ext cx="6552951" cy="1327396"/>
          </a:xfrm>
        </p:spPr>
        <p:txBody>
          <a:bodyPr>
            <a:noAutofit/>
          </a:bodyPr>
          <a:lstStyle>
            <a:lvl1pPr marL="0" indent="0">
              <a:lnSpc>
                <a:spcPct val="70000"/>
              </a:lnSpc>
              <a:buNone/>
              <a:defRPr sz="4800">
                <a:latin typeface="+mj-lt"/>
              </a:defRPr>
            </a:lvl1pPr>
          </a:lstStyle>
          <a:p>
            <a:pPr lvl="0"/>
            <a:r>
              <a:rPr lang="en-US" dirty="0"/>
              <a:t>DESKTOP NAMES &amp; </a:t>
            </a:r>
          </a:p>
          <a:p>
            <a:pPr lvl="0"/>
            <a:r>
              <a:rPr lang="en-US" dirty="0"/>
              <a:t>PLACES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1089D02B-D658-1C50-D08F-5FC69368E95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73125" y="709613"/>
            <a:ext cx="926875" cy="641667"/>
          </a:xfrm>
        </p:spPr>
        <p:txBody>
          <a:bodyPr>
            <a:normAutofit/>
          </a:bodyPr>
          <a:lstStyle>
            <a:lvl1pPr marL="0" indent="0">
              <a:buNone/>
              <a:defRPr sz="4400">
                <a:latin typeface="+mj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pic>
        <p:nvPicPr>
          <p:cNvPr id="9" name="Picture 8" descr="A blue circle with yellow lines and a blue letter e&#10;&#10;Description automatically generated">
            <a:extLst>
              <a:ext uri="{FF2B5EF4-FFF2-40B4-BE49-F238E27FC236}">
                <a16:creationId xmlns:a16="http://schemas.microsoft.com/office/drawing/2014/main" id="{2A7B304D-A0D8-372D-6F84-EDDB41F4E3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3600"/>
            <a:ext cx="1055267" cy="914400"/>
          </a:xfrm>
          <a:prstGeom prst="rect">
            <a:avLst/>
          </a:prstGeom>
        </p:spPr>
      </p:pic>
      <p:pic>
        <p:nvPicPr>
          <p:cNvPr id="11" name="Picture 10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C5DFB37D-18EF-A0A4-9AFF-0CA91DCE3DA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33" y="5728041"/>
            <a:ext cx="2329200" cy="1345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466901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UDENT GO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AA27E4-E3AD-060E-293A-8E201A2B3776}"/>
              </a:ext>
            </a:extLst>
          </p:cNvPr>
          <p:cNvSpPr/>
          <p:nvPr userDrawn="1"/>
        </p:nvSpPr>
        <p:spPr>
          <a:xfrm>
            <a:off x="0" y="5943600"/>
            <a:ext cx="1219200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7870EE6-50AC-98E9-E68C-16832B707C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5814" y="394177"/>
            <a:ext cx="710453" cy="710453"/>
          </a:xfrm>
          <a:prstGeom prst="rect">
            <a:avLst/>
          </a:prstGeom>
        </p:spPr>
      </p:pic>
      <p:sp>
        <p:nvSpPr>
          <p:cNvPr id="16" name="Text Placeholder 27">
            <a:extLst>
              <a:ext uri="{FF2B5EF4-FFF2-40B4-BE49-F238E27FC236}">
                <a16:creationId xmlns:a16="http://schemas.microsoft.com/office/drawing/2014/main" id="{D0656C76-4411-E881-B32F-28359ABA572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99999" y="1945298"/>
            <a:ext cx="9091521" cy="476480"/>
          </a:xfrm>
        </p:spPr>
        <p:txBody>
          <a:bodyPr>
            <a:noAutofit/>
          </a:bodyPr>
          <a:lstStyle>
            <a:lvl1pPr marL="0" indent="0">
              <a:buNone/>
              <a:defRPr sz="2800" b="0">
                <a:latin typeface="+mn-lt"/>
              </a:defRPr>
            </a:lvl1pPr>
          </a:lstStyle>
          <a:p>
            <a:pPr lvl="0"/>
            <a:r>
              <a:rPr lang="en-US" dirty="0"/>
              <a:t>I CAN …….</a:t>
            </a:r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BE37056C-F4FD-5CEA-3C2C-823C70A8636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7599044" y="6125556"/>
            <a:ext cx="3043556" cy="605155"/>
          </a:xfrm>
        </p:spPr>
        <p:txBody>
          <a:bodyPr/>
          <a:lstStyle>
            <a:lvl1pPr algn="l"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UNIT 02 – The Desktop</a:t>
            </a:r>
          </a:p>
          <a:p>
            <a:r>
              <a:rPr lang="en-US" dirty="0"/>
              <a:t>LESSON 01 – Desktop Names &amp; Places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8CF5E426-172B-A929-0C80-3539CF2279A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>
            <a:lvl1pPr>
              <a:defRPr sz="3600" b="0">
                <a:solidFill>
                  <a:schemeClr val="accent2"/>
                </a:solidFill>
                <a:latin typeface="+mj-lt"/>
              </a:defRPr>
            </a:lvl1pPr>
          </a:lstStyle>
          <a:p>
            <a:fld id="{F1C3B705-76CB-4701-B49A-E6553401712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A095EDD-AB07-5E0A-8447-9420E0CA76EB}"/>
              </a:ext>
            </a:extLst>
          </p:cNvPr>
          <p:cNvSpPr/>
          <p:nvPr userDrawn="1"/>
        </p:nvSpPr>
        <p:spPr>
          <a:xfrm>
            <a:off x="10754359" y="6062091"/>
            <a:ext cx="45719" cy="7320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1089D02B-D658-1C50-D08F-5FC69368E95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304940" y="394177"/>
            <a:ext cx="3961720" cy="710453"/>
          </a:xfrm>
        </p:spPr>
        <p:txBody>
          <a:bodyPr>
            <a:noAutofit/>
          </a:bodyPr>
          <a:lstStyle>
            <a:lvl1pPr marL="0" indent="0">
              <a:buNone/>
              <a:defRPr sz="40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Student Goals</a:t>
            </a:r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D57D159F-1DA4-4AB8-2AF3-E96FA661B6C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0000" y="1903319"/>
            <a:ext cx="586057" cy="560438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19E6792A-EA14-40D5-CCF5-0DEC38B1297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0000" y="2856030"/>
            <a:ext cx="586057" cy="560438"/>
          </a:xfrm>
          <a:prstGeom prst="rect">
            <a:avLst/>
          </a:prstGeom>
        </p:spPr>
      </p:pic>
      <p:sp>
        <p:nvSpPr>
          <p:cNvPr id="44" name="Text Placeholder 27">
            <a:extLst>
              <a:ext uri="{FF2B5EF4-FFF2-40B4-BE49-F238E27FC236}">
                <a16:creationId xmlns:a16="http://schemas.microsoft.com/office/drawing/2014/main" id="{1583424A-B73B-6051-C69A-8DD4578926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99998" y="2898009"/>
            <a:ext cx="9091521" cy="476480"/>
          </a:xfrm>
        </p:spPr>
        <p:txBody>
          <a:bodyPr>
            <a:noAutofit/>
          </a:bodyPr>
          <a:lstStyle>
            <a:lvl1pPr marL="0" indent="0">
              <a:buNone/>
              <a:defRPr sz="2800" b="0">
                <a:latin typeface="+mn-lt"/>
              </a:defRPr>
            </a:lvl1pPr>
          </a:lstStyle>
          <a:p>
            <a:pPr lvl="0"/>
            <a:r>
              <a:rPr lang="en-US" dirty="0"/>
              <a:t>I CAN …….</a:t>
            </a:r>
          </a:p>
        </p:txBody>
      </p:sp>
      <p:sp>
        <p:nvSpPr>
          <p:cNvPr id="45" name="Text Placeholder 27">
            <a:extLst>
              <a:ext uri="{FF2B5EF4-FFF2-40B4-BE49-F238E27FC236}">
                <a16:creationId xmlns:a16="http://schemas.microsoft.com/office/drawing/2014/main" id="{4A8E8E9F-560B-6F1E-CF42-53EA66F9F90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799997" y="3850720"/>
            <a:ext cx="9091521" cy="476480"/>
          </a:xfrm>
        </p:spPr>
        <p:txBody>
          <a:bodyPr>
            <a:noAutofit/>
          </a:bodyPr>
          <a:lstStyle>
            <a:lvl1pPr marL="0" indent="0">
              <a:buNone/>
              <a:defRPr sz="2800" b="0">
                <a:latin typeface="+mn-lt"/>
              </a:defRPr>
            </a:lvl1pPr>
          </a:lstStyle>
          <a:p>
            <a:pPr lvl="0"/>
            <a:r>
              <a:rPr lang="en-US" dirty="0"/>
              <a:t>I CAN …….</a:t>
            </a: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980C1CA-B5E1-643C-74E2-C8C8C0D3633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12" y="5727968"/>
            <a:ext cx="2329452" cy="1345664"/>
          </a:xfrm>
          <a:prstGeom prst="rect">
            <a:avLst/>
          </a:prstGeom>
        </p:spPr>
      </p:pic>
      <p:pic>
        <p:nvPicPr>
          <p:cNvPr id="3" name="Picture 2" descr="A white logo with a black background&#10;&#10;Description automatically generated">
            <a:extLst>
              <a:ext uri="{FF2B5EF4-FFF2-40B4-BE49-F238E27FC236}">
                <a16:creationId xmlns:a16="http://schemas.microsoft.com/office/drawing/2014/main" id="{BBDA379C-283F-D33B-0CBF-0FF1BF48AB3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3" y="6033516"/>
            <a:ext cx="858398" cy="74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878427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BULARY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F40D6996-B8A7-1876-C47D-0230E2B3F7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-2431691" y="1890915"/>
            <a:ext cx="5943599" cy="216177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6AA27E4-E3AD-060E-293A-8E201A2B3776}"/>
              </a:ext>
            </a:extLst>
          </p:cNvPr>
          <p:cNvSpPr/>
          <p:nvPr userDrawn="1"/>
        </p:nvSpPr>
        <p:spPr>
          <a:xfrm>
            <a:off x="0" y="5943600"/>
            <a:ext cx="1219200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7870EE6-50AC-98E9-E68C-16832B707C9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4972" y="264507"/>
            <a:ext cx="710453" cy="710453"/>
          </a:xfrm>
          <a:prstGeom prst="rect">
            <a:avLst/>
          </a:prstGeom>
        </p:spPr>
      </p:pic>
      <p:sp>
        <p:nvSpPr>
          <p:cNvPr id="16" name="Text Placeholder 27">
            <a:extLst>
              <a:ext uri="{FF2B5EF4-FFF2-40B4-BE49-F238E27FC236}">
                <a16:creationId xmlns:a16="http://schemas.microsoft.com/office/drawing/2014/main" id="{D0656C76-4411-E881-B32F-28359ABA572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20994" y="1326991"/>
            <a:ext cx="4182457" cy="476480"/>
          </a:xfrm>
        </p:spPr>
        <p:txBody>
          <a:bodyPr>
            <a:noAutofit/>
          </a:bodyPr>
          <a:lstStyle>
            <a:lvl1pPr marL="457200" indent="-457200">
              <a:buFont typeface="Wingdings" panose="05000000000000000000" pitchFamily="2" charset="2"/>
              <a:buChar char="§"/>
              <a:defRPr sz="2800" b="0">
                <a:latin typeface="+mj-lt"/>
              </a:defRPr>
            </a:lvl1pPr>
          </a:lstStyle>
          <a:p>
            <a:pPr lvl="0"/>
            <a:r>
              <a:rPr lang="en-US" dirty="0"/>
              <a:t>Icon (n)</a:t>
            </a:r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BE37056C-F4FD-5CEA-3C2C-823C70A8636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7560944" y="6125556"/>
            <a:ext cx="3081656" cy="605155"/>
          </a:xfrm>
        </p:spPr>
        <p:txBody>
          <a:bodyPr/>
          <a:lstStyle>
            <a:lvl1pPr algn="l"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UNIT 02</a:t>
            </a:r>
          </a:p>
          <a:p>
            <a:r>
              <a:rPr lang="en-US" dirty="0"/>
              <a:t>LESSON 01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8CF5E426-172B-A929-0C80-3539CF2279A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>
            <a:lvl1pPr>
              <a:defRPr sz="3600" b="0">
                <a:solidFill>
                  <a:schemeClr val="accent2"/>
                </a:solidFill>
                <a:latin typeface="+mj-lt"/>
              </a:defRPr>
            </a:lvl1pPr>
          </a:lstStyle>
          <a:p>
            <a:fld id="{F1C3B705-76CB-4701-B49A-E6553401712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A095EDD-AB07-5E0A-8447-9420E0CA76EB}"/>
              </a:ext>
            </a:extLst>
          </p:cNvPr>
          <p:cNvSpPr/>
          <p:nvPr userDrawn="1"/>
        </p:nvSpPr>
        <p:spPr>
          <a:xfrm>
            <a:off x="10754359" y="6062091"/>
            <a:ext cx="45719" cy="7320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1089D02B-D658-1C50-D08F-5FC69368E95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94122" y="262314"/>
            <a:ext cx="9082388" cy="710453"/>
          </a:xfrm>
        </p:spPr>
        <p:txBody>
          <a:bodyPr>
            <a:no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Vocabulary Review</a:t>
            </a:r>
          </a:p>
        </p:txBody>
      </p:sp>
      <p:sp>
        <p:nvSpPr>
          <p:cNvPr id="44" name="Text Placeholder 27">
            <a:extLst>
              <a:ext uri="{FF2B5EF4-FFF2-40B4-BE49-F238E27FC236}">
                <a16:creationId xmlns:a16="http://schemas.microsoft.com/office/drawing/2014/main" id="{1583424A-B73B-6051-C69A-8DD4578926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620995" y="1885269"/>
            <a:ext cx="4647726" cy="710453"/>
          </a:xfrm>
        </p:spPr>
        <p:txBody>
          <a:bodyPr>
            <a:noAutofit/>
          </a:bodyPr>
          <a:lstStyle>
            <a:lvl1pPr marL="0" indent="0">
              <a:buNone/>
              <a:defRPr sz="16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 small picture on a computer that tells you information or helps you do an action</a:t>
            </a:r>
          </a:p>
        </p:txBody>
      </p:sp>
      <p:sp>
        <p:nvSpPr>
          <p:cNvPr id="41" name="Text Placeholder 27">
            <a:extLst>
              <a:ext uri="{FF2B5EF4-FFF2-40B4-BE49-F238E27FC236}">
                <a16:creationId xmlns:a16="http://schemas.microsoft.com/office/drawing/2014/main" id="{F5E25171-6E4C-B438-90D2-6C66852C780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20994" y="2950064"/>
            <a:ext cx="4182457" cy="476480"/>
          </a:xfrm>
        </p:spPr>
        <p:txBody>
          <a:bodyPr>
            <a:noAutofit/>
          </a:bodyPr>
          <a:lstStyle>
            <a:lvl1pPr marL="457200" indent="-457200">
              <a:buFont typeface="Wingdings" panose="05000000000000000000" pitchFamily="2" charset="2"/>
              <a:buChar char="§"/>
              <a:defRPr sz="2800" b="0">
                <a:latin typeface="+mj-lt"/>
              </a:defRPr>
            </a:lvl1pPr>
          </a:lstStyle>
          <a:p>
            <a:pPr lvl="0"/>
            <a:r>
              <a:rPr lang="en-US" dirty="0"/>
              <a:t>Icon (n)</a:t>
            </a:r>
          </a:p>
        </p:txBody>
      </p:sp>
      <p:sp>
        <p:nvSpPr>
          <p:cNvPr id="42" name="Text Placeholder 27">
            <a:extLst>
              <a:ext uri="{FF2B5EF4-FFF2-40B4-BE49-F238E27FC236}">
                <a16:creationId xmlns:a16="http://schemas.microsoft.com/office/drawing/2014/main" id="{A8617945-7032-D9B7-AA29-DFDABF73B42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620995" y="3508342"/>
            <a:ext cx="4647726" cy="710453"/>
          </a:xfrm>
        </p:spPr>
        <p:txBody>
          <a:bodyPr>
            <a:noAutofit/>
          </a:bodyPr>
          <a:lstStyle>
            <a:lvl1pPr marL="0" indent="0">
              <a:buNone/>
              <a:defRPr sz="16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 small picture on a computer that tells you information or helps you do an action</a:t>
            </a:r>
          </a:p>
        </p:txBody>
      </p:sp>
      <p:sp>
        <p:nvSpPr>
          <p:cNvPr id="43" name="Text Placeholder 27">
            <a:extLst>
              <a:ext uri="{FF2B5EF4-FFF2-40B4-BE49-F238E27FC236}">
                <a16:creationId xmlns:a16="http://schemas.microsoft.com/office/drawing/2014/main" id="{0A4C49EF-AE9A-A740-5501-14FF286FC4A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0994" y="4573137"/>
            <a:ext cx="4182457" cy="476480"/>
          </a:xfrm>
        </p:spPr>
        <p:txBody>
          <a:bodyPr>
            <a:noAutofit/>
          </a:bodyPr>
          <a:lstStyle>
            <a:lvl1pPr marL="457200" indent="-457200">
              <a:buFont typeface="Wingdings" panose="05000000000000000000" pitchFamily="2" charset="2"/>
              <a:buChar char="§"/>
              <a:defRPr sz="2800" b="0">
                <a:latin typeface="+mj-lt"/>
              </a:defRPr>
            </a:lvl1pPr>
          </a:lstStyle>
          <a:p>
            <a:pPr lvl="0"/>
            <a:r>
              <a:rPr lang="en-US" dirty="0"/>
              <a:t>Icon (n)</a:t>
            </a:r>
          </a:p>
        </p:txBody>
      </p:sp>
      <p:sp>
        <p:nvSpPr>
          <p:cNvPr id="46" name="Text Placeholder 27">
            <a:extLst>
              <a:ext uri="{FF2B5EF4-FFF2-40B4-BE49-F238E27FC236}">
                <a16:creationId xmlns:a16="http://schemas.microsoft.com/office/drawing/2014/main" id="{A878E553-7C46-5919-0420-9E1D20A2B39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620995" y="5131415"/>
            <a:ext cx="4647726" cy="710453"/>
          </a:xfrm>
        </p:spPr>
        <p:txBody>
          <a:bodyPr>
            <a:noAutofit/>
          </a:bodyPr>
          <a:lstStyle>
            <a:lvl1pPr marL="0" indent="0">
              <a:buNone/>
              <a:defRPr sz="16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 small picture on a computer that tells you information or helps you do an action</a:t>
            </a:r>
          </a:p>
        </p:txBody>
      </p:sp>
      <p:sp>
        <p:nvSpPr>
          <p:cNvPr id="47" name="Text Placeholder 27">
            <a:extLst>
              <a:ext uri="{FF2B5EF4-FFF2-40B4-BE49-F238E27FC236}">
                <a16:creationId xmlns:a16="http://schemas.microsoft.com/office/drawing/2014/main" id="{6A4DF7B3-F942-EA2F-F310-299E0575DE2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0913" y="1326991"/>
            <a:ext cx="4182457" cy="476480"/>
          </a:xfrm>
        </p:spPr>
        <p:txBody>
          <a:bodyPr>
            <a:noAutofit/>
          </a:bodyPr>
          <a:lstStyle>
            <a:lvl1pPr marL="457200" indent="-457200">
              <a:buFont typeface="Wingdings" panose="05000000000000000000" pitchFamily="2" charset="2"/>
              <a:buChar char="§"/>
              <a:defRPr sz="2800" b="0">
                <a:latin typeface="+mj-lt"/>
              </a:defRPr>
            </a:lvl1pPr>
          </a:lstStyle>
          <a:p>
            <a:pPr lvl="0"/>
            <a:r>
              <a:rPr lang="en-US" dirty="0"/>
              <a:t>Icon (n)</a:t>
            </a:r>
          </a:p>
        </p:txBody>
      </p:sp>
      <p:sp>
        <p:nvSpPr>
          <p:cNvPr id="48" name="Text Placeholder 27">
            <a:extLst>
              <a:ext uri="{FF2B5EF4-FFF2-40B4-BE49-F238E27FC236}">
                <a16:creationId xmlns:a16="http://schemas.microsoft.com/office/drawing/2014/main" id="{784C6085-1419-B6D7-7F47-371C0D96986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330914" y="1885269"/>
            <a:ext cx="4647726" cy="710453"/>
          </a:xfrm>
        </p:spPr>
        <p:txBody>
          <a:bodyPr>
            <a:noAutofit/>
          </a:bodyPr>
          <a:lstStyle>
            <a:lvl1pPr marL="0" indent="0">
              <a:buNone/>
              <a:defRPr sz="16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 small picture on a computer that tells you information or helps you do an action</a:t>
            </a:r>
          </a:p>
        </p:txBody>
      </p:sp>
      <p:sp>
        <p:nvSpPr>
          <p:cNvPr id="49" name="Text Placeholder 27">
            <a:extLst>
              <a:ext uri="{FF2B5EF4-FFF2-40B4-BE49-F238E27FC236}">
                <a16:creationId xmlns:a16="http://schemas.microsoft.com/office/drawing/2014/main" id="{937C8AF8-A8AF-0718-4EE5-5D28CB997A2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330913" y="2950064"/>
            <a:ext cx="4182457" cy="476480"/>
          </a:xfrm>
        </p:spPr>
        <p:txBody>
          <a:bodyPr>
            <a:noAutofit/>
          </a:bodyPr>
          <a:lstStyle>
            <a:lvl1pPr marL="457200" indent="-457200">
              <a:buFont typeface="Wingdings" panose="05000000000000000000" pitchFamily="2" charset="2"/>
              <a:buChar char="§"/>
              <a:defRPr sz="2800" b="0">
                <a:latin typeface="+mj-lt"/>
              </a:defRPr>
            </a:lvl1pPr>
          </a:lstStyle>
          <a:p>
            <a:pPr lvl="0"/>
            <a:r>
              <a:rPr lang="en-US" dirty="0"/>
              <a:t>Icon (n)</a:t>
            </a:r>
          </a:p>
        </p:txBody>
      </p:sp>
      <p:sp>
        <p:nvSpPr>
          <p:cNvPr id="50" name="Text Placeholder 27">
            <a:extLst>
              <a:ext uri="{FF2B5EF4-FFF2-40B4-BE49-F238E27FC236}">
                <a16:creationId xmlns:a16="http://schemas.microsoft.com/office/drawing/2014/main" id="{70A8A5BD-D718-E435-8A6E-FFE9E8D7DEC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330914" y="3508342"/>
            <a:ext cx="4647726" cy="710453"/>
          </a:xfrm>
        </p:spPr>
        <p:txBody>
          <a:bodyPr>
            <a:noAutofit/>
          </a:bodyPr>
          <a:lstStyle>
            <a:lvl1pPr marL="0" indent="0">
              <a:buNone/>
              <a:defRPr sz="16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 small picture on a computer that tells you information or helps you do an action</a:t>
            </a:r>
          </a:p>
        </p:txBody>
      </p:sp>
      <p:sp>
        <p:nvSpPr>
          <p:cNvPr id="51" name="Text Placeholder 27">
            <a:extLst>
              <a:ext uri="{FF2B5EF4-FFF2-40B4-BE49-F238E27FC236}">
                <a16:creationId xmlns:a16="http://schemas.microsoft.com/office/drawing/2014/main" id="{AFBBA4A6-1719-4AF2-A3B6-58E2A256298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330913" y="4573137"/>
            <a:ext cx="4182457" cy="476480"/>
          </a:xfrm>
        </p:spPr>
        <p:txBody>
          <a:bodyPr>
            <a:noAutofit/>
          </a:bodyPr>
          <a:lstStyle>
            <a:lvl1pPr marL="457200" indent="-457200">
              <a:buFont typeface="Wingdings" panose="05000000000000000000" pitchFamily="2" charset="2"/>
              <a:buChar char="§"/>
              <a:defRPr sz="2800" b="0">
                <a:latin typeface="+mj-lt"/>
              </a:defRPr>
            </a:lvl1pPr>
          </a:lstStyle>
          <a:p>
            <a:pPr lvl="0"/>
            <a:r>
              <a:rPr lang="en-US" dirty="0"/>
              <a:t>Icon (n)</a:t>
            </a:r>
          </a:p>
        </p:txBody>
      </p:sp>
      <p:sp>
        <p:nvSpPr>
          <p:cNvPr id="52" name="Text Placeholder 27">
            <a:extLst>
              <a:ext uri="{FF2B5EF4-FFF2-40B4-BE49-F238E27FC236}">
                <a16:creationId xmlns:a16="http://schemas.microsoft.com/office/drawing/2014/main" id="{9145CF04-C38F-FFCB-EC2E-EF91DDDE873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330914" y="5131415"/>
            <a:ext cx="4647726" cy="710453"/>
          </a:xfrm>
        </p:spPr>
        <p:txBody>
          <a:bodyPr>
            <a:noAutofit/>
          </a:bodyPr>
          <a:lstStyle>
            <a:lvl1pPr marL="0" indent="0">
              <a:buNone/>
              <a:defRPr sz="16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 small picture on a computer that tells you information or helps you do an action</a:t>
            </a: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E7364E1F-0C9F-95E5-6057-A32AFB62E03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12" y="5727968"/>
            <a:ext cx="2329452" cy="1345664"/>
          </a:xfrm>
          <a:prstGeom prst="rect">
            <a:avLst/>
          </a:prstGeom>
        </p:spPr>
      </p:pic>
      <p:pic>
        <p:nvPicPr>
          <p:cNvPr id="3" name="Picture 2" descr="A white logo with a black background&#10;&#10;Description automatically generated">
            <a:extLst>
              <a:ext uri="{FF2B5EF4-FFF2-40B4-BE49-F238E27FC236}">
                <a16:creationId xmlns:a16="http://schemas.microsoft.com/office/drawing/2014/main" id="{8FB7EEB5-D940-FFD5-CEAC-D5B64F414DB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3" y="6033516"/>
            <a:ext cx="858398" cy="74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581920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view &amp; warm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F40D6996-B8A7-1876-C47D-0230E2B3F7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3059269" y="-111160"/>
            <a:ext cx="5209304" cy="1894697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D7310785-643B-653C-3F41-7DD16724B3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8268573" y="-103051"/>
            <a:ext cx="5209304" cy="189469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6AA27E4-E3AD-060E-293A-8E201A2B3776}"/>
              </a:ext>
            </a:extLst>
          </p:cNvPr>
          <p:cNvSpPr/>
          <p:nvPr userDrawn="1"/>
        </p:nvSpPr>
        <p:spPr>
          <a:xfrm>
            <a:off x="0" y="5943600"/>
            <a:ext cx="1219200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27">
            <a:extLst>
              <a:ext uri="{FF2B5EF4-FFF2-40B4-BE49-F238E27FC236}">
                <a16:creationId xmlns:a16="http://schemas.microsoft.com/office/drawing/2014/main" id="{D0656C76-4411-E881-B32F-28359ABA572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59269" y="345265"/>
            <a:ext cx="4182457" cy="47648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0" indent="0">
              <a:buFont typeface="Wingdings" panose="05000000000000000000" pitchFamily="2" charset="2"/>
              <a:buNone/>
              <a:defRPr sz="2800" b="0">
                <a:latin typeface="+mj-lt"/>
              </a:defRPr>
            </a:lvl1pPr>
          </a:lstStyle>
          <a:p>
            <a:pPr lvl="0"/>
            <a:r>
              <a:rPr lang="en-US" dirty="0"/>
              <a:t>DIRECTIONS</a:t>
            </a:r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BE37056C-F4FD-5CEA-3C2C-823C70A8636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9357360" y="6125556"/>
            <a:ext cx="1285240" cy="605155"/>
          </a:xfrm>
        </p:spPr>
        <p:txBody>
          <a:bodyPr/>
          <a:lstStyle>
            <a:lvl1pPr algn="l"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UNIT 02</a:t>
            </a:r>
          </a:p>
          <a:p>
            <a:r>
              <a:rPr lang="en-US" dirty="0"/>
              <a:t>LESSON 01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8CF5E426-172B-A929-0C80-3539CF2279A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>
            <a:lvl1pPr>
              <a:defRPr sz="3600" b="0">
                <a:solidFill>
                  <a:schemeClr val="accent2"/>
                </a:solidFill>
                <a:latin typeface="+mj-lt"/>
              </a:defRPr>
            </a:lvl1pPr>
          </a:lstStyle>
          <a:p>
            <a:fld id="{F1C3B705-76CB-4701-B49A-E6553401712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A095EDD-AB07-5E0A-8447-9420E0CA76EB}"/>
              </a:ext>
            </a:extLst>
          </p:cNvPr>
          <p:cNvSpPr/>
          <p:nvPr userDrawn="1"/>
        </p:nvSpPr>
        <p:spPr>
          <a:xfrm>
            <a:off x="10754359" y="6062091"/>
            <a:ext cx="45719" cy="7320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Text Placeholder 27">
            <a:extLst>
              <a:ext uri="{FF2B5EF4-FFF2-40B4-BE49-F238E27FC236}">
                <a16:creationId xmlns:a16="http://schemas.microsoft.com/office/drawing/2014/main" id="{1583424A-B73B-6051-C69A-8DD4578926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059269" y="903543"/>
            <a:ext cx="5618005" cy="879994"/>
          </a:xfrm>
        </p:spPr>
        <p:txBody>
          <a:bodyPr>
            <a:noAutofit/>
          </a:bodyPr>
          <a:lstStyle>
            <a:lvl1pPr marL="0" indent="0">
              <a:buNone/>
              <a:defRPr sz="1600" b="0">
                <a:solidFill>
                  <a:schemeClr val="accent5"/>
                </a:solidFill>
                <a:latin typeface="+mj-lt"/>
                <a:cs typeface="+mj-cs"/>
              </a:defRPr>
            </a:lvl1pPr>
          </a:lstStyle>
          <a:p>
            <a:pPr lvl="0"/>
            <a:r>
              <a:rPr lang="en-US" dirty="0"/>
              <a:t>Look at the computer in front of you to finish the sentences. Write each sentence in your notebook.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8EED151-5455-7CE0-212A-066570DECB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7551"/>
          <a:stretch/>
        </p:blipFill>
        <p:spPr>
          <a:xfrm flipV="1">
            <a:off x="0" y="345265"/>
            <a:ext cx="2590800" cy="1462661"/>
          </a:xfrm>
          <a:prstGeom prst="rect">
            <a:avLst/>
          </a:prstGeom>
        </p:spPr>
      </p:pic>
      <p:sp>
        <p:nvSpPr>
          <p:cNvPr id="3" name="Text Placeholder 28">
            <a:extLst>
              <a:ext uri="{FF2B5EF4-FFF2-40B4-BE49-F238E27FC236}">
                <a16:creationId xmlns:a16="http://schemas.microsoft.com/office/drawing/2014/main" id="{27CF25FA-2941-C28B-A88C-1A50F066EDE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28935" y="668515"/>
            <a:ext cx="2830178" cy="1326478"/>
          </a:xfrm>
        </p:spPr>
        <p:txBody>
          <a:bodyPr>
            <a:noAutofit/>
          </a:bodyPr>
          <a:lstStyle>
            <a:lvl1pPr marL="0" indent="0">
              <a:lnSpc>
                <a:spcPct val="70000"/>
              </a:lnSpc>
              <a:buNone/>
              <a:defRPr sz="36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Review &amp;</a:t>
            </a:r>
          </a:p>
          <a:p>
            <a:pPr lvl="0"/>
            <a:r>
              <a:rPr lang="en-US" noProof="0" dirty="0"/>
              <a:t>Warm Up</a:t>
            </a:r>
          </a:p>
        </p:txBody>
      </p:sp>
      <p:sp>
        <p:nvSpPr>
          <p:cNvPr id="7" name="Text Placeholder 18">
            <a:extLst>
              <a:ext uri="{FF2B5EF4-FFF2-40B4-BE49-F238E27FC236}">
                <a16:creationId xmlns:a16="http://schemas.microsoft.com/office/drawing/2014/main" id="{91475197-7EBB-2F36-1062-377B47F0562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30127" y="2306463"/>
            <a:ext cx="400051" cy="365125"/>
          </a:xfrm>
          <a:prstGeom prst="roundRect">
            <a:avLst>
              <a:gd name="adj" fmla="val 27328"/>
            </a:avLst>
          </a:prstGeom>
          <a:solidFill>
            <a:schemeClr val="accent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1</a:t>
            </a:r>
            <a:endParaRPr lang="en-US" dirty="0"/>
          </a:p>
        </p:txBody>
      </p:sp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883B6C46-1681-9959-5485-3226EC49583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30127" y="3054417"/>
            <a:ext cx="400051" cy="365125"/>
          </a:xfrm>
          <a:prstGeom prst="roundRect">
            <a:avLst>
              <a:gd name="adj" fmla="val 27328"/>
            </a:avLst>
          </a:prstGeom>
          <a:solidFill>
            <a:schemeClr val="accent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2</a:t>
            </a:r>
            <a:endParaRPr lang="en-US" dirty="0"/>
          </a:p>
        </p:txBody>
      </p:sp>
      <p:sp>
        <p:nvSpPr>
          <p:cNvPr id="15" name="Text Placeholder 18">
            <a:extLst>
              <a:ext uri="{FF2B5EF4-FFF2-40B4-BE49-F238E27FC236}">
                <a16:creationId xmlns:a16="http://schemas.microsoft.com/office/drawing/2014/main" id="{57EC2594-031D-9D3D-7464-1D2429DD24B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430127" y="4211913"/>
            <a:ext cx="400051" cy="365125"/>
          </a:xfrm>
          <a:prstGeom prst="roundRect">
            <a:avLst>
              <a:gd name="adj" fmla="val 27328"/>
            </a:avLst>
          </a:prstGeom>
          <a:solidFill>
            <a:schemeClr val="accent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3</a:t>
            </a:r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AE45462C-0F63-3FE7-8E28-149B917DFDF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059113" y="2306638"/>
            <a:ext cx="8742362" cy="50006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Today is __ /__ / ____.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539B2E93-7CAE-4A62-68AC-7758963A38C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059113" y="3054417"/>
            <a:ext cx="8742362" cy="98390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The power button to turn the computer on and off is on the ________________. (left/right/front/back)</a:t>
            </a:r>
          </a:p>
        </p:txBody>
      </p:sp>
      <p:sp>
        <p:nvSpPr>
          <p:cNvPr id="21" name="Text Placeholder 18">
            <a:extLst>
              <a:ext uri="{FF2B5EF4-FFF2-40B4-BE49-F238E27FC236}">
                <a16:creationId xmlns:a16="http://schemas.microsoft.com/office/drawing/2014/main" id="{4E808424-61F4-937E-9580-1538D12B855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059113" y="4211913"/>
            <a:ext cx="8742362" cy="1192974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The charging port is on the _______________________. (left/right/front/back)</a:t>
            </a:r>
          </a:p>
        </p:txBody>
      </p:sp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063DE2E-5749-5698-0E55-A30BA85764F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12" y="5727968"/>
            <a:ext cx="2329452" cy="1345664"/>
          </a:xfrm>
          <a:prstGeom prst="rect">
            <a:avLst/>
          </a:prstGeom>
        </p:spPr>
      </p:pic>
      <p:pic>
        <p:nvPicPr>
          <p:cNvPr id="6" name="Picture 5" descr="A white logo with a black background&#10;&#10;Description automatically generated">
            <a:extLst>
              <a:ext uri="{FF2B5EF4-FFF2-40B4-BE49-F238E27FC236}">
                <a16:creationId xmlns:a16="http://schemas.microsoft.com/office/drawing/2014/main" id="{3659A0F9-486F-5A4F-E4C6-0F281B23A97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3" y="6033516"/>
            <a:ext cx="858398" cy="74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842508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AA27E4-E3AD-060E-293A-8E201A2B3776}"/>
              </a:ext>
            </a:extLst>
          </p:cNvPr>
          <p:cNvSpPr/>
          <p:nvPr userDrawn="1"/>
        </p:nvSpPr>
        <p:spPr>
          <a:xfrm>
            <a:off x="0" y="5943600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BE37056C-F4FD-5CEA-3C2C-823C70A8636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9357360" y="6125556"/>
            <a:ext cx="1285240" cy="605155"/>
          </a:xfrm>
        </p:spPr>
        <p:txBody>
          <a:bodyPr/>
          <a:lstStyle>
            <a:lvl1pPr algn="l"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UNIT 02</a:t>
            </a:r>
          </a:p>
          <a:p>
            <a:r>
              <a:rPr lang="en-US" dirty="0"/>
              <a:t>LESSON 01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8CF5E426-172B-A929-0C80-3539CF2279A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>
            <a:lvl1pPr>
              <a:defRPr sz="3600" b="0">
                <a:solidFill>
                  <a:schemeClr val="accent1"/>
                </a:solidFill>
                <a:latin typeface="+mj-lt"/>
              </a:defRPr>
            </a:lvl1pPr>
          </a:lstStyle>
          <a:p>
            <a:fld id="{F1C3B705-76CB-4701-B49A-E6553401712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A095EDD-AB07-5E0A-8447-9420E0CA76EB}"/>
              </a:ext>
            </a:extLst>
          </p:cNvPr>
          <p:cNvSpPr/>
          <p:nvPr userDrawn="1"/>
        </p:nvSpPr>
        <p:spPr>
          <a:xfrm>
            <a:off x="10754359" y="6062091"/>
            <a:ext cx="45719" cy="7320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7115B4E3-48AD-9146-B580-DB45BFCCE135}"/>
              </a:ext>
            </a:extLst>
          </p:cNvPr>
          <p:cNvSpPr/>
          <p:nvPr/>
        </p:nvSpPr>
        <p:spPr>
          <a:xfrm>
            <a:off x="873125" y="557213"/>
            <a:ext cx="933351" cy="888419"/>
          </a:xfrm>
          <a:custGeom>
            <a:avLst/>
            <a:gdLst>
              <a:gd name="connsiteX0" fmla="*/ 0 w 933351"/>
              <a:gd name="connsiteY0" fmla="*/ 0 h 888419"/>
              <a:gd name="connsiteX1" fmla="*/ 627000 w 933351"/>
              <a:gd name="connsiteY1" fmla="*/ 0 h 888419"/>
              <a:gd name="connsiteX2" fmla="*/ 933352 w 933351"/>
              <a:gd name="connsiteY2" fmla="*/ 306352 h 888419"/>
              <a:gd name="connsiteX3" fmla="*/ 933352 w 933351"/>
              <a:gd name="connsiteY3" fmla="*/ 888420 h 888419"/>
              <a:gd name="connsiteX4" fmla="*/ 0 w 933351"/>
              <a:gd name="connsiteY4" fmla="*/ 888420 h 888419"/>
              <a:gd name="connsiteX5" fmla="*/ 0 w 933351"/>
              <a:gd name="connsiteY5" fmla="*/ 0 h 888419"/>
              <a:gd name="connsiteX6" fmla="*/ 0 w 933351"/>
              <a:gd name="connsiteY6" fmla="*/ 0 h 888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3351" h="888419">
                <a:moveTo>
                  <a:pt x="0" y="0"/>
                </a:moveTo>
                <a:lnTo>
                  <a:pt x="627000" y="0"/>
                </a:lnTo>
                <a:cubicBezTo>
                  <a:pt x="796106" y="0"/>
                  <a:pt x="933352" y="137246"/>
                  <a:pt x="933352" y="306352"/>
                </a:cubicBezTo>
                <a:lnTo>
                  <a:pt x="933352" y="888420"/>
                </a:lnTo>
                <a:lnTo>
                  <a:pt x="0" y="88842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0411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fr-FR" sz="6000" dirty="0">
                <a:solidFill>
                  <a:schemeClr val="bg1"/>
                </a:solidFill>
                <a:latin typeface="+mj-lt"/>
              </a:rPr>
              <a:t>?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9EB7BFBA-EA45-724A-9692-900C5C46A5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00000" y="1445632"/>
            <a:ext cx="8229476" cy="3091426"/>
          </a:xfrm>
        </p:spPr>
        <p:txBody>
          <a:bodyPr>
            <a:noAutofit/>
          </a:bodyPr>
          <a:lstStyle>
            <a:lvl1pPr marL="457200" indent="-457200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sz="40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Where do you study at home? </a:t>
            </a:r>
          </a:p>
          <a:p>
            <a:pPr lvl="0"/>
            <a:r>
              <a:rPr lang="en-US" dirty="0"/>
              <a:t>Is your area clean or cluttered? </a:t>
            </a:r>
          </a:p>
          <a:p>
            <a:pPr lvl="0"/>
            <a:r>
              <a:rPr lang="en-US" dirty="0"/>
              <a:t>How do you know what is most important? </a:t>
            </a:r>
          </a:p>
        </p:txBody>
      </p:sp>
      <p:pic>
        <p:nvPicPr>
          <p:cNvPr id="2" name="Picture 1" descr="A blue circle with yellow lines and a blue letter e&#10;&#10;Description automatically generated">
            <a:extLst>
              <a:ext uri="{FF2B5EF4-FFF2-40B4-BE49-F238E27FC236}">
                <a16:creationId xmlns:a16="http://schemas.microsoft.com/office/drawing/2014/main" id="{53D448AB-4C86-2BBB-5F39-E81226F6FD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3600"/>
            <a:ext cx="1055267" cy="914400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E39C0F5C-3D2C-6F95-75F3-D85014B67BC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33" y="5728041"/>
            <a:ext cx="2329200" cy="1345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009805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for imag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AA27E4-E3AD-060E-293A-8E201A2B3776}"/>
              </a:ext>
            </a:extLst>
          </p:cNvPr>
          <p:cNvSpPr/>
          <p:nvPr userDrawn="1"/>
        </p:nvSpPr>
        <p:spPr>
          <a:xfrm>
            <a:off x="0" y="5943600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BE37056C-F4FD-5CEA-3C2C-823C70A8636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9357360" y="6125556"/>
            <a:ext cx="1285240" cy="605155"/>
          </a:xfrm>
        </p:spPr>
        <p:txBody>
          <a:bodyPr/>
          <a:lstStyle>
            <a:lvl1pPr algn="l"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UNIT 02</a:t>
            </a:r>
          </a:p>
          <a:p>
            <a:r>
              <a:rPr lang="en-US" dirty="0"/>
              <a:t>LESSON 01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8CF5E426-172B-A929-0C80-3539CF2279A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>
            <a:lvl1pPr>
              <a:defRPr sz="3600" b="0">
                <a:solidFill>
                  <a:schemeClr val="accent1"/>
                </a:solidFill>
                <a:latin typeface="+mj-lt"/>
              </a:defRPr>
            </a:lvl1pPr>
          </a:lstStyle>
          <a:p>
            <a:fld id="{F1C3B705-76CB-4701-B49A-E6553401712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A095EDD-AB07-5E0A-8447-9420E0CA76EB}"/>
              </a:ext>
            </a:extLst>
          </p:cNvPr>
          <p:cNvSpPr/>
          <p:nvPr userDrawn="1"/>
        </p:nvSpPr>
        <p:spPr>
          <a:xfrm>
            <a:off x="10754359" y="6062091"/>
            <a:ext cx="45719" cy="7320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33BDD04-0926-85A7-AE76-C1A983B28A48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34963" y="257175"/>
            <a:ext cx="11552237" cy="5251527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2" name="Picture 1" descr="A blue circle with yellow lines and a blue letter e&#10;&#10;Description automatically generated">
            <a:extLst>
              <a:ext uri="{FF2B5EF4-FFF2-40B4-BE49-F238E27FC236}">
                <a16:creationId xmlns:a16="http://schemas.microsoft.com/office/drawing/2014/main" id="{CE4BBAF6-69D1-E0D1-D7FC-02F0200153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3600"/>
            <a:ext cx="1055267" cy="914400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FA1ABCB-EA28-92E2-C6C5-C759ED67AE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33" y="5728041"/>
            <a:ext cx="2329200" cy="1345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27270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0275716-7565-E016-FDA6-C3D898352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Unite 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F23085-CB12-7021-A7CB-66B1A8841C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E5465D-2A97-036C-9048-E54CAD7968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608E5F-FA2D-4729-973F-EBA762CB7CA9}" type="datetimeFigureOut">
              <a:rPr lang="en-US" smtClean="0"/>
              <a:t>1/7/2025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49ACC7-E85A-3266-2449-163D5F511B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97514-D6CA-A56B-EC96-1F4C933DB7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C3B705-76CB-4701-B49A-E655340171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197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49" r:id="rId2"/>
    <p:sldLayoutId id="2147483650" r:id="rId3"/>
    <p:sldLayoutId id="2147483660" r:id="rId4"/>
    <p:sldLayoutId id="2147483664" r:id="rId5"/>
    <p:sldLayoutId id="2147483665" r:id="rId6"/>
    <p:sldLayoutId id="2147483666" r:id="rId7"/>
    <p:sldLayoutId id="2147483667" r:id="rId8"/>
    <p:sldLayoutId id="2147483669" r:id="rId9"/>
    <p:sldLayoutId id="2147483671" r:id="rId10"/>
    <p:sldLayoutId id="2147483679" r:id="rId11"/>
    <p:sldLayoutId id="2147483672" r:id="rId12"/>
    <p:sldLayoutId id="2147483673" r:id="rId13"/>
    <p:sldLayoutId id="2147483674" r:id="rId14"/>
    <p:sldLayoutId id="2147483676" r:id="rId15"/>
    <p:sldLayoutId id="2147483680" r:id="rId16"/>
    <p:sldLayoutId id="2147483678" r:id="rId17"/>
    <p:sldLayoutId id="2147483681" r:id="rId18"/>
    <p:sldLayoutId id="2147483677" r:id="rId19"/>
    <p:sldLayoutId id="2147483670" r:id="rId20"/>
    <p:sldLayoutId id="2147483651" r:id="rId21"/>
    <p:sldLayoutId id="2147483652" r:id="rId22"/>
    <p:sldLayoutId id="2147483653" r:id="rId23"/>
    <p:sldLayoutId id="2147483654" r:id="rId24"/>
    <p:sldLayoutId id="2147483655" r:id="rId25"/>
    <p:sldLayoutId id="2147483656" r:id="rId26"/>
    <p:sldLayoutId id="2147483657" r:id="rId27"/>
    <p:sldLayoutId id="2147483658" r:id="rId28"/>
    <p:sldLayoutId id="2147483659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ID4096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svg"/><Relationship Id="rId18" Type="http://schemas.openxmlformats.org/officeDocument/2006/relationships/image" Target="../media/image41.png"/><Relationship Id="rId3" Type="http://schemas.openxmlformats.org/officeDocument/2006/relationships/image" Target="../media/image26.svg"/><Relationship Id="rId21" Type="http://schemas.openxmlformats.org/officeDocument/2006/relationships/image" Target="../media/image44.svg"/><Relationship Id="rId7" Type="http://schemas.openxmlformats.org/officeDocument/2006/relationships/image" Target="../media/image30.svg"/><Relationship Id="rId12" Type="http://schemas.openxmlformats.org/officeDocument/2006/relationships/image" Target="../media/image35.png"/><Relationship Id="rId17" Type="http://schemas.openxmlformats.org/officeDocument/2006/relationships/image" Target="../media/image40.svg"/><Relationship Id="rId25" Type="http://schemas.openxmlformats.org/officeDocument/2006/relationships/image" Target="../media/image48.svg"/><Relationship Id="rId2" Type="http://schemas.openxmlformats.org/officeDocument/2006/relationships/image" Target="../media/image25.png"/><Relationship Id="rId16" Type="http://schemas.openxmlformats.org/officeDocument/2006/relationships/image" Target="../media/image39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9.png"/><Relationship Id="rId11" Type="http://schemas.openxmlformats.org/officeDocument/2006/relationships/image" Target="../media/image34.svg"/><Relationship Id="rId24" Type="http://schemas.openxmlformats.org/officeDocument/2006/relationships/image" Target="../media/image47.png"/><Relationship Id="rId5" Type="http://schemas.openxmlformats.org/officeDocument/2006/relationships/image" Target="../media/image28.svg"/><Relationship Id="rId15" Type="http://schemas.openxmlformats.org/officeDocument/2006/relationships/image" Target="../media/image38.svg"/><Relationship Id="rId23" Type="http://schemas.openxmlformats.org/officeDocument/2006/relationships/image" Target="../media/image46.svg"/><Relationship Id="rId10" Type="http://schemas.openxmlformats.org/officeDocument/2006/relationships/image" Target="../media/image33.png"/><Relationship Id="rId19" Type="http://schemas.openxmlformats.org/officeDocument/2006/relationships/image" Target="../media/image42.svg"/><Relationship Id="rId4" Type="http://schemas.openxmlformats.org/officeDocument/2006/relationships/image" Target="../media/image27.png"/><Relationship Id="rId9" Type="http://schemas.openxmlformats.org/officeDocument/2006/relationships/image" Target="../media/image32.svg"/><Relationship Id="rId14" Type="http://schemas.openxmlformats.org/officeDocument/2006/relationships/image" Target="../media/image37.png"/><Relationship Id="rId22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svg"/><Relationship Id="rId18" Type="http://schemas.openxmlformats.org/officeDocument/2006/relationships/image" Target="../media/image41.png"/><Relationship Id="rId3" Type="http://schemas.openxmlformats.org/officeDocument/2006/relationships/image" Target="../media/image26.svg"/><Relationship Id="rId21" Type="http://schemas.openxmlformats.org/officeDocument/2006/relationships/image" Target="../media/image44.svg"/><Relationship Id="rId7" Type="http://schemas.openxmlformats.org/officeDocument/2006/relationships/image" Target="../media/image30.svg"/><Relationship Id="rId12" Type="http://schemas.openxmlformats.org/officeDocument/2006/relationships/image" Target="../media/image35.png"/><Relationship Id="rId17" Type="http://schemas.openxmlformats.org/officeDocument/2006/relationships/image" Target="../media/image40.svg"/><Relationship Id="rId25" Type="http://schemas.openxmlformats.org/officeDocument/2006/relationships/image" Target="../media/image48.svg"/><Relationship Id="rId2" Type="http://schemas.openxmlformats.org/officeDocument/2006/relationships/image" Target="../media/image25.png"/><Relationship Id="rId16" Type="http://schemas.openxmlformats.org/officeDocument/2006/relationships/image" Target="../media/image39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9.png"/><Relationship Id="rId11" Type="http://schemas.openxmlformats.org/officeDocument/2006/relationships/image" Target="../media/image34.svg"/><Relationship Id="rId24" Type="http://schemas.openxmlformats.org/officeDocument/2006/relationships/image" Target="../media/image47.png"/><Relationship Id="rId5" Type="http://schemas.openxmlformats.org/officeDocument/2006/relationships/image" Target="../media/image28.svg"/><Relationship Id="rId15" Type="http://schemas.openxmlformats.org/officeDocument/2006/relationships/image" Target="../media/image38.svg"/><Relationship Id="rId23" Type="http://schemas.openxmlformats.org/officeDocument/2006/relationships/image" Target="../media/image46.svg"/><Relationship Id="rId10" Type="http://schemas.openxmlformats.org/officeDocument/2006/relationships/image" Target="../media/image33.png"/><Relationship Id="rId19" Type="http://schemas.openxmlformats.org/officeDocument/2006/relationships/image" Target="../media/image42.svg"/><Relationship Id="rId4" Type="http://schemas.openxmlformats.org/officeDocument/2006/relationships/image" Target="../media/image27.png"/><Relationship Id="rId9" Type="http://schemas.openxmlformats.org/officeDocument/2006/relationships/image" Target="../media/image32.svg"/><Relationship Id="rId14" Type="http://schemas.openxmlformats.org/officeDocument/2006/relationships/image" Target="../media/image37.png"/><Relationship Id="rId22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svg"/><Relationship Id="rId18" Type="http://schemas.openxmlformats.org/officeDocument/2006/relationships/image" Target="../media/image41.png"/><Relationship Id="rId3" Type="http://schemas.openxmlformats.org/officeDocument/2006/relationships/image" Target="../media/image26.svg"/><Relationship Id="rId21" Type="http://schemas.openxmlformats.org/officeDocument/2006/relationships/image" Target="../media/image44.svg"/><Relationship Id="rId7" Type="http://schemas.openxmlformats.org/officeDocument/2006/relationships/image" Target="../media/image30.svg"/><Relationship Id="rId12" Type="http://schemas.openxmlformats.org/officeDocument/2006/relationships/image" Target="../media/image35.png"/><Relationship Id="rId17" Type="http://schemas.openxmlformats.org/officeDocument/2006/relationships/image" Target="../media/image40.svg"/><Relationship Id="rId25" Type="http://schemas.openxmlformats.org/officeDocument/2006/relationships/image" Target="../media/image48.svg"/><Relationship Id="rId2" Type="http://schemas.openxmlformats.org/officeDocument/2006/relationships/image" Target="../media/image25.png"/><Relationship Id="rId16" Type="http://schemas.openxmlformats.org/officeDocument/2006/relationships/image" Target="../media/image39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9.png"/><Relationship Id="rId11" Type="http://schemas.openxmlformats.org/officeDocument/2006/relationships/image" Target="../media/image34.svg"/><Relationship Id="rId24" Type="http://schemas.openxmlformats.org/officeDocument/2006/relationships/image" Target="../media/image47.png"/><Relationship Id="rId5" Type="http://schemas.openxmlformats.org/officeDocument/2006/relationships/image" Target="../media/image28.svg"/><Relationship Id="rId15" Type="http://schemas.openxmlformats.org/officeDocument/2006/relationships/image" Target="../media/image38.svg"/><Relationship Id="rId23" Type="http://schemas.openxmlformats.org/officeDocument/2006/relationships/image" Target="../media/image46.svg"/><Relationship Id="rId10" Type="http://schemas.openxmlformats.org/officeDocument/2006/relationships/image" Target="../media/image33.png"/><Relationship Id="rId19" Type="http://schemas.openxmlformats.org/officeDocument/2006/relationships/image" Target="../media/image42.svg"/><Relationship Id="rId4" Type="http://schemas.openxmlformats.org/officeDocument/2006/relationships/image" Target="../media/image27.png"/><Relationship Id="rId9" Type="http://schemas.openxmlformats.org/officeDocument/2006/relationships/image" Target="../media/image32.svg"/><Relationship Id="rId14" Type="http://schemas.openxmlformats.org/officeDocument/2006/relationships/image" Target="../media/image37.png"/><Relationship Id="rId22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40093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2F0DC1-1006-A417-84FF-75B779053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883F31-0556-E38B-DF59-31EC9D2C2A48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5D7B39-19D2-14A6-30ED-DA16ECC3BE6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/>
              <a:t>Actividad</a:t>
            </a:r>
            <a:endParaRPr lang="en-US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70C03F0D-B4FB-CEDF-DADB-6475E7368B75}"/>
              </a:ext>
            </a:extLst>
          </p:cNvPr>
          <p:cNvSpPr txBox="1">
            <a:spLocks/>
          </p:cNvSpPr>
          <p:nvPr/>
        </p:nvSpPr>
        <p:spPr>
          <a:xfrm>
            <a:off x="4102942" y="2823845"/>
            <a:ext cx="7332138" cy="6051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0" indent="-4572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s-ES" sz="2000" dirty="0"/>
              <a:t>Actividad de escritorio sobre lugares y nombres</a:t>
            </a:r>
            <a:endParaRPr lang="en-US" sz="20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A102669-FB64-2BC7-7DD8-78A367B7EEAA}"/>
              </a:ext>
            </a:extLst>
          </p:cNvPr>
          <p:cNvGrpSpPr/>
          <p:nvPr/>
        </p:nvGrpSpPr>
        <p:grpSpPr>
          <a:xfrm>
            <a:off x="2305632" y="2273127"/>
            <a:ext cx="1397996" cy="1696720"/>
            <a:chOff x="4711290" y="1942774"/>
            <a:chExt cx="1950967" cy="2367850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61B2C22-6DFE-8794-6947-B95DB91E92DB}"/>
                </a:ext>
              </a:extLst>
            </p:cNvPr>
            <p:cNvSpPr/>
            <p:nvPr/>
          </p:nvSpPr>
          <p:spPr>
            <a:xfrm>
              <a:off x="4711290" y="1942774"/>
              <a:ext cx="1950967" cy="2367850"/>
            </a:xfrm>
            <a:custGeom>
              <a:avLst/>
              <a:gdLst>
                <a:gd name="connsiteX0" fmla="*/ 1797197 w 1950967"/>
                <a:gd name="connsiteY0" fmla="*/ 195817 h 2367850"/>
                <a:gd name="connsiteX1" fmla="*/ 1797284 w 1950967"/>
                <a:gd name="connsiteY1" fmla="*/ 524678 h 2367850"/>
                <a:gd name="connsiteX2" fmla="*/ 1799535 w 1950967"/>
                <a:gd name="connsiteY2" fmla="*/ 684136 h 2367850"/>
                <a:gd name="connsiteX3" fmla="*/ 1811514 w 1950967"/>
                <a:gd name="connsiteY3" fmla="*/ 984079 h 2367850"/>
                <a:gd name="connsiteX4" fmla="*/ 1825328 w 1950967"/>
                <a:gd name="connsiteY4" fmla="*/ 1177899 h 2367850"/>
                <a:gd name="connsiteX5" fmla="*/ 1850750 w 1950967"/>
                <a:gd name="connsiteY5" fmla="*/ 1415567 h 2367850"/>
                <a:gd name="connsiteX6" fmla="*/ 1879647 w 1950967"/>
                <a:gd name="connsiteY6" fmla="*/ 1627420 h 2367850"/>
                <a:gd name="connsiteX7" fmla="*/ 1915276 w 1950967"/>
                <a:gd name="connsiteY7" fmla="*/ 1852541 h 2367850"/>
                <a:gd name="connsiteX8" fmla="*/ 1945157 w 1950967"/>
                <a:gd name="connsiteY8" fmla="*/ 2041049 h 2367850"/>
                <a:gd name="connsiteX9" fmla="*/ 1950097 w 1950967"/>
                <a:gd name="connsiteY9" fmla="*/ 2070077 h 2367850"/>
                <a:gd name="connsiteX10" fmla="*/ 1905221 w 1950967"/>
                <a:gd name="connsiteY10" fmla="*/ 2133555 h 2367850"/>
                <a:gd name="connsiteX11" fmla="*/ 1741982 w 1950967"/>
                <a:gd name="connsiteY11" fmla="*/ 2155807 h 2367850"/>
                <a:gd name="connsiteX12" fmla="*/ 1552709 w 1950967"/>
                <a:gd name="connsiteY12" fmla="*/ 2181075 h 2367850"/>
                <a:gd name="connsiteX13" fmla="*/ 1347195 w 1950967"/>
                <a:gd name="connsiteY13" fmla="*/ 2208376 h 2367850"/>
                <a:gd name="connsiteX14" fmla="*/ 1159080 w 1950967"/>
                <a:gd name="connsiteY14" fmla="*/ 2233710 h 2367850"/>
                <a:gd name="connsiteX15" fmla="*/ 973086 w 1950967"/>
                <a:gd name="connsiteY15" fmla="*/ 2258520 h 2367850"/>
                <a:gd name="connsiteX16" fmla="*/ 765495 w 1950967"/>
                <a:gd name="connsiteY16" fmla="*/ 2286455 h 2367850"/>
                <a:gd name="connsiteX17" fmla="*/ 579501 w 1950967"/>
                <a:gd name="connsiteY17" fmla="*/ 2311199 h 2367850"/>
                <a:gd name="connsiteX18" fmla="*/ 361156 w 1950967"/>
                <a:gd name="connsiteY18" fmla="*/ 2340970 h 2367850"/>
                <a:gd name="connsiteX19" fmla="*/ 165456 w 1950967"/>
                <a:gd name="connsiteY19" fmla="*/ 2367244 h 2367850"/>
                <a:gd name="connsiteX20" fmla="*/ 76033 w 1950967"/>
                <a:gd name="connsiteY20" fmla="*/ 2292597 h 2367850"/>
                <a:gd name="connsiteX21" fmla="*/ 60164 w 1950967"/>
                <a:gd name="connsiteY21" fmla="*/ 2152725 h 2367850"/>
                <a:gd name="connsiteX22" fmla="*/ 39529 w 1950967"/>
                <a:gd name="connsiteY22" fmla="*/ 1974927 h 2367850"/>
                <a:gd name="connsiteX23" fmla="*/ 20490 w 1950967"/>
                <a:gd name="connsiteY23" fmla="*/ 1764036 h 2367850"/>
                <a:gd name="connsiteX24" fmla="*/ 10523 w 1950967"/>
                <a:gd name="connsiteY24" fmla="*/ 1595135 h 2367850"/>
                <a:gd name="connsiteX25" fmla="*/ 1758 w 1950967"/>
                <a:gd name="connsiteY25" fmla="*/ 1331062 h 2367850"/>
                <a:gd name="connsiteX26" fmla="*/ 949 w 1950967"/>
                <a:gd name="connsiteY26" fmla="*/ 1080891 h 2367850"/>
                <a:gd name="connsiteX27" fmla="*/ 12665 w 1950967"/>
                <a:gd name="connsiteY27" fmla="*/ 766718 h 2367850"/>
                <a:gd name="connsiteX28" fmla="*/ 26501 w 1950967"/>
                <a:gd name="connsiteY28" fmla="*/ 546624 h 2367850"/>
                <a:gd name="connsiteX29" fmla="*/ 33125 w 1950967"/>
                <a:gd name="connsiteY29" fmla="*/ 461748 h 2367850"/>
                <a:gd name="connsiteX30" fmla="*/ 58983 w 1950967"/>
                <a:gd name="connsiteY30" fmla="*/ 414183 h 2367850"/>
                <a:gd name="connsiteX31" fmla="*/ 245830 w 1950967"/>
                <a:gd name="connsiteY31" fmla="*/ 227052 h 2367850"/>
                <a:gd name="connsiteX32" fmla="*/ 446251 w 1950967"/>
                <a:gd name="connsiteY32" fmla="*/ 27222 h 2367850"/>
                <a:gd name="connsiteX33" fmla="*/ 524002 w 1950967"/>
                <a:gd name="connsiteY33" fmla="*/ 139 h 2367850"/>
                <a:gd name="connsiteX34" fmla="*/ 743331 w 1950967"/>
                <a:gd name="connsiteY34" fmla="*/ 8008 h 2367850"/>
                <a:gd name="connsiteX35" fmla="*/ 983359 w 1950967"/>
                <a:gd name="connsiteY35" fmla="*/ 16708 h 2367850"/>
                <a:gd name="connsiteX36" fmla="*/ 1215759 w 1950967"/>
                <a:gd name="connsiteY36" fmla="*/ 25451 h 2367850"/>
                <a:gd name="connsiteX37" fmla="*/ 1514719 w 1950967"/>
                <a:gd name="connsiteY37" fmla="*/ 36468 h 2367850"/>
                <a:gd name="connsiteX38" fmla="*/ 1742725 w 1950967"/>
                <a:gd name="connsiteY38" fmla="*/ 45189 h 2367850"/>
                <a:gd name="connsiteX39" fmla="*/ 1782398 w 1950967"/>
                <a:gd name="connsiteY39" fmla="*/ 57059 h 2367850"/>
                <a:gd name="connsiteX40" fmla="*/ 1798399 w 1950967"/>
                <a:gd name="connsiteY40" fmla="*/ 98546 h 2367850"/>
                <a:gd name="connsiteX41" fmla="*/ 1798530 w 1950967"/>
                <a:gd name="connsiteY41" fmla="*/ 195795 h 2367850"/>
                <a:gd name="connsiteX42" fmla="*/ 1797197 w 1950967"/>
                <a:gd name="connsiteY42" fmla="*/ 195795 h 2367850"/>
                <a:gd name="connsiteX43" fmla="*/ 1832586 w 1950967"/>
                <a:gd name="connsiteY43" fmla="*/ 2031781 h 2367850"/>
                <a:gd name="connsiteX44" fmla="*/ 1688800 w 1950967"/>
                <a:gd name="connsiteY44" fmla="*/ 153892 h 2367850"/>
                <a:gd name="connsiteX45" fmla="*/ 566254 w 1950967"/>
                <a:gd name="connsiteY45" fmla="*/ 108994 h 2367850"/>
                <a:gd name="connsiteX46" fmla="*/ 566298 w 1950967"/>
                <a:gd name="connsiteY46" fmla="*/ 126678 h 2367850"/>
                <a:gd name="connsiteX47" fmla="*/ 571872 w 1950967"/>
                <a:gd name="connsiteY47" fmla="*/ 246616 h 2367850"/>
                <a:gd name="connsiteX48" fmla="*/ 581599 w 1950967"/>
                <a:gd name="connsiteY48" fmla="*/ 474579 h 2367850"/>
                <a:gd name="connsiteX49" fmla="*/ 521772 w 1950967"/>
                <a:gd name="connsiteY49" fmla="*/ 536023 h 2367850"/>
                <a:gd name="connsiteX50" fmla="*/ 356041 w 1950967"/>
                <a:gd name="connsiteY50" fmla="*/ 528219 h 2367850"/>
                <a:gd name="connsiteX51" fmla="*/ 201151 w 1950967"/>
                <a:gd name="connsiteY51" fmla="*/ 521684 h 2367850"/>
                <a:gd name="connsiteX52" fmla="*/ 140712 w 1950967"/>
                <a:gd name="connsiteY52" fmla="*/ 521574 h 2367850"/>
                <a:gd name="connsiteX53" fmla="*/ 183708 w 1950967"/>
                <a:gd name="connsiteY53" fmla="*/ 2251197 h 2367850"/>
                <a:gd name="connsiteX54" fmla="*/ 1832586 w 1950967"/>
                <a:gd name="connsiteY54" fmla="*/ 2031781 h 2367850"/>
                <a:gd name="connsiteX55" fmla="*/ 232496 w 1950967"/>
                <a:gd name="connsiteY55" fmla="*/ 412653 h 2367850"/>
                <a:gd name="connsiteX56" fmla="*/ 468962 w 1950967"/>
                <a:gd name="connsiteY56" fmla="*/ 423036 h 2367850"/>
                <a:gd name="connsiteX57" fmla="*/ 457246 w 1950967"/>
                <a:gd name="connsiteY57" fmla="*/ 184800 h 2367850"/>
                <a:gd name="connsiteX58" fmla="*/ 232496 w 1950967"/>
                <a:gd name="connsiteY58" fmla="*/ 412653 h 236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950967" h="2367850">
                  <a:moveTo>
                    <a:pt x="1797197" y="195817"/>
                  </a:moveTo>
                  <a:cubicBezTo>
                    <a:pt x="1797197" y="305437"/>
                    <a:pt x="1796978" y="415058"/>
                    <a:pt x="1797284" y="524678"/>
                  </a:cubicBezTo>
                  <a:cubicBezTo>
                    <a:pt x="1797437" y="577838"/>
                    <a:pt x="1797765" y="631020"/>
                    <a:pt x="1799535" y="684136"/>
                  </a:cubicBezTo>
                  <a:cubicBezTo>
                    <a:pt x="1802858" y="784139"/>
                    <a:pt x="1806552" y="884142"/>
                    <a:pt x="1811514" y="984079"/>
                  </a:cubicBezTo>
                  <a:cubicBezTo>
                    <a:pt x="1814727" y="1048759"/>
                    <a:pt x="1819383" y="1113416"/>
                    <a:pt x="1825328" y="1177899"/>
                  </a:cubicBezTo>
                  <a:cubicBezTo>
                    <a:pt x="1832651" y="1257224"/>
                    <a:pt x="1841220" y="1336461"/>
                    <a:pt x="1850750" y="1415567"/>
                  </a:cubicBezTo>
                  <a:cubicBezTo>
                    <a:pt x="1859275" y="1486323"/>
                    <a:pt x="1869177" y="1556926"/>
                    <a:pt x="1879647" y="1627420"/>
                  </a:cubicBezTo>
                  <a:cubicBezTo>
                    <a:pt x="1890817" y="1702570"/>
                    <a:pt x="1903364" y="1777501"/>
                    <a:pt x="1915276" y="1852541"/>
                  </a:cubicBezTo>
                  <a:cubicBezTo>
                    <a:pt x="1925266" y="1915384"/>
                    <a:pt x="1935168" y="1978206"/>
                    <a:pt x="1945157" y="2041049"/>
                  </a:cubicBezTo>
                  <a:cubicBezTo>
                    <a:pt x="1946687" y="2050732"/>
                    <a:pt x="1948567" y="2060394"/>
                    <a:pt x="1950097" y="2070077"/>
                  </a:cubicBezTo>
                  <a:cubicBezTo>
                    <a:pt x="1955234" y="2102406"/>
                    <a:pt x="1937310" y="2128811"/>
                    <a:pt x="1905221" y="2133555"/>
                  </a:cubicBezTo>
                  <a:cubicBezTo>
                    <a:pt x="1850903" y="2141577"/>
                    <a:pt x="1796410" y="2148506"/>
                    <a:pt x="1741982" y="2155807"/>
                  </a:cubicBezTo>
                  <a:cubicBezTo>
                    <a:pt x="1678898" y="2164288"/>
                    <a:pt x="1615814" y="2172681"/>
                    <a:pt x="1552709" y="2181075"/>
                  </a:cubicBezTo>
                  <a:cubicBezTo>
                    <a:pt x="1484204" y="2190190"/>
                    <a:pt x="1415699" y="2199218"/>
                    <a:pt x="1347195" y="2208376"/>
                  </a:cubicBezTo>
                  <a:cubicBezTo>
                    <a:pt x="1284483" y="2216770"/>
                    <a:pt x="1221792" y="2225295"/>
                    <a:pt x="1159080" y="2233710"/>
                  </a:cubicBezTo>
                  <a:cubicBezTo>
                    <a:pt x="1097089" y="2242016"/>
                    <a:pt x="1035076" y="2250213"/>
                    <a:pt x="973086" y="2258520"/>
                  </a:cubicBezTo>
                  <a:cubicBezTo>
                    <a:pt x="903882" y="2267788"/>
                    <a:pt x="834699" y="2277187"/>
                    <a:pt x="765495" y="2286455"/>
                  </a:cubicBezTo>
                  <a:cubicBezTo>
                    <a:pt x="703504" y="2294740"/>
                    <a:pt x="641492" y="2302827"/>
                    <a:pt x="579501" y="2311199"/>
                  </a:cubicBezTo>
                  <a:cubicBezTo>
                    <a:pt x="506712" y="2321013"/>
                    <a:pt x="433945" y="2331090"/>
                    <a:pt x="361156" y="2340970"/>
                  </a:cubicBezTo>
                  <a:cubicBezTo>
                    <a:pt x="295930" y="2349823"/>
                    <a:pt x="230748" y="2358960"/>
                    <a:pt x="165456" y="2367244"/>
                  </a:cubicBezTo>
                  <a:cubicBezTo>
                    <a:pt x="120581" y="2372949"/>
                    <a:pt x="80120" y="2337669"/>
                    <a:pt x="76033" y="2292597"/>
                  </a:cubicBezTo>
                  <a:cubicBezTo>
                    <a:pt x="71814" y="2245885"/>
                    <a:pt x="65584" y="2199327"/>
                    <a:pt x="60164" y="2152725"/>
                  </a:cubicBezTo>
                  <a:cubicBezTo>
                    <a:pt x="53256" y="2093466"/>
                    <a:pt x="45562" y="2034273"/>
                    <a:pt x="39529" y="1974927"/>
                  </a:cubicBezTo>
                  <a:cubicBezTo>
                    <a:pt x="32381" y="1904717"/>
                    <a:pt x="25955" y="1834399"/>
                    <a:pt x="20490" y="1764036"/>
                  </a:cubicBezTo>
                  <a:cubicBezTo>
                    <a:pt x="16119" y="1707816"/>
                    <a:pt x="12840" y="1651464"/>
                    <a:pt x="10523" y="1595135"/>
                  </a:cubicBezTo>
                  <a:cubicBezTo>
                    <a:pt x="6872" y="1507132"/>
                    <a:pt x="3462" y="1419108"/>
                    <a:pt x="1758" y="1331062"/>
                  </a:cubicBezTo>
                  <a:cubicBezTo>
                    <a:pt x="140" y="1247693"/>
                    <a:pt x="-822" y="1164237"/>
                    <a:pt x="949" y="1080891"/>
                  </a:cubicBezTo>
                  <a:cubicBezTo>
                    <a:pt x="3156" y="976123"/>
                    <a:pt x="7747" y="871399"/>
                    <a:pt x="12665" y="766718"/>
                  </a:cubicBezTo>
                  <a:cubicBezTo>
                    <a:pt x="16097" y="693295"/>
                    <a:pt x="21649" y="619960"/>
                    <a:pt x="26501" y="546624"/>
                  </a:cubicBezTo>
                  <a:cubicBezTo>
                    <a:pt x="28381" y="518318"/>
                    <a:pt x="30895" y="490033"/>
                    <a:pt x="33125" y="461748"/>
                  </a:cubicBezTo>
                  <a:cubicBezTo>
                    <a:pt x="34676" y="442031"/>
                    <a:pt x="45256" y="427779"/>
                    <a:pt x="58983" y="414183"/>
                  </a:cubicBezTo>
                  <a:cubicBezTo>
                    <a:pt x="121630" y="352171"/>
                    <a:pt x="183489" y="289393"/>
                    <a:pt x="245830" y="227052"/>
                  </a:cubicBezTo>
                  <a:cubicBezTo>
                    <a:pt x="312542" y="160340"/>
                    <a:pt x="379517" y="93912"/>
                    <a:pt x="446251" y="27222"/>
                  </a:cubicBezTo>
                  <a:cubicBezTo>
                    <a:pt x="467913" y="5604"/>
                    <a:pt x="494187" y="-1085"/>
                    <a:pt x="524002" y="139"/>
                  </a:cubicBezTo>
                  <a:cubicBezTo>
                    <a:pt x="597097" y="3155"/>
                    <a:pt x="670214" y="5385"/>
                    <a:pt x="743331" y="8008"/>
                  </a:cubicBezTo>
                  <a:cubicBezTo>
                    <a:pt x="823333" y="10871"/>
                    <a:pt x="903357" y="13757"/>
                    <a:pt x="983359" y="16708"/>
                  </a:cubicBezTo>
                  <a:cubicBezTo>
                    <a:pt x="1060826" y="19571"/>
                    <a:pt x="1138293" y="22566"/>
                    <a:pt x="1215759" y="25451"/>
                  </a:cubicBezTo>
                  <a:cubicBezTo>
                    <a:pt x="1315412" y="29145"/>
                    <a:pt x="1415065" y="32752"/>
                    <a:pt x="1514719" y="36468"/>
                  </a:cubicBezTo>
                  <a:cubicBezTo>
                    <a:pt x="1590721" y="39309"/>
                    <a:pt x="1666723" y="42238"/>
                    <a:pt x="1742725" y="45189"/>
                  </a:cubicBezTo>
                  <a:cubicBezTo>
                    <a:pt x="1756933" y="45736"/>
                    <a:pt x="1770857" y="46370"/>
                    <a:pt x="1782398" y="57059"/>
                  </a:cubicBezTo>
                  <a:cubicBezTo>
                    <a:pt x="1794748" y="68512"/>
                    <a:pt x="1798202" y="83005"/>
                    <a:pt x="1798399" y="98546"/>
                  </a:cubicBezTo>
                  <a:cubicBezTo>
                    <a:pt x="1798814" y="130962"/>
                    <a:pt x="1798530" y="163379"/>
                    <a:pt x="1798530" y="195795"/>
                  </a:cubicBezTo>
                  <a:lnTo>
                    <a:pt x="1797197" y="195795"/>
                  </a:lnTo>
                  <a:close/>
                  <a:moveTo>
                    <a:pt x="1832586" y="2031781"/>
                  </a:moveTo>
                  <a:cubicBezTo>
                    <a:pt x="1707008" y="1411020"/>
                    <a:pt x="1672734" y="784620"/>
                    <a:pt x="1688800" y="153892"/>
                  </a:cubicBezTo>
                  <a:cubicBezTo>
                    <a:pt x="1313686" y="138897"/>
                    <a:pt x="940363" y="123968"/>
                    <a:pt x="566254" y="108994"/>
                  </a:cubicBezTo>
                  <a:cubicBezTo>
                    <a:pt x="566254" y="115967"/>
                    <a:pt x="566036" y="121345"/>
                    <a:pt x="566298" y="126678"/>
                  </a:cubicBezTo>
                  <a:cubicBezTo>
                    <a:pt x="568112" y="166657"/>
                    <a:pt x="570145" y="206637"/>
                    <a:pt x="571872" y="246616"/>
                  </a:cubicBezTo>
                  <a:cubicBezTo>
                    <a:pt x="575173" y="322596"/>
                    <a:pt x="578233" y="398598"/>
                    <a:pt x="581599" y="474579"/>
                  </a:cubicBezTo>
                  <a:cubicBezTo>
                    <a:pt x="583370" y="514514"/>
                    <a:pt x="561883" y="537487"/>
                    <a:pt x="521772" y="536023"/>
                  </a:cubicBezTo>
                  <a:cubicBezTo>
                    <a:pt x="466514" y="534012"/>
                    <a:pt x="411277" y="530733"/>
                    <a:pt x="356041" y="528219"/>
                  </a:cubicBezTo>
                  <a:cubicBezTo>
                    <a:pt x="304411" y="525859"/>
                    <a:pt x="252781" y="523542"/>
                    <a:pt x="201151" y="521684"/>
                  </a:cubicBezTo>
                  <a:cubicBezTo>
                    <a:pt x="181282" y="520962"/>
                    <a:pt x="161369" y="521574"/>
                    <a:pt x="140712" y="521574"/>
                  </a:cubicBezTo>
                  <a:cubicBezTo>
                    <a:pt x="90853" y="1099711"/>
                    <a:pt x="103968" y="1675618"/>
                    <a:pt x="183708" y="2251197"/>
                  </a:cubicBezTo>
                  <a:cubicBezTo>
                    <a:pt x="733778" y="2177993"/>
                    <a:pt x="1282581" y="2104964"/>
                    <a:pt x="1832586" y="2031781"/>
                  </a:cubicBezTo>
                  <a:close/>
                  <a:moveTo>
                    <a:pt x="232496" y="412653"/>
                  </a:moveTo>
                  <a:cubicBezTo>
                    <a:pt x="310772" y="416085"/>
                    <a:pt x="389594" y="419561"/>
                    <a:pt x="468962" y="423036"/>
                  </a:cubicBezTo>
                  <a:cubicBezTo>
                    <a:pt x="465028" y="343231"/>
                    <a:pt x="461202" y="265392"/>
                    <a:pt x="457246" y="184800"/>
                  </a:cubicBezTo>
                  <a:cubicBezTo>
                    <a:pt x="381003" y="262092"/>
                    <a:pt x="307034" y="337088"/>
                    <a:pt x="232496" y="412653"/>
                  </a:cubicBezTo>
                  <a:close/>
                </a:path>
              </a:pathLst>
            </a:custGeom>
            <a:solidFill>
              <a:srgbClr val="000000"/>
            </a:solidFill>
            <a:ln w="21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E2F9A6D-3A91-6E44-2158-A443BB222B8C}"/>
                </a:ext>
              </a:extLst>
            </p:cNvPr>
            <p:cNvSpPr/>
            <p:nvPr/>
          </p:nvSpPr>
          <p:spPr>
            <a:xfrm>
              <a:off x="4822638" y="2051746"/>
              <a:ext cx="1721258" cy="2142202"/>
            </a:xfrm>
            <a:custGeom>
              <a:avLst/>
              <a:gdLst>
                <a:gd name="connsiteX0" fmla="*/ 1721237 w 1721258"/>
                <a:gd name="connsiteY0" fmla="*/ 1922787 h 2142202"/>
                <a:gd name="connsiteX1" fmla="*/ 72359 w 1721258"/>
                <a:gd name="connsiteY1" fmla="*/ 2142203 h 2142202"/>
                <a:gd name="connsiteX2" fmla="*/ 29385 w 1721258"/>
                <a:gd name="connsiteY2" fmla="*/ 412580 h 2142202"/>
                <a:gd name="connsiteX3" fmla="*/ 89824 w 1721258"/>
                <a:gd name="connsiteY3" fmla="*/ 412689 h 2142202"/>
                <a:gd name="connsiteX4" fmla="*/ 244714 w 1721258"/>
                <a:gd name="connsiteY4" fmla="*/ 419225 h 2142202"/>
                <a:gd name="connsiteX5" fmla="*/ 410445 w 1721258"/>
                <a:gd name="connsiteY5" fmla="*/ 427028 h 2142202"/>
                <a:gd name="connsiteX6" fmla="*/ 470272 w 1721258"/>
                <a:gd name="connsiteY6" fmla="*/ 365584 h 2142202"/>
                <a:gd name="connsiteX7" fmla="*/ 460545 w 1721258"/>
                <a:gd name="connsiteY7" fmla="*/ 137621 h 2142202"/>
                <a:gd name="connsiteX8" fmla="*/ 454971 w 1721258"/>
                <a:gd name="connsiteY8" fmla="*/ 17684 h 2142202"/>
                <a:gd name="connsiteX9" fmla="*/ 454927 w 1721258"/>
                <a:gd name="connsiteY9" fmla="*/ 0 h 2142202"/>
                <a:gd name="connsiteX10" fmla="*/ 1577473 w 1721258"/>
                <a:gd name="connsiteY10" fmla="*/ 44897 h 2142202"/>
                <a:gd name="connsiteX11" fmla="*/ 1721259 w 1721258"/>
                <a:gd name="connsiteY11" fmla="*/ 1922787 h 214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21258" h="2142202">
                  <a:moveTo>
                    <a:pt x="1721237" y="1922787"/>
                  </a:moveTo>
                  <a:cubicBezTo>
                    <a:pt x="1171254" y="1995969"/>
                    <a:pt x="622430" y="2068998"/>
                    <a:pt x="72359" y="2142203"/>
                  </a:cubicBezTo>
                  <a:cubicBezTo>
                    <a:pt x="-7359" y="1566624"/>
                    <a:pt x="-20474" y="990717"/>
                    <a:pt x="29385" y="412580"/>
                  </a:cubicBezTo>
                  <a:cubicBezTo>
                    <a:pt x="50020" y="412580"/>
                    <a:pt x="69933" y="411990"/>
                    <a:pt x="89824" y="412689"/>
                  </a:cubicBezTo>
                  <a:cubicBezTo>
                    <a:pt x="141476" y="414547"/>
                    <a:pt x="193106" y="416864"/>
                    <a:pt x="244714" y="419225"/>
                  </a:cubicBezTo>
                  <a:cubicBezTo>
                    <a:pt x="299972" y="421739"/>
                    <a:pt x="355187" y="425017"/>
                    <a:pt x="410445" y="427028"/>
                  </a:cubicBezTo>
                  <a:cubicBezTo>
                    <a:pt x="450556" y="428493"/>
                    <a:pt x="472043" y="405520"/>
                    <a:pt x="470272" y="365584"/>
                  </a:cubicBezTo>
                  <a:cubicBezTo>
                    <a:pt x="466906" y="289604"/>
                    <a:pt x="463846" y="213602"/>
                    <a:pt x="460545" y="137621"/>
                  </a:cubicBezTo>
                  <a:cubicBezTo>
                    <a:pt x="458796" y="97642"/>
                    <a:pt x="456785" y="57663"/>
                    <a:pt x="454971" y="17684"/>
                  </a:cubicBezTo>
                  <a:cubicBezTo>
                    <a:pt x="454731" y="12328"/>
                    <a:pt x="454927" y="6973"/>
                    <a:pt x="454927" y="0"/>
                  </a:cubicBezTo>
                  <a:cubicBezTo>
                    <a:pt x="829058" y="14951"/>
                    <a:pt x="1202359" y="29881"/>
                    <a:pt x="1577473" y="44897"/>
                  </a:cubicBezTo>
                  <a:cubicBezTo>
                    <a:pt x="1561407" y="675626"/>
                    <a:pt x="1595681" y="1302026"/>
                    <a:pt x="1721259" y="1922787"/>
                  </a:cubicBezTo>
                  <a:close/>
                </a:path>
              </a:pathLst>
            </a:custGeom>
            <a:solidFill>
              <a:schemeClr val="accent4"/>
            </a:solidFill>
            <a:ln w="21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A925096-9875-028E-0878-ADD657F67C00}"/>
                </a:ext>
              </a:extLst>
            </p:cNvPr>
            <p:cNvSpPr/>
            <p:nvPr/>
          </p:nvSpPr>
          <p:spPr>
            <a:xfrm>
              <a:off x="4943786" y="2127574"/>
              <a:ext cx="236465" cy="238236"/>
            </a:xfrm>
            <a:custGeom>
              <a:avLst/>
              <a:gdLst>
                <a:gd name="connsiteX0" fmla="*/ 0 w 236465"/>
                <a:gd name="connsiteY0" fmla="*/ 227853 h 238236"/>
                <a:gd name="connsiteX1" fmla="*/ 224750 w 236465"/>
                <a:gd name="connsiteY1" fmla="*/ 0 h 238236"/>
                <a:gd name="connsiteX2" fmla="*/ 236466 w 236465"/>
                <a:gd name="connsiteY2" fmla="*/ 238236 h 238236"/>
                <a:gd name="connsiteX3" fmla="*/ 0 w 236465"/>
                <a:gd name="connsiteY3" fmla="*/ 227853 h 23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465" h="238236">
                  <a:moveTo>
                    <a:pt x="0" y="227853"/>
                  </a:moveTo>
                  <a:cubicBezTo>
                    <a:pt x="74538" y="152288"/>
                    <a:pt x="148507" y="77292"/>
                    <a:pt x="224750" y="0"/>
                  </a:cubicBezTo>
                  <a:cubicBezTo>
                    <a:pt x="228728" y="80592"/>
                    <a:pt x="232553" y="158409"/>
                    <a:pt x="236466" y="238236"/>
                  </a:cubicBezTo>
                  <a:cubicBezTo>
                    <a:pt x="157097" y="234761"/>
                    <a:pt x="78275" y="231285"/>
                    <a:pt x="0" y="227853"/>
                  </a:cubicBezTo>
                  <a:close/>
                </a:path>
              </a:pathLst>
            </a:custGeom>
            <a:solidFill>
              <a:srgbClr val="FFFFFF"/>
            </a:solidFill>
            <a:ln w="21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03538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DBE122-2D3C-5621-8E8A-7344F3BCC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FF84F1F6-A7C1-4CC6-4362-17BD3E98AA0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A6A5CA3-7F1D-BDF3-6656-F16A0715014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477363" y="191615"/>
            <a:ext cx="8856339" cy="621873"/>
          </a:xfrm>
        </p:spPr>
        <p:txBody>
          <a:bodyPr/>
          <a:lstStyle/>
          <a:p>
            <a:r>
              <a:rPr lang="en-US" sz="3600" b="1" dirty="0" err="1"/>
              <a:t>Dónde</a:t>
            </a:r>
            <a:r>
              <a:rPr lang="en-US" sz="3600" b="1" dirty="0"/>
              <a:t> </a:t>
            </a:r>
            <a:r>
              <a:rPr lang="en-US" sz="3600" b="1" dirty="0" err="1"/>
              <a:t>encontrar</a:t>
            </a:r>
            <a:r>
              <a:rPr lang="en-US" sz="3600" b="1" dirty="0"/>
              <a:t> </a:t>
            </a:r>
            <a:r>
              <a:rPr lang="en-US" sz="3600" b="1" dirty="0" err="1"/>
              <a:t>iconos</a:t>
            </a:r>
            <a:r>
              <a:rPr lang="en-US" sz="3600" b="1" dirty="0"/>
              <a:t> </a:t>
            </a:r>
            <a:r>
              <a:rPr lang="en-US" sz="3600" b="1" dirty="0" err="1"/>
              <a:t>importantes</a:t>
            </a:r>
            <a:endParaRPr lang="en-US" sz="3600" b="1" dirty="0"/>
          </a:p>
        </p:txBody>
      </p:sp>
      <p:pic>
        <p:nvPicPr>
          <p:cNvPr id="2" name="Google Shape;95;p19">
            <a:extLst>
              <a:ext uri="{FF2B5EF4-FFF2-40B4-BE49-F238E27FC236}">
                <a16:creationId xmlns:a16="http://schemas.microsoft.com/office/drawing/2014/main" id="{53A59DC6-5A1F-5A9D-84D0-FEC39D6EFDDD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97127" y="1058038"/>
            <a:ext cx="8437953" cy="47419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4424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4E6E758-B75A-5993-6F87-D35068DC2DA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59269" y="345265"/>
            <a:ext cx="4182457" cy="476480"/>
          </a:xfrm>
        </p:spPr>
        <p:txBody>
          <a:bodyPr/>
          <a:lstStyle/>
          <a:p>
            <a:r>
              <a:rPr lang="fr-FR" dirty="0"/>
              <a:t>DIRECTIONS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0436D0-8778-E3F2-C790-14D648A5ED06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/>
          <a:p>
            <a:fld id="{F1C3B705-76CB-4701-B49A-E6553401712F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E22E16-C38F-E0FB-8341-98187A2C354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059269" y="903543"/>
            <a:ext cx="5618005" cy="879994"/>
          </a:xfrm>
        </p:spPr>
        <p:txBody>
          <a:bodyPr/>
          <a:lstStyle/>
          <a:p>
            <a:r>
              <a:rPr lang="en-US" dirty="0"/>
              <a:t>Find the icon on the desktop then write what we’ve learned to finish these sentences.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792A1CA-6DAB-AD09-B6E7-13176D93307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81085" y="767760"/>
            <a:ext cx="2361865" cy="550685"/>
          </a:xfrm>
        </p:spPr>
        <p:txBody>
          <a:bodyPr/>
          <a:lstStyle/>
          <a:p>
            <a:r>
              <a:rPr lang="fr-FR" dirty="0"/>
              <a:t>Evaluation</a:t>
            </a:r>
            <a:endParaRPr lang="en-US" dirty="0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521DCEAB-1E55-FF04-018B-60831EE1C1B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1</a:t>
            </a:r>
            <a:endParaRPr lang="en-US" dirty="0"/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50D3BA87-10D9-CE1C-64DA-DD039148BE4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fr-FR" dirty="0"/>
              <a:t>2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8F96343-3EB5-B7D0-AD69-E03D451BE49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059113" y="2306638"/>
            <a:ext cx="8742362" cy="500062"/>
          </a:xfrm>
        </p:spPr>
        <p:txBody>
          <a:bodyPr/>
          <a:lstStyle/>
          <a:p>
            <a:r>
              <a:rPr lang="es-ES" dirty="0"/>
              <a:t>Este icono es la aplicación llamada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____________________.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2DA99E5-B4D3-72BA-485E-7D4A144E6FB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3059113" y="3054417"/>
            <a:ext cx="8742362" cy="983908"/>
          </a:xfrm>
        </p:spPr>
        <p:txBody>
          <a:bodyPr/>
          <a:lstStyle/>
          <a:p>
            <a:r>
              <a:rPr lang="en-US" dirty="0" err="1"/>
              <a:t>Está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__________________________</a:t>
            </a:r>
            <a:r>
              <a:rPr lang="en-US" dirty="0"/>
              <a:t> </a:t>
            </a:r>
            <a:r>
              <a:rPr lang="es-ES" dirty="0"/>
              <a:t>en el escritorio. (área de trabajo/barra de tareas)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8034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DEABAE-85AF-E88D-D4C7-D4D0C8072134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00E7F8-A4AC-8632-DC98-5BB1AB2A817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/>
              <a:t>Logros</a:t>
            </a: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C51F687-2DF6-AB58-6394-A3C2B1787451}"/>
              </a:ext>
            </a:extLst>
          </p:cNvPr>
          <p:cNvGrpSpPr/>
          <p:nvPr/>
        </p:nvGrpSpPr>
        <p:grpSpPr>
          <a:xfrm>
            <a:off x="4659321" y="102032"/>
            <a:ext cx="5794518" cy="1773194"/>
            <a:chOff x="4659321" y="102032"/>
            <a:chExt cx="5794518" cy="1773194"/>
          </a:xfrm>
        </p:grpSpPr>
        <p:pic>
          <p:nvPicPr>
            <p:cNvPr id="9" name="Graphic 8" descr="Surprised face outline with solid fill">
              <a:extLst>
                <a:ext uri="{FF2B5EF4-FFF2-40B4-BE49-F238E27FC236}">
                  <a16:creationId xmlns:a16="http://schemas.microsoft.com/office/drawing/2014/main" id="{8AE42B3C-D568-D072-0FF5-FF27AD522D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38560" y="937070"/>
              <a:ext cx="914400" cy="914400"/>
            </a:xfrm>
            <a:prstGeom prst="rect">
              <a:avLst/>
            </a:prstGeom>
          </p:spPr>
        </p:pic>
        <p:pic>
          <p:nvPicPr>
            <p:cNvPr id="10" name="Graphic 9" descr="In love face outline outline">
              <a:extLst>
                <a:ext uri="{FF2B5EF4-FFF2-40B4-BE49-F238E27FC236}">
                  <a16:creationId xmlns:a16="http://schemas.microsoft.com/office/drawing/2014/main" id="{4D1139D3-1893-239B-866F-988FF9BB3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377398" y="960826"/>
              <a:ext cx="914400" cy="914400"/>
            </a:xfrm>
            <a:prstGeom prst="rect">
              <a:avLst/>
            </a:prstGeom>
          </p:spPr>
        </p:pic>
        <p:pic>
          <p:nvPicPr>
            <p:cNvPr id="11" name="Graphic 10" descr="Neutral face outline with solid fill">
              <a:extLst>
                <a:ext uri="{FF2B5EF4-FFF2-40B4-BE49-F238E27FC236}">
                  <a16:creationId xmlns:a16="http://schemas.microsoft.com/office/drawing/2014/main" id="{39263A94-123F-80D0-8C6E-192D079D732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514304" y="960826"/>
              <a:ext cx="914400" cy="914400"/>
            </a:xfrm>
            <a:prstGeom prst="rect">
              <a:avLst/>
            </a:prstGeom>
          </p:spPr>
        </p:pic>
        <p:pic>
          <p:nvPicPr>
            <p:cNvPr id="12" name="Graphic 11" descr="Worried face outline with solid fill">
              <a:extLst>
                <a:ext uri="{FF2B5EF4-FFF2-40B4-BE49-F238E27FC236}">
                  <a16:creationId xmlns:a16="http://schemas.microsoft.com/office/drawing/2014/main" id="{8F3530C0-C736-4264-566D-6645EC165A4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673417" y="935381"/>
              <a:ext cx="914400" cy="914400"/>
            </a:xfrm>
            <a:prstGeom prst="rect">
              <a:avLst/>
            </a:prstGeom>
          </p:spPr>
        </p:pic>
        <p:pic>
          <p:nvPicPr>
            <p:cNvPr id="13" name="Graphic 12" descr="Neutral face with solid fill with solid fill">
              <a:extLst>
                <a:ext uri="{FF2B5EF4-FFF2-40B4-BE49-F238E27FC236}">
                  <a16:creationId xmlns:a16="http://schemas.microsoft.com/office/drawing/2014/main" id="{64C55D10-A414-7876-03AE-D317BED395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107840" y="928480"/>
              <a:ext cx="914400" cy="914400"/>
            </a:xfrm>
            <a:prstGeom prst="rect">
              <a:avLst/>
            </a:prstGeom>
          </p:spPr>
        </p:pic>
        <p:pic>
          <p:nvPicPr>
            <p:cNvPr id="14" name="Graphic 13" descr="Smiling face with solid fill with solid fill">
              <a:extLst>
                <a:ext uri="{FF2B5EF4-FFF2-40B4-BE49-F238E27FC236}">
                  <a16:creationId xmlns:a16="http://schemas.microsoft.com/office/drawing/2014/main" id="{0F6AE3A3-0293-A872-C609-AF87A6803A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9539439" y="112044"/>
              <a:ext cx="914400" cy="914400"/>
            </a:xfrm>
            <a:prstGeom prst="rect">
              <a:avLst/>
            </a:prstGeom>
          </p:spPr>
        </p:pic>
        <p:pic>
          <p:nvPicPr>
            <p:cNvPr id="15" name="Graphic 14" descr="Tired face with solid fill with solid fill">
              <a:extLst>
                <a:ext uri="{FF2B5EF4-FFF2-40B4-BE49-F238E27FC236}">
                  <a16:creationId xmlns:a16="http://schemas.microsoft.com/office/drawing/2014/main" id="{FD4ECC78-8199-6884-3094-43A4FED87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8709230" y="120634"/>
              <a:ext cx="914400" cy="914400"/>
            </a:xfrm>
            <a:prstGeom prst="rect">
              <a:avLst/>
            </a:prstGeom>
          </p:spPr>
        </p:pic>
        <p:pic>
          <p:nvPicPr>
            <p:cNvPr id="16" name="Graphic 15" descr="Angry face outline outline">
              <a:extLst>
                <a:ext uri="{FF2B5EF4-FFF2-40B4-BE49-F238E27FC236}">
                  <a16:creationId xmlns:a16="http://schemas.microsoft.com/office/drawing/2014/main" id="{95CA2E7C-2E68-435B-D8D3-E6A6EDCBC5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7846136" y="102032"/>
              <a:ext cx="914400" cy="914400"/>
            </a:xfrm>
            <a:prstGeom prst="rect">
              <a:avLst/>
            </a:prstGeom>
          </p:spPr>
        </p:pic>
        <p:pic>
          <p:nvPicPr>
            <p:cNvPr id="17" name="Graphic 16" descr="Sunglasses face outline with solid fill">
              <a:extLst>
                <a:ext uri="{FF2B5EF4-FFF2-40B4-BE49-F238E27FC236}">
                  <a16:creationId xmlns:a16="http://schemas.microsoft.com/office/drawing/2014/main" id="{BCBFD94E-1596-0636-460B-7AE6AF9BD1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7040498" y="102654"/>
              <a:ext cx="914400" cy="914400"/>
            </a:xfrm>
            <a:prstGeom prst="rect">
              <a:avLst/>
            </a:prstGeom>
          </p:spPr>
        </p:pic>
        <p:pic>
          <p:nvPicPr>
            <p:cNvPr id="18" name="Graphic 17" descr="Loudly crying face outline with solid fill">
              <a:extLst>
                <a:ext uri="{FF2B5EF4-FFF2-40B4-BE49-F238E27FC236}">
                  <a16:creationId xmlns:a16="http://schemas.microsoft.com/office/drawing/2014/main" id="{0828D09A-2E06-6BF0-54DB-BE85FA77B2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6257671" y="105964"/>
              <a:ext cx="914400" cy="914400"/>
            </a:xfrm>
            <a:prstGeom prst="rect">
              <a:avLst/>
            </a:prstGeom>
          </p:spPr>
        </p:pic>
        <p:pic>
          <p:nvPicPr>
            <p:cNvPr id="19" name="Graphic 18" descr="Confused face outline with solid fill">
              <a:extLst>
                <a:ext uri="{FF2B5EF4-FFF2-40B4-BE49-F238E27FC236}">
                  <a16:creationId xmlns:a16="http://schemas.microsoft.com/office/drawing/2014/main" id="{E664AADC-22B7-44AB-2A03-B01C8D1BCE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5447454" y="120634"/>
              <a:ext cx="914400" cy="914400"/>
            </a:xfrm>
            <a:prstGeom prst="rect">
              <a:avLst/>
            </a:prstGeom>
          </p:spPr>
        </p:pic>
        <p:pic>
          <p:nvPicPr>
            <p:cNvPr id="20" name="Graphic 19" descr="Star-struck face outline outline">
              <a:extLst>
                <a:ext uri="{FF2B5EF4-FFF2-40B4-BE49-F238E27FC236}">
                  <a16:creationId xmlns:a16="http://schemas.microsoft.com/office/drawing/2014/main" id="{E5C27EAE-E3B5-D97E-A660-3E261EBC13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4659321" y="120634"/>
              <a:ext cx="914400" cy="914400"/>
            </a:xfrm>
            <a:prstGeom prst="rect">
              <a:avLst/>
            </a:prstGeom>
          </p:spPr>
        </p:pic>
      </p:grpSp>
      <p:sp>
        <p:nvSpPr>
          <p:cNvPr id="24" name="Text Placeholder 1">
            <a:extLst>
              <a:ext uri="{FF2B5EF4-FFF2-40B4-BE49-F238E27FC236}">
                <a16:creationId xmlns:a16="http://schemas.microsoft.com/office/drawing/2014/main" id="{0FA9BA8F-A7B5-4AF0-590A-B9CE016AD54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799999" y="1945298"/>
            <a:ext cx="9091521" cy="476480"/>
          </a:xfrm>
        </p:spPr>
        <p:txBody>
          <a:bodyPr/>
          <a:lstStyle/>
          <a:p>
            <a:r>
              <a:rPr lang="es-ES" dirty="0"/>
              <a:t>Puedo nombrar las partes principales del escritorio.</a:t>
            </a:r>
            <a:endParaRPr lang="en-US" dirty="0"/>
          </a:p>
        </p:txBody>
      </p:sp>
      <p:sp>
        <p:nvSpPr>
          <p:cNvPr id="25" name="Text Placeholder 12">
            <a:extLst>
              <a:ext uri="{FF2B5EF4-FFF2-40B4-BE49-F238E27FC236}">
                <a16:creationId xmlns:a16="http://schemas.microsoft.com/office/drawing/2014/main" id="{D426DCC4-7DBE-267C-4E8F-404469D8324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799998" y="2898009"/>
            <a:ext cx="9091521" cy="476480"/>
          </a:xfrm>
        </p:spPr>
        <p:txBody>
          <a:bodyPr/>
          <a:lstStyle/>
          <a:p>
            <a:r>
              <a:rPr lang="es-ES" dirty="0"/>
              <a:t>Puedo identificar las aplicaciones en la barra de tareas y en el área de trabajo.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018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7E8466B-BF1B-3151-BABF-75A999AF966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6941575" y="6125556"/>
            <a:ext cx="3701026" cy="605155"/>
          </a:xfrm>
        </p:spPr>
        <p:txBody>
          <a:bodyPr/>
          <a:lstStyle/>
          <a:p>
            <a:r>
              <a:rPr lang="en-US" dirty="0"/>
              <a:t>Unidad 02 – El </a:t>
            </a:r>
            <a:r>
              <a:rPr lang="en-US" dirty="0" err="1"/>
              <a:t>Escritorio</a:t>
            </a:r>
            <a:endParaRPr lang="en-US" dirty="0"/>
          </a:p>
          <a:p>
            <a:r>
              <a:rPr lang="es-ES" dirty="0"/>
              <a:t>Lección 02 </a:t>
            </a:r>
            <a:r>
              <a:rPr lang="en-US" dirty="0"/>
              <a:t>–</a:t>
            </a:r>
            <a:r>
              <a:rPr lang="es-ES" dirty="0"/>
              <a:t> Funciones de la Barra de Tareas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AFB2FD-97C8-C2E0-9A9D-1C01951B4E9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6BA0F6-D5E2-2D7A-DE13-413C9C60952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s-ES" dirty="0"/>
              <a:t>Funciones de la Barra de Tareas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70EEDD4-E513-4192-F65D-A998F344E6B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8585660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7184C62-88A0-7C33-BFCE-A1C779512D8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799999" y="1945298"/>
            <a:ext cx="10178641" cy="476480"/>
          </a:xfrm>
        </p:spPr>
        <p:txBody>
          <a:bodyPr/>
          <a:lstStyle/>
          <a:p>
            <a:r>
              <a:rPr lang="es-ES" dirty="0"/>
              <a:t>Puedo reconocer y nombrar cada parte de la barra de tareas.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4AA38F-0E92-E427-9ADA-58A30D97501C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/>
          <a:p>
            <a:fld id="{F1C3B705-76CB-4701-B49A-E6553401712F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FFA664-08AA-2CFB-F3C6-33D10F9B579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304940" y="394177"/>
            <a:ext cx="6115768" cy="710453"/>
          </a:xfrm>
        </p:spPr>
        <p:txBody>
          <a:bodyPr/>
          <a:lstStyle/>
          <a:p>
            <a:r>
              <a:rPr lang="fr-FR" dirty="0" err="1"/>
              <a:t>Metas</a:t>
            </a:r>
            <a:r>
              <a:rPr lang="fr-FR" dirty="0"/>
              <a:t> </a:t>
            </a:r>
            <a:r>
              <a:rPr lang="fr-FR" dirty="0" err="1"/>
              <a:t>Estudiantiles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09A433D-1EE3-E572-3BBF-2E81E816C9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799998" y="2898009"/>
            <a:ext cx="9091521" cy="476480"/>
          </a:xfrm>
        </p:spPr>
        <p:txBody>
          <a:bodyPr/>
          <a:lstStyle/>
          <a:p>
            <a:r>
              <a:rPr lang="es-ES" dirty="0"/>
              <a:t>Puedo utilizar las "pistas" del ratón para encontrar el nombre de una aplicación.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8BE79E-D62B-E5F9-0027-714CDC9129C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799997" y="3850720"/>
            <a:ext cx="10178641" cy="476480"/>
          </a:xfrm>
        </p:spPr>
        <p:txBody>
          <a:bodyPr/>
          <a:lstStyle/>
          <a:p>
            <a:r>
              <a:rPr lang="es-ES" sz="2800" dirty="0">
                <a:solidFill>
                  <a:schemeClr val="dk1"/>
                </a:solidFill>
              </a:rPr>
              <a:t>Puedo identificar el icono de una aplicación en el ordenador.</a:t>
            </a:r>
            <a:endParaRPr lang="en-US" sz="2800" dirty="0">
              <a:solidFill>
                <a:schemeClr val="dk1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59D7EF00-35BB-4BEF-9E0E-E911BCB556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0000" y="3808741"/>
            <a:ext cx="586057" cy="560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1755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95DB81B-49E5-7EB3-23F6-E572E7C4D1F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35BABE1D-907F-50F4-D225-55650E27BAE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fr-FR" dirty="0" err="1"/>
              <a:t>Esquema</a:t>
            </a:r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6C0F692-68E4-7342-3E83-91FF750E799F}"/>
              </a:ext>
            </a:extLst>
          </p:cNvPr>
          <p:cNvSpPr txBox="1"/>
          <p:nvPr/>
        </p:nvSpPr>
        <p:spPr>
          <a:xfrm>
            <a:off x="1689819" y="1655607"/>
            <a:ext cx="7741920" cy="35467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342900" indent="-342900">
              <a:buFont typeface="+mj-lt"/>
              <a:buAutoNum type="arabicPeriod"/>
            </a:pPr>
            <a:r>
              <a:rPr lang="es-ES" sz="2400" dirty="0"/>
              <a:t>Repaso y calentamiento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400" dirty="0"/>
              <a:t>Compromiso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400" dirty="0"/>
              <a:t>Partes de la barra de tareas - Visión general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400" dirty="0"/>
              <a:t>Menú de inicio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400" dirty="0"/>
              <a:t>Barra de búsqueda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400" dirty="0"/>
              <a:t>Aplicaciones ancladas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400" dirty="0"/>
              <a:t>Centro de notificaciones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400" dirty="0"/>
              <a:t>Evaluación</a:t>
            </a:r>
          </a:p>
          <a:p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23106000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14ED4AC2-E7EC-6B51-24EA-D9480813631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620994" y="1326991"/>
            <a:ext cx="4182457" cy="476480"/>
          </a:xfrm>
        </p:spPr>
        <p:txBody>
          <a:bodyPr/>
          <a:lstStyle/>
          <a:p>
            <a:r>
              <a:rPr lang="en-US" dirty="0" err="1"/>
              <a:t>Menú</a:t>
            </a:r>
            <a:r>
              <a:rPr lang="en-US" dirty="0"/>
              <a:t> (s):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E33EB3-A9BF-F2B6-F1EC-A39A96F379F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/>
          <a:p>
            <a:fld id="{F1C3B705-76CB-4701-B49A-E6553401712F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87B2394C-05DF-A954-145B-3E56F7D548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620994" y="262196"/>
            <a:ext cx="7736366" cy="710453"/>
          </a:xfrm>
        </p:spPr>
        <p:txBody>
          <a:bodyPr/>
          <a:lstStyle/>
          <a:p>
            <a:r>
              <a:rPr lang="en-US" dirty="0" err="1"/>
              <a:t>Revisión</a:t>
            </a:r>
            <a:r>
              <a:rPr lang="en-US" dirty="0"/>
              <a:t> de </a:t>
            </a:r>
            <a:r>
              <a:rPr lang="en-US" dirty="0" err="1"/>
              <a:t>Vocabulario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27A111A7-AE9A-5898-53DF-692DAF2871D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620995" y="1885269"/>
            <a:ext cx="4647726" cy="710453"/>
          </a:xfrm>
        </p:spPr>
        <p:txBody>
          <a:bodyPr/>
          <a:lstStyle/>
          <a:p>
            <a:r>
              <a:rPr lang="es-ES" dirty="0"/>
              <a:t>lista de cosas entre las que elegir.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0DF703A-27E5-0B5D-4B8B-89F2609C583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620994" y="2950064"/>
            <a:ext cx="4182457" cy="476480"/>
          </a:xfrm>
        </p:spPr>
        <p:txBody>
          <a:bodyPr/>
          <a:lstStyle/>
          <a:p>
            <a:r>
              <a:rPr lang="en-US" dirty="0" err="1"/>
              <a:t>Buscar</a:t>
            </a:r>
            <a:r>
              <a:rPr lang="en-US" dirty="0"/>
              <a:t> (v): 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ABD15E46-2707-2134-5D11-1CB00559E14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620995" y="3508342"/>
            <a:ext cx="4647726" cy="710453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dirty="0" err="1"/>
              <a:t>Intentar</a:t>
            </a:r>
            <a:r>
              <a:rPr lang="en-US" dirty="0"/>
              <a:t> </a:t>
            </a:r>
            <a:r>
              <a:rPr lang="en-US" dirty="0" err="1"/>
              <a:t>encontrar</a:t>
            </a:r>
            <a:r>
              <a:rPr lang="en-US" dirty="0"/>
              <a:t> algo.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098D5FF-7F35-64C4-60D2-140225CFCEC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7330913" y="1326991"/>
            <a:ext cx="4182457" cy="476480"/>
          </a:xfrm>
        </p:spPr>
        <p:txBody>
          <a:bodyPr/>
          <a:lstStyle/>
          <a:p>
            <a:r>
              <a:rPr lang="en-US" dirty="0" err="1"/>
              <a:t>Empezar</a:t>
            </a:r>
            <a:r>
              <a:rPr lang="en-US" dirty="0"/>
              <a:t> (v):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A34C2761-8636-4F40-5B57-877EDABEEBC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330914" y="1885269"/>
            <a:ext cx="4647726" cy="710453"/>
          </a:xfrm>
        </p:spPr>
        <p:txBody>
          <a:bodyPr/>
          <a:lstStyle/>
          <a:p>
            <a:r>
              <a:rPr lang="es-ES" dirty="0"/>
              <a:t>Empezar a trabajar, crear o prestar atención a algo.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94A92-C699-C17E-530E-C2BA59B8BB0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Azulejo (s):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B56C605-84C9-B97E-CEB6-E81E6855725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s-ES" dirty="0"/>
              <a:t>cuadrado generalmente plano hecho de arcilla dura, piedra u otro material. Suelen utilizarse para revestir paredes y suelos.</a:t>
            </a:r>
          </a:p>
        </p:txBody>
      </p:sp>
    </p:spTree>
    <p:extLst>
      <p:ext uri="{BB962C8B-B14F-4D97-AF65-F5344CB8AC3E}">
        <p14:creationId xmlns:p14="http://schemas.microsoft.com/office/powerpoint/2010/main" val="11063435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5BA577E-0EA0-67EC-F0BD-DC0AD646CCC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59269" y="345265"/>
            <a:ext cx="4182457" cy="476480"/>
          </a:xfrm>
        </p:spPr>
        <p:txBody>
          <a:bodyPr anchor="ctr"/>
          <a:lstStyle/>
          <a:p>
            <a:r>
              <a:rPr lang="fr-FR" dirty="0" err="1"/>
              <a:t>Cómo</a:t>
            </a:r>
            <a:r>
              <a:rPr lang="fr-FR" dirty="0"/>
              <a:t> </a:t>
            </a:r>
            <a:r>
              <a:rPr lang="fr-FR" dirty="0" err="1"/>
              <a:t>llegar</a:t>
            </a:r>
            <a:r>
              <a:rPr lang="fr-FR" dirty="0"/>
              <a:t>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ABD2F8-BF88-7407-B99F-3A9328E3932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/>
          <a:p>
            <a:fld id="{F1C3B705-76CB-4701-B49A-E6553401712F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E33771-C5D4-23F2-20A9-71E41CB126C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059269" y="903543"/>
            <a:ext cx="5618005" cy="879994"/>
          </a:xfrm>
        </p:spPr>
        <p:txBody>
          <a:bodyPr/>
          <a:lstStyle/>
          <a:p>
            <a:r>
              <a:rPr lang="es-ES" dirty="0"/>
              <a:t>Observa el Área de trabajo en el escritorio.</a:t>
            </a:r>
          </a:p>
          <a:p>
            <a:r>
              <a:rPr lang="es-ES" dirty="0"/>
              <a:t>Escribe los nombres de 3 cosas diferentes que veas en el área de trabajo.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11B7C88-AE3A-ED7B-689B-B65495EF183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2900" y="472753"/>
            <a:ext cx="2986213" cy="1326478"/>
          </a:xfrm>
        </p:spPr>
        <p:txBody>
          <a:bodyPr/>
          <a:lstStyle/>
          <a:p>
            <a:r>
              <a:rPr lang="en-US" sz="3200" dirty="0" err="1"/>
              <a:t>Repaso</a:t>
            </a:r>
            <a:r>
              <a:rPr lang="en-US" sz="3200" dirty="0"/>
              <a:t> y </a:t>
            </a:r>
            <a:r>
              <a:rPr lang="en-US" sz="3200" dirty="0" err="1"/>
              <a:t>calentamiento</a:t>
            </a:r>
            <a:endParaRPr lang="en-US" sz="3200" dirty="0"/>
          </a:p>
        </p:txBody>
      </p:sp>
      <p:pic>
        <p:nvPicPr>
          <p:cNvPr id="25" name="Google Shape;157;p28">
            <a:extLst>
              <a:ext uri="{FF2B5EF4-FFF2-40B4-BE49-F238E27FC236}">
                <a16:creationId xmlns:a16="http://schemas.microsoft.com/office/drawing/2014/main" id="{7BDF9801-CA7E-142B-C719-596BB695DD3F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t="1125" b="6614"/>
          <a:stretch/>
        </p:blipFill>
        <p:spPr>
          <a:xfrm>
            <a:off x="3059113" y="2076451"/>
            <a:ext cx="7128379" cy="36455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85356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F89BE7-C5D2-0417-B26F-E961C18A4148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/>
          <a:p>
            <a:fld id="{F1C3B705-76CB-4701-B49A-E6553401712F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75DC6638-6402-ADE3-3A54-9844AE4239B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80558" y="2565680"/>
            <a:ext cx="6936864" cy="2506651"/>
          </a:xfrm>
        </p:spPr>
        <p:txBody>
          <a:bodyPr>
            <a:normAutofit/>
          </a:bodyPr>
          <a:lstStyle/>
          <a:p>
            <a:r>
              <a:rPr lang="es-ES" dirty="0"/>
              <a:t>Menú Inicio</a:t>
            </a:r>
          </a:p>
          <a:p>
            <a:r>
              <a:rPr lang="es-ES" dirty="0"/>
              <a:t>La barra de búsqueda</a:t>
            </a:r>
          </a:p>
          <a:p>
            <a:r>
              <a:rPr lang="es-ES" dirty="0"/>
              <a:t>Aplicaciones ancladas</a:t>
            </a:r>
          </a:p>
          <a:p>
            <a:r>
              <a:rPr lang="es-ES" dirty="0"/>
              <a:t>Centro de notificaciones</a:t>
            </a:r>
          </a:p>
          <a:p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502E187-2548-5139-3F40-9AF1A27AE31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s-ES" dirty="0"/>
              <a:t>Partes de la barra de tareas:</a:t>
            </a:r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BED74E3-3026-6349-7BDA-B2A60D1FC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674" y="1660371"/>
            <a:ext cx="887730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83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BAB14EF-C147-ACE0-3B86-C17A426E17D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/>
          <a:p>
            <a:fld id="{F1C3B705-76CB-4701-B49A-E6553401712F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A54B281-5B58-E9DF-BE49-AFAAC005B4A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73125" y="557213"/>
            <a:ext cx="2622550" cy="2347912"/>
          </a:xfrm>
        </p:spPr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B74BFF3-C60B-4447-00F2-19AC3B91F35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344988" y="557213"/>
            <a:ext cx="5895975" cy="2387600"/>
          </a:xfrm>
        </p:spPr>
        <p:txBody>
          <a:bodyPr/>
          <a:lstStyle/>
          <a:p>
            <a:r>
              <a:rPr lang="en-US" dirty="0"/>
              <a:t>El </a:t>
            </a:r>
            <a:r>
              <a:rPr lang="en-US" dirty="0" err="1"/>
              <a:t>Escritorio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EE8F402-BEC2-ECF9-DD80-A0689552EFB6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7440931" y="6125556"/>
            <a:ext cx="3201670" cy="605155"/>
          </a:xfrm>
        </p:spPr>
        <p:txBody>
          <a:bodyPr/>
          <a:lstStyle/>
          <a:p>
            <a:r>
              <a:rPr lang="en-US" dirty="0"/>
              <a:t>Unidad 02 – El </a:t>
            </a:r>
            <a:r>
              <a:rPr lang="en-US" dirty="0" err="1"/>
              <a:t>Escritorio</a:t>
            </a:r>
            <a:endParaRPr lang="en-US" dirty="0"/>
          </a:p>
        </p:txBody>
      </p:sp>
      <p:sp>
        <p:nvSpPr>
          <p:cNvPr id="17" name="Text Placeholder 1">
            <a:extLst>
              <a:ext uri="{FF2B5EF4-FFF2-40B4-BE49-F238E27FC236}">
                <a16:creationId xmlns:a16="http://schemas.microsoft.com/office/drawing/2014/main" id="{746BF925-8F0B-DFE9-3F67-B072A172770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44322" y="3734883"/>
            <a:ext cx="5596641" cy="27175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s-ES" dirty="0"/>
              <a:t>Lección 01: Nombres y Lugares de Escritorio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99D32733-2529-6FAE-8D6E-83672989408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44322" y="4100187"/>
            <a:ext cx="5596641" cy="271760"/>
          </a:xfrm>
        </p:spPr>
        <p:txBody>
          <a:bodyPr/>
          <a:lstStyle/>
          <a:p>
            <a:r>
              <a:rPr lang="es-ES" dirty="0"/>
              <a:t>Lección 02: Funciones de la Barra de Tareas</a:t>
            </a:r>
          </a:p>
          <a:p>
            <a:endParaRPr lang="en-US" dirty="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0279059-23CF-E89C-B68A-3A15A670B5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644323" y="4464706"/>
            <a:ext cx="5596640" cy="271760"/>
          </a:xfrm>
        </p:spPr>
        <p:txBody>
          <a:bodyPr/>
          <a:lstStyle/>
          <a:p>
            <a:r>
              <a:rPr lang="es-ES" dirty="0"/>
              <a:t>Lección 03: Iconos del Centro de Notificaciones</a:t>
            </a:r>
          </a:p>
        </p:txBody>
      </p:sp>
    </p:spTree>
    <p:extLst>
      <p:ext uri="{BB962C8B-B14F-4D97-AF65-F5344CB8AC3E}">
        <p14:creationId xmlns:p14="http://schemas.microsoft.com/office/powerpoint/2010/main" val="22262485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F54B73-0C67-5BF9-A676-8F694E5BF23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52C9A2-E956-23BF-5433-93050628595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Menu de </a:t>
            </a:r>
            <a:r>
              <a:rPr lang="en-US" dirty="0" err="1"/>
              <a:t>Inicio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41240F-803D-F01D-C335-D0C39A9F7E7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6234FB-879E-60CC-445B-B3ABCAE1D31F}"/>
              </a:ext>
            </a:extLst>
          </p:cNvPr>
          <p:cNvSpPr>
            <a:spLocks noGrp="1"/>
          </p:cNvSpPr>
          <p:nvPr>
            <p:ph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08C81C-12FD-A8F2-FE53-0D3680B9739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3C56FB7-E7EF-BAE0-C8E8-AE6B7D578E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381" y="838013"/>
            <a:ext cx="8858250" cy="498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069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7B56E1-D394-2035-9285-214CADAE6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6CA621-ABD3-A275-DD4C-1EC144B07048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2749D7-BDC1-8514-248F-945F686EE8C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547701" y="256902"/>
            <a:ext cx="5064113" cy="453822"/>
          </a:xfrm>
        </p:spPr>
        <p:txBody>
          <a:bodyPr/>
          <a:lstStyle/>
          <a:p>
            <a:r>
              <a:rPr lang="en-US" dirty="0"/>
              <a:t>Menu de </a:t>
            </a:r>
            <a:r>
              <a:rPr lang="en-US" dirty="0" err="1"/>
              <a:t>Inicio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966C8C-7959-62F7-1936-64324E8B8E1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797C0A-3286-7930-59F6-ACE5CB5C6688}"/>
              </a:ext>
            </a:extLst>
          </p:cNvPr>
          <p:cNvSpPr>
            <a:spLocks noGrp="1"/>
          </p:cNvSpPr>
          <p:nvPr>
            <p:ph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F45EDAD-04DC-4E7A-5A7F-599AEC0EC78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FE332EFC-0DFD-7764-B0F6-7B1615099A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75" y="938213"/>
            <a:ext cx="8858250" cy="498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54878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FEE24-0E5F-2CDC-DCCB-6C3E70E79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679B94-2A6F-B60A-6A0F-98F480E8F5E5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00D4C8-E8BF-0176-9E02-09D3A335A7A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Menu de </a:t>
            </a:r>
            <a:r>
              <a:rPr lang="en-US" dirty="0" err="1"/>
              <a:t>Inicio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166E6A-48E7-357C-57E3-777BAF88DAC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953939-B554-CD46-5596-9F170FC5E858}"/>
              </a:ext>
            </a:extLst>
          </p:cNvPr>
          <p:cNvSpPr>
            <a:spLocks noGrp="1"/>
          </p:cNvSpPr>
          <p:nvPr>
            <p:ph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68814DC-97AD-7103-E096-49B492123146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6E8E5D73-C291-855D-A3E4-97363465C2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825" y="1581150"/>
            <a:ext cx="5848350" cy="369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49848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D66C6-9858-424D-0512-16BD656AA5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053305-99A0-8FAB-8883-DD8B888D5D9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A7CDD9-3BE4-02A4-D760-294D8678619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Menu de </a:t>
            </a:r>
            <a:r>
              <a:rPr lang="en-US" dirty="0" err="1"/>
              <a:t>Inicio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A8DFF2-586E-ECA6-6814-88400CDFEBD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AF9F28-0ED9-E95D-0ECD-1230B137E15B}"/>
              </a:ext>
            </a:extLst>
          </p:cNvPr>
          <p:cNvSpPr>
            <a:spLocks noGrp="1"/>
          </p:cNvSpPr>
          <p:nvPr>
            <p:ph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CDB198-0E1E-4E07-7876-5F1A7608CFD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E1C8B3CF-D932-545E-5EC7-EADC2D2A48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888" y="1443038"/>
            <a:ext cx="6372225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8406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F54B73-0C67-5BF9-A676-8F694E5BF23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52C9A2-E956-23BF-5433-93050628595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Barra de </a:t>
            </a:r>
            <a:r>
              <a:rPr lang="en-US" dirty="0" err="1"/>
              <a:t>búsqueda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41240F-803D-F01D-C335-D0C39A9F7E7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6234FB-879E-60CC-445B-B3ABCAE1D31F}"/>
              </a:ext>
            </a:extLst>
          </p:cNvPr>
          <p:cNvSpPr>
            <a:spLocks noGrp="1"/>
          </p:cNvSpPr>
          <p:nvPr>
            <p:ph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08C81C-12FD-A8F2-FE53-0D3680B9739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B7C6E5A-15E3-88D8-B2D0-A19F6E008A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75" y="938213"/>
            <a:ext cx="8858250" cy="498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33680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46506E-18BB-09DE-12FF-B2FFB0035E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D17E78-A2BD-9733-0A3C-2EAC9AC41D04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54F5A8-EA3A-2DD7-2478-353EC7FBD6F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547702" y="256902"/>
            <a:ext cx="4548298" cy="428898"/>
          </a:xfrm>
        </p:spPr>
        <p:txBody>
          <a:bodyPr/>
          <a:lstStyle/>
          <a:p>
            <a:r>
              <a:rPr lang="en-US" dirty="0"/>
              <a:t>Barra de </a:t>
            </a:r>
            <a:r>
              <a:rPr lang="en-US" dirty="0" err="1"/>
              <a:t>búsqueda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DA71B9-227A-4398-FD42-EA48FBD312BA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E9CFA1B-79D1-484C-C7BB-AF14964F449E}"/>
              </a:ext>
            </a:extLst>
          </p:cNvPr>
          <p:cNvSpPr>
            <a:spLocks noGrp="1"/>
          </p:cNvSpPr>
          <p:nvPr>
            <p:ph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3AADCE9-FB44-579F-13F7-27365967D23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2E18A997-9444-561E-B907-A190368E84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75" y="938213"/>
            <a:ext cx="8858250" cy="498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55507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F54B73-0C67-5BF9-A676-8F694E5BF23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52C9A2-E956-23BF-5433-93050628595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 err="1"/>
              <a:t>Aplicaciones</a:t>
            </a:r>
            <a:r>
              <a:rPr lang="en-US" dirty="0"/>
              <a:t> </a:t>
            </a:r>
            <a:r>
              <a:rPr lang="en-US" dirty="0" err="1"/>
              <a:t>ancladas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41240F-803D-F01D-C335-D0C39A9F7E7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3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6234FB-879E-60CC-445B-B3ABCAE1D31F}"/>
              </a:ext>
            </a:extLst>
          </p:cNvPr>
          <p:cNvSpPr>
            <a:spLocks noGrp="1"/>
          </p:cNvSpPr>
          <p:nvPr>
            <p:ph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08C81C-12FD-A8F2-FE53-0D3680B9739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878380EE-F555-6F43-AAED-8A2A0055C6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674" y="1660371"/>
            <a:ext cx="887730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34781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F54B73-0C67-5BF9-A676-8F694E5BF23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52C9A2-E956-23BF-5433-93050628595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547701" y="256902"/>
            <a:ext cx="4007709" cy="400050"/>
          </a:xfrm>
        </p:spPr>
        <p:txBody>
          <a:bodyPr/>
          <a:lstStyle/>
          <a:p>
            <a:r>
              <a:rPr lang="en-US" dirty="0"/>
              <a:t>Centro de </a:t>
            </a:r>
            <a:r>
              <a:rPr lang="en-US" dirty="0" err="1"/>
              <a:t>notificaciones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41240F-803D-F01D-C335-D0C39A9F7E7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4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6234FB-879E-60CC-445B-B3ABCAE1D31F}"/>
              </a:ext>
            </a:extLst>
          </p:cNvPr>
          <p:cNvSpPr>
            <a:spLocks noGrp="1"/>
          </p:cNvSpPr>
          <p:nvPr>
            <p:ph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08C81C-12FD-A8F2-FE53-0D3680B9739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F95BE540-D57A-D56F-0958-7D5661E6F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674" y="1660371"/>
            <a:ext cx="887730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29345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2F0DC1-1006-A417-84FF-75B779053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883F31-0556-E38B-DF59-31EC9D2C2A48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5D7B39-19D2-14A6-30ED-DA16ECC3BE6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/>
              <a:t>Actividad</a:t>
            </a:r>
            <a:endParaRPr lang="en-US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70C03F0D-B4FB-CEDF-DADB-6475E7368B75}"/>
              </a:ext>
            </a:extLst>
          </p:cNvPr>
          <p:cNvSpPr txBox="1">
            <a:spLocks/>
          </p:cNvSpPr>
          <p:nvPr/>
        </p:nvSpPr>
        <p:spPr>
          <a:xfrm>
            <a:off x="4102942" y="2823845"/>
            <a:ext cx="7332138" cy="6051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0" indent="-4572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s-E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Nombrando Partes de la Barra de Tareas</a:t>
            </a:r>
            <a:endParaRPr lang="en-US" sz="20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A102669-FB64-2BC7-7DD8-78A367B7EEAA}"/>
              </a:ext>
            </a:extLst>
          </p:cNvPr>
          <p:cNvGrpSpPr/>
          <p:nvPr/>
        </p:nvGrpSpPr>
        <p:grpSpPr>
          <a:xfrm>
            <a:off x="2305632" y="2273127"/>
            <a:ext cx="1397996" cy="1696720"/>
            <a:chOff x="4711290" y="1942774"/>
            <a:chExt cx="1950967" cy="2367850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61B2C22-6DFE-8794-6947-B95DB91E92DB}"/>
                </a:ext>
              </a:extLst>
            </p:cNvPr>
            <p:cNvSpPr/>
            <p:nvPr/>
          </p:nvSpPr>
          <p:spPr>
            <a:xfrm>
              <a:off x="4711290" y="1942774"/>
              <a:ext cx="1950967" cy="2367850"/>
            </a:xfrm>
            <a:custGeom>
              <a:avLst/>
              <a:gdLst>
                <a:gd name="connsiteX0" fmla="*/ 1797197 w 1950967"/>
                <a:gd name="connsiteY0" fmla="*/ 195817 h 2367850"/>
                <a:gd name="connsiteX1" fmla="*/ 1797284 w 1950967"/>
                <a:gd name="connsiteY1" fmla="*/ 524678 h 2367850"/>
                <a:gd name="connsiteX2" fmla="*/ 1799535 w 1950967"/>
                <a:gd name="connsiteY2" fmla="*/ 684136 h 2367850"/>
                <a:gd name="connsiteX3" fmla="*/ 1811514 w 1950967"/>
                <a:gd name="connsiteY3" fmla="*/ 984079 h 2367850"/>
                <a:gd name="connsiteX4" fmla="*/ 1825328 w 1950967"/>
                <a:gd name="connsiteY4" fmla="*/ 1177899 h 2367850"/>
                <a:gd name="connsiteX5" fmla="*/ 1850750 w 1950967"/>
                <a:gd name="connsiteY5" fmla="*/ 1415567 h 2367850"/>
                <a:gd name="connsiteX6" fmla="*/ 1879647 w 1950967"/>
                <a:gd name="connsiteY6" fmla="*/ 1627420 h 2367850"/>
                <a:gd name="connsiteX7" fmla="*/ 1915276 w 1950967"/>
                <a:gd name="connsiteY7" fmla="*/ 1852541 h 2367850"/>
                <a:gd name="connsiteX8" fmla="*/ 1945157 w 1950967"/>
                <a:gd name="connsiteY8" fmla="*/ 2041049 h 2367850"/>
                <a:gd name="connsiteX9" fmla="*/ 1950097 w 1950967"/>
                <a:gd name="connsiteY9" fmla="*/ 2070077 h 2367850"/>
                <a:gd name="connsiteX10" fmla="*/ 1905221 w 1950967"/>
                <a:gd name="connsiteY10" fmla="*/ 2133555 h 2367850"/>
                <a:gd name="connsiteX11" fmla="*/ 1741982 w 1950967"/>
                <a:gd name="connsiteY11" fmla="*/ 2155807 h 2367850"/>
                <a:gd name="connsiteX12" fmla="*/ 1552709 w 1950967"/>
                <a:gd name="connsiteY12" fmla="*/ 2181075 h 2367850"/>
                <a:gd name="connsiteX13" fmla="*/ 1347195 w 1950967"/>
                <a:gd name="connsiteY13" fmla="*/ 2208376 h 2367850"/>
                <a:gd name="connsiteX14" fmla="*/ 1159080 w 1950967"/>
                <a:gd name="connsiteY14" fmla="*/ 2233710 h 2367850"/>
                <a:gd name="connsiteX15" fmla="*/ 973086 w 1950967"/>
                <a:gd name="connsiteY15" fmla="*/ 2258520 h 2367850"/>
                <a:gd name="connsiteX16" fmla="*/ 765495 w 1950967"/>
                <a:gd name="connsiteY16" fmla="*/ 2286455 h 2367850"/>
                <a:gd name="connsiteX17" fmla="*/ 579501 w 1950967"/>
                <a:gd name="connsiteY17" fmla="*/ 2311199 h 2367850"/>
                <a:gd name="connsiteX18" fmla="*/ 361156 w 1950967"/>
                <a:gd name="connsiteY18" fmla="*/ 2340970 h 2367850"/>
                <a:gd name="connsiteX19" fmla="*/ 165456 w 1950967"/>
                <a:gd name="connsiteY19" fmla="*/ 2367244 h 2367850"/>
                <a:gd name="connsiteX20" fmla="*/ 76033 w 1950967"/>
                <a:gd name="connsiteY20" fmla="*/ 2292597 h 2367850"/>
                <a:gd name="connsiteX21" fmla="*/ 60164 w 1950967"/>
                <a:gd name="connsiteY21" fmla="*/ 2152725 h 2367850"/>
                <a:gd name="connsiteX22" fmla="*/ 39529 w 1950967"/>
                <a:gd name="connsiteY22" fmla="*/ 1974927 h 2367850"/>
                <a:gd name="connsiteX23" fmla="*/ 20490 w 1950967"/>
                <a:gd name="connsiteY23" fmla="*/ 1764036 h 2367850"/>
                <a:gd name="connsiteX24" fmla="*/ 10523 w 1950967"/>
                <a:gd name="connsiteY24" fmla="*/ 1595135 h 2367850"/>
                <a:gd name="connsiteX25" fmla="*/ 1758 w 1950967"/>
                <a:gd name="connsiteY25" fmla="*/ 1331062 h 2367850"/>
                <a:gd name="connsiteX26" fmla="*/ 949 w 1950967"/>
                <a:gd name="connsiteY26" fmla="*/ 1080891 h 2367850"/>
                <a:gd name="connsiteX27" fmla="*/ 12665 w 1950967"/>
                <a:gd name="connsiteY27" fmla="*/ 766718 h 2367850"/>
                <a:gd name="connsiteX28" fmla="*/ 26501 w 1950967"/>
                <a:gd name="connsiteY28" fmla="*/ 546624 h 2367850"/>
                <a:gd name="connsiteX29" fmla="*/ 33125 w 1950967"/>
                <a:gd name="connsiteY29" fmla="*/ 461748 h 2367850"/>
                <a:gd name="connsiteX30" fmla="*/ 58983 w 1950967"/>
                <a:gd name="connsiteY30" fmla="*/ 414183 h 2367850"/>
                <a:gd name="connsiteX31" fmla="*/ 245830 w 1950967"/>
                <a:gd name="connsiteY31" fmla="*/ 227052 h 2367850"/>
                <a:gd name="connsiteX32" fmla="*/ 446251 w 1950967"/>
                <a:gd name="connsiteY32" fmla="*/ 27222 h 2367850"/>
                <a:gd name="connsiteX33" fmla="*/ 524002 w 1950967"/>
                <a:gd name="connsiteY33" fmla="*/ 139 h 2367850"/>
                <a:gd name="connsiteX34" fmla="*/ 743331 w 1950967"/>
                <a:gd name="connsiteY34" fmla="*/ 8008 h 2367850"/>
                <a:gd name="connsiteX35" fmla="*/ 983359 w 1950967"/>
                <a:gd name="connsiteY35" fmla="*/ 16708 h 2367850"/>
                <a:gd name="connsiteX36" fmla="*/ 1215759 w 1950967"/>
                <a:gd name="connsiteY36" fmla="*/ 25451 h 2367850"/>
                <a:gd name="connsiteX37" fmla="*/ 1514719 w 1950967"/>
                <a:gd name="connsiteY37" fmla="*/ 36468 h 2367850"/>
                <a:gd name="connsiteX38" fmla="*/ 1742725 w 1950967"/>
                <a:gd name="connsiteY38" fmla="*/ 45189 h 2367850"/>
                <a:gd name="connsiteX39" fmla="*/ 1782398 w 1950967"/>
                <a:gd name="connsiteY39" fmla="*/ 57059 h 2367850"/>
                <a:gd name="connsiteX40" fmla="*/ 1798399 w 1950967"/>
                <a:gd name="connsiteY40" fmla="*/ 98546 h 2367850"/>
                <a:gd name="connsiteX41" fmla="*/ 1798530 w 1950967"/>
                <a:gd name="connsiteY41" fmla="*/ 195795 h 2367850"/>
                <a:gd name="connsiteX42" fmla="*/ 1797197 w 1950967"/>
                <a:gd name="connsiteY42" fmla="*/ 195795 h 2367850"/>
                <a:gd name="connsiteX43" fmla="*/ 1832586 w 1950967"/>
                <a:gd name="connsiteY43" fmla="*/ 2031781 h 2367850"/>
                <a:gd name="connsiteX44" fmla="*/ 1688800 w 1950967"/>
                <a:gd name="connsiteY44" fmla="*/ 153892 h 2367850"/>
                <a:gd name="connsiteX45" fmla="*/ 566254 w 1950967"/>
                <a:gd name="connsiteY45" fmla="*/ 108994 h 2367850"/>
                <a:gd name="connsiteX46" fmla="*/ 566298 w 1950967"/>
                <a:gd name="connsiteY46" fmla="*/ 126678 h 2367850"/>
                <a:gd name="connsiteX47" fmla="*/ 571872 w 1950967"/>
                <a:gd name="connsiteY47" fmla="*/ 246616 h 2367850"/>
                <a:gd name="connsiteX48" fmla="*/ 581599 w 1950967"/>
                <a:gd name="connsiteY48" fmla="*/ 474579 h 2367850"/>
                <a:gd name="connsiteX49" fmla="*/ 521772 w 1950967"/>
                <a:gd name="connsiteY49" fmla="*/ 536023 h 2367850"/>
                <a:gd name="connsiteX50" fmla="*/ 356041 w 1950967"/>
                <a:gd name="connsiteY50" fmla="*/ 528219 h 2367850"/>
                <a:gd name="connsiteX51" fmla="*/ 201151 w 1950967"/>
                <a:gd name="connsiteY51" fmla="*/ 521684 h 2367850"/>
                <a:gd name="connsiteX52" fmla="*/ 140712 w 1950967"/>
                <a:gd name="connsiteY52" fmla="*/ 521574 h 2367850"/>
                <a:gd name="connsiteX53" fmla="*/ 183708 w 1950967"/>
                <a:gd name="connsiteY53" fmla="*/ 2251197 h 2367850"/>
                <a:gd name="connsiteX54" fmla="*/ 1832586 w 1950967"/>
                <a:gd name="connsiteY54" fmla="*/ 2031781 h 2367850"/>
                <a:gd name="connsiteX55" fmla="*/ 232496 w 1950967"/>
                <a:gd name="connsiteY55" fmla="*/ 412653 h 2367850"/>
                <a:gd name="connsiteX56" fmla="*/ 468962 w 1950967"/>
                <a:gd name="connsiteY56" fmla="*/ 423036 h 2367850"/>
                <a:gd name="connsiteX57" fmla="*/ 457246 w 1950967"/>
                <a:gd name="connsiteY57" fmla="*/ 184800 h 2367850"/>
                <a:gd name="connsiteX58" fmla="*/ 232496 w 1950967"/>
                <a:gd name="connsiteY58" fmla="*/ 412653 h 236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950967" h="2367850">
                  <a:moveTo>
                    <a:pt x="1797197" y="195817"/>
                  </a:moveTo>
                  <a:cubicBezTo>
                    <a:pt x="1797197" y="305437"/>
                    <a:pt x="1796978" y="415058"/>
                    <a:pt x="1797284" y="524678"/>
                  </a:cubicBezTo>
                  <a:cubicBezTo>
                    <a:pt x="1797437" y="577838"/>
                    <a:pt x="1797765" y="631020"/>
                    <a:pt x="1799535" y="684136"/>
                  </a:cubicBezTo>
                  <a:cubicBezTo>
                    <a:pt x="1802858" y="784139"/>
                    <a:pt x="1806552" y="884142"/>
                    <a:pt x="1811514" y="984079"/>
                  </a:cubicBezTo>
                  <a:cubicBezTo>
                    <a:pt x="1814727" y="1048759"/>
                    <a:pt x="1819383" y="1113416"/>
                    <a:pt x="1825328" y="1177899"/>
                  </a:cubicBezTo>
                  <a:cubicBezTo>
                    <a:pt x="1832651" y="1257224"/>
                    <a:pt x="1841220" y="1336461"/>
                    <a:pt x="1850750" y="1415567"/>
                  </a:cubicBezTo>
                  <a:cubicBezTo>
                    <a:pt x="1859275" y="1486323"/>
                    <a:pt x="1869177" y="1556926"/>
                    <a:pt x="1879647" y="1627420"/>
                  </a:cubicBezTo>
                  <a:cubicBezTo>
                    <a:pt x="1890817" y="1702570"/>
                    <a:pt x="1903364" y="1777501"/>
                    <a:pt x="1915276" y="1852541"/>
                  </a:cubicBezTo>
                  <a:cubicBezTo>
                    <a:pt x="1925266" y="1915384"/>
                    <a:pt x="1935168" y="1978206"/>
                    <a:pt x="1945157" y="2041049"/>
                  </a:cubicBezTo>
                  <a:cubicBezTo>
                    <a:pt x="1946687" y="2050732"/>
                    <a:pt x="1948567" y="2060394"/>
                    <a:pt x="1950097" y="2070077"/>
                  </a:cubicBezTo>
                  <a:cubicBezTo>
                    <a:pt x="1955234" y="2102406"/>
                    <a:pt x="1937310" y="2128811"/>
                    <a:pt x="1905221" y="2133555"/>
                  </a:cubicBezTo>
                  <a:cubicBezTo>
                    <a:pt x="1850903" y="2141577"/>
                    <a:pt x="1796410" y="2148506"/>
                    <a:pt x="1741982" y="2155807"/>
                  </a:cubicBezTo>
                  <a:cubicBezTo>
                    <a:pt x="1678898" y="2164288"/>
                    <a:pt x="1615814" y="2172681"/>
                    <a:pt x="1552709" y="2181075"/>
                  </a:cubicBezTo>
                  <a:cubicBezTo>
                    <a:pt x="1484204" y="2190190"/>
                    <a:pt x="1415699" y="2199218"/>
                    <a:pt x="1347195" y="2208376"/>
                  </a:cubicBezTo>
                  <a:cubicBezTo>
                    <a:pt x="1284483" y="2216770"/>
                    <a:pt x="1221792" y="2225295"/>
                    <a:pt x="1159080" y="2233710"/>
                  </a:cubicBezTo>
                  <a:cubicBezTo>
                    <a:pt x="1097089" y="2242016"/>
                    <a:pt x="1035076" y="2250213"/>
                    <a:pt x="973086" y="2258520"/>
                  </a:cubicBezTo>
                  <a:cubicBezTo>
                    <a:pt x="903882" y="2267788"/>
                    <a:pt x="834699" y="2277187"/>
                    <a:pt x="765495" y="2286455"/>
                  </a:cubicBezTo>
                  <a:cubicBezTo>
                    <a:pt x="703504" y="2294740"/>
                    <a:pt x="641492" y="2302827"/>
                    <a:pt x="579501" y="2311199"/>
                  </a:cubicBezTo>
                  <a:cubicBezTo>
                    <a:pt x="506712" y="2321013"/>
                    <a:pt x="433945" y="2331090"/>
                    <a:pt x="361156" y="2340970"/>
                  </a:cubicBezTo>
                  <a:cubicBezTo>
                    <a:pt x="295930" y="2349823"/>
                    <a:pt x="230748" y="2358960"/>
                    <a:pt x="165456" y="2367244"/>
                  </a:cubicBezTo>
                  <a:cubicBezTo>
                    <a:pt x="120581" y="2372949"/>
                    <a:pt x="80120" y="2337669"/>
                    <a:pt x="76033" y="2292597"/>
                  </a:cubicBezTo>
                  <a:cubicBezTo>
                    <a:pt x="71814" y="2245885"/>
                    <a:pt x="65584" y="2199327"/>
                    <a:pt x="60164" y="2152725"/>
                  </a:cubicBezTo>
                  <a:cubicBezTo>
                    <a:pt x="53256" y="2093466"/>
                    <a:pt x="45562" y="2034273"/>
                    <a:pt x="39529" y="1974927"/>
                  </a:cubicBezTo>
                  <a:cubicBezTo>
                    <a:pt x="32381" y="1904717"/>
                    <a:pt x="25955" y="1834399"/>
                    <a:pt x="20490" y="1764036"/>
                  </a:cubicBezTo>
                  <a:cubicBezTo>
                    <a:pt x="16119" y="1707816"/>
                    <a:pt x="12840" y="1651464"/>
                    <a:pt x="10523" y="1595135"/>
                  </a:cubicBezTo>
                  <a:cubicBezTo>
                    <a:pt x="6872" y="1507132"/>
                    <a:pt x="3462" y="1419108"/>
                    <a:pt x="1758" y="1331062"/>
                  </a:cubicBezTo>
                  <a:cubicBezTo>
                    <a:pt x="140" y="1247693"/>
                    <a:pt x="-822" y="1164237"/>
                    <a:pt x="949" y="1080891"/>
                  </a:cubicBezTo>
                  <a:cubicBezTo>
                    <a:pt x="3156" y="976123"/>
                    <a:pt x="7747" y="871399"/>
                    <a:pt x="12665" y="766718"/>
                  </a:cubicBezTo>
                  <a:cubicBezTo>
                    <a:pt x="16097" y="693295"/>
                    <a:pt x="21649" y="619960"/>
                    <a:pt x="26501" y="546624"/>
                  </a:cubicBezTo>
                  <a:cubicBezTo>
                    <a:pt x="28381" y="518318"/>
                    <a:pt x="30895" y="490033"/>
                    <a:pt x="33125" y="461748"/>
                  </a:cubicBezTo>
                  <a:cubicBezTo>
                    <a:pt x="34676" y="442031"/>
                    <a:pt x="45256" y="427779"/>
                    <a:pt x="58983" y="414183"/>
                  </a:cubicBezTo>
                  <a:cubicBezTo>
                    <a:pt x="121630" y="352171"/>
                    <a:pt x="183489" y="289393"/>
                    <a:pt x="245830" y="227052"/>
                  </a:cubicBezTo>
                  <a:cubicBezTo>
                    <a:pt x="312542" y="160340"/>
                    <a:pt x="379517" y="93912"/>
                    <a:pt x="446251" y="27222"/>
                  </a:cubicBezTo>
                  <a:cubicBezTo>
                    <a:pt x="467913" y="5604"/>
                    <a:pt x="494187" y="-1085"/>
                    <a:pt x="524002" y="139"/>
                  </a:cubicBezTo>
                  <a:cubicBezTo>
                    <a:pt x="597097" y="3155"/>
                    <a:pt x="670214" y="5385"/>
                    <a:pt x="743331" y="8008"/>
                  </a:cubicBezTo>
                  <a:cubicBezTo>
                    <a:pt x="823333" y="10871"/>
                    <a:pt x="903357" y="13757"/>
                    <a:pt x="983359" y="16708"/>
                  </a:cubicBezTo>
                  <a:cubicBezTo>
                    <a:pt x="1060826" y="19571"/>
                    <a:pt x="1138293" y="22566"/>
                    <a:pt x="1215759" y="25451"/>
                  </a:cubicBezTo>
                  <a:cubicBezTo>
                    <a:pt x="1315412" y="29145"/>
                    <a:pt x="1415065" y="32752"/>
                    <a:pt x="1514719" y="36468"/>
                  </a:cubicBezTo>
                  <a:cubicBezTo>
                    <a:pt x="1590721" y="39309"/>
                    <a:pt x="1666723" y="42238"/>
                    <a:pt x="1742725" y="45189"/>
                  </a:cubicBezTo>
                  <a:cubicBezTo>
                    <a:pt x="1756933" y="45736"/>
                    <a:pt x="1770857" y="46370"/>
                    <a:pt x="1782398" y="57059"/>
                  </a:cubicBezTo>
                  <a:cubicBezTo>
                    <a:pt x="1794748" y="68512"/>
                    <a:pt x="1798202" y="83005"/>
                    <a:pt x="1798399" y="98546"/>
                  </a:cubicBezTo>
                  <a:cubicBezTo>
                    <a:pt x="1798814" y="130962"/>
                    <a:pt x="1798530" y="163379"/>
                    <a:pt x="1798530" y="195795"/>
                  </a:cubicBezTo>
                  <a:lnTo>
                    <a:pt x="1797197" y="195795"/>
                  </a:lnTo>
                  <a:close/>
                  <a:moveTo>
                    <a:pt x="1832586" y="2031781"/>
                  </a:moveTo>
                  <a:cubicBezTo>
                    <a:pt x="1707008" y="1411020"/>
                    <a:pt x="1672734" y="784620"/>
                    <a:pt x="1688800" y="153892"/>
                  </a:cubicBezTo>
                  <a:cubicBezTo>
                    <a:pt x="1313686" y="138897"/>
                    <a:pt x="940363" y="123968"/>
                    <a:pt x="566254" y="108994"/>
                  </a:cubicBezTo>
                  <a:cubicBezTo>
                    <a:pt x="566254" y="115967"/>
                    <a:pt x="566036" y="121345"/>
                    <a:pt x="566298" y="126678"/>
                  </a:cubicBezTo>
                  <a:cubicBezTo>
                    <a:pt x="568112" y="166657"/>
                    <a:pt x="570145" y="206637"/>
                    <a:pt x="571872" y="246616"/>
                  </a:cubicBezTo>
                  <a:cubicBezTo>
                    <a:pt x="575173" y="322596"/>
                    <a:pt x="578233" y="398598"/>
                    <a:pt x="581599" y="474579"/>
                  </a:cubicBezTo>
                  <a:cubicBezTo>
                    <a:pt x="583370" y="514514"/>
                    <a:pt x="561883" y="537487"/>
                    <a:pt x="521772" y="536023"/>
                  </a:cubicBezTo>
                  <a:cubicBezTo>
                    <a:pt x="466514" y="534012"/>
                    <a:pt x="411277" y="530733"/>
                    <a:pt x="356041" y="528219"/>
                  </a:cubicBezTo>
                  <a:cubicBezTo>
                    <a:pt x="304411" y="525859"/>
                    <a:pt x="252781" y="523542"/>
                    <a:pt x="201151" y="521684"/>
                  </a:cubicBezTo>
                  <a:cubicBezTo>
                    <a:pt x="181282" y="520962"/>
                    <a:pt x="161369" y="521574"/>
                    <a:pt x="140712" y="521574"/>
                  </a:cubicBezTo>
                  <a:cubicBezTo>
                    <a:pt x="90853" y="1099711"/>
                    <a:pt x="103968" y="1675618"/>
                    <a:pt x="183708" y="2251197"/>
                  </a:cubicBezTo>
                  <a:cubicBezTo>
                    <a:pt x="733778" y="2177993"/>
                    <a:pt x="1282581" y="2104964"/>
                    <a:pt x="1832586" y="2031781"/>
                  </a:cubicBezTo>
                  <a:close/>
                  <a:moveTo>
                    <a:pt x="232496" y="412653"/>
                  </a:moveTo>
                  <a:cubicBezTo>
                    <a:pt x="310772" y="416085"/>
                    <a:pt x="389594" y="419561"/>
                    <a:pt x="468962" y="423036"/>
                  </a:cubicBezTo>
                  <a:cubicBezTo>
                    <a:pt x="465028" y="343231"/>
                    <a:pt x="461202" y="265392"/>
                    <a:pt x="457246" y="184800"/>
                  </a:cubicBezTo>
                  <a:cubicBezTo>
                    <a:pt x="381003" y="262092"/>
                    <a:pt x="307034" y="337088"/>
                    <a:pt x="232496" y="412653"/>
                  </a:cubicBezTo>
                  <a:close/>
                </a:path>
              </a:pathLst>
            </a:custGeom>
            <a:solidFill>
              <a:srgbClr val="000000"/>
            </a:solidFill>
            <a:ln w="21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E2F9A6D-3A91-6E44-2158-A443BB222B8C}"/>
                </a:ext>
              </a:extLst>
            </p:cNvPr>
            <p:cNvSpPr/>
            <p:nvPr/>
          </p:nvSpPr>
          <p:spPr>
            <a:xfrm>
              <a:off x="4822638" y="2051746"/>
              <a:ext cx="1721258" cy="2142202"/>
            </a:xfrm>
            <a:custGeom>
              <a:avLst/>
              <a:gdLst>
                <a:gd name="connsiteX0" fmla="*/ 1721237 w 1721258"/>
                <a:gd name="connsiteY0" fmla="*/ 1922787 h 2142202"/>
                <a:gd name="connsiteX1" fmla="*/ 72359 w 1721258"/>
                <a:gd name="connsiteY1" fmla="*/ 2142203 h 2142202"/>
                <a:gd name="connsiteX2" fmla="*/ 29385 w 1721258"/>
                <a:gd name="connsiteY2" fmla="*/ 412580 h 2142202"/>
                <a:gd name="connsiteX3" fmla="*/ 89824 w 1721258"/>
                <a:gd name="connsiteY3" fmla="*/ 412689 h 2142202"/>
                <a:gd name="connsiteX4" fmla="*/ 244714 w 1721258"/>
                <a:gd name="connsiteY4" fmla="*/ 419225 h 2142202"/>
                <a:gd name="connsiteX5" fmla="*/ 410445 w 1721258"/>
                <a:gd name="connsiteY5" fmla="*/ 427028 h 2142202"/>
                <a:gd name="connsiteX6" fmla="*/ 470272 w 1721258"/>
                <a:gd name="connsiteY6" fmla="*/ 365584 h 2142202"/>
                <a:gd name="connsiteX7" fmla="*/ 460545 w 1721258"/>
                <a:gd name="connsiteY7" fmla="*/ 137621 h 2142202"/>
                <a:gd name="connsiteX8" fmla="*/ 454971 w 1721258"/>
                <a:gd name="connsiteY8" fmla="*/ 17684 h 2142202"/>
                <a:gd name="connsiteX9" fmla="*/ 454927 w 1721258"/>
                <a:gd name="connsiteY9" fmla="*/ 0 h 2142202"/>
                <a:gd name="connsiteX10" fmla="*/ 1577473 w 1721258"/>
                <a:gd name="connsiteY10" fmla="*/ 44897 h 2142202"/>
                <a:gd name="connsiteX11" fmla="*/ 1721259 w 1721258"/>
                <a:gd name="connsiteY11" fmla="*/ 1922787 h 214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21258" h="2142202">
                  <a:moveTo>
                    <a:pt x="1721237" y="1922787"/>
                  </a:moveTo>
                  <a:cubicBezTo>
                    <a:pt x="1171254" y="1995969"/>
                    <a:pt x="622430" y="2068998"/>
                    <a:pt x="72359" y="2142203"/>
                  </a:cubicBezTo>
                  <a:cubicBezTo>
                    <a:pt x="-7359" y="1566624"/>
                    <a:pt x="-20474" y="990717"/>
                    <a:pt x="29385" y="412580"/>
                  </a:cubicBezTo>
                  <a:cubicBezTo>
                    <a:pt x="50020" y="412580"/>
                    <a:pt x="69933" y="411990"/>
                    <a:pt x="89824" y="412689"/>
                  </a:cubicBezTo>
                  <a:cubicBezTo>
                    <a:pt x="141476" y="414547"/>
                    <a:pt x="193106" y="416864"/>
                    <a:pt x="244714" y="419225"/>
                  </a:cubicBezTo>
                  <a:cubicBezTo>
                    <a:pt x="299972" y="421739"/>
                    <a:pt x="355187" y="425017"/>
                    <a:pt x="410445" y="427028"/>
                  </a:cubicBezTo>
                  <a:cubicBezTo>
                    <a:pt x="450556" y="428493"/>
                    <a:pt x="472043" y="405520"/>
                    <a:pt x="470272" y="365584"/>
                  </a:cubicBezTo>
                  <a:cubicBezTo>
                    <a:pt x="466906" y="289604"/>
                    <a:pt x="463846" y="213602"/>
                    <a:pt x="460545" y="137621"/>
                  </a:cubicBezTo>
                  <a:cubicBezTo>
                    <a:pt x="458796" y="97642"/>
                    <a:pt x="456785" y="57663"/>
                    <a:pt x="454971" y="17684"/>
                  </a:cubicBezTo>
                  <a:cubicBezTo>
                    <a:pt x="454731" y="12328"/>
                    <a:pt x="454927" y="6973"/>
                    <a:pt x="454927" y="0"/>
                  </a:cubicBezTo>
                  <a:cubicBezTo>
                    <a:pt x="829058" y="14951"/>
                    <a:pt x="1202359" y="29881"/>
                    <a:pt x="1577473" y="44897"/>
                  </a:cubicBezTo>
                  <a:cubicBezTo>
                    <a:pt x="1561407" y="675626"/>
                    <a:pt x="1595681" y="1302026"/>
                    <a:pt x="1721259" y="1922787"/>
                  </a:cubicBezTo>
                  <a:close/>
                </a:path>
              </a:pathLst>
            </a:custGeom>
            <a:solidFill>
              <a:schemeClr val="accent4"/>
            </a:solidFill>
            <a:ln w="21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A925096-9875-028E-0878-ADD657F67C00}"/>
                </a:ext>
              </a:extLst>
            </p:cNvPr>
            <p:cNvSpPr/>
            <p:nvPr/>
          </p:nvSpPr>
          <p:spPr>
            <a:xfrm>
              <a:off x="4943786" y="2127574"/>
              <a:ext cx="236465" cy="238236"/>
            </a:xfrm>
            <a:custGeom>
              <a:avLst/>
              <a:gdLst>
                <a:gd name="connsiteX0" fmla="*/ 0 w 236465"/>
                <a:gd name="connsiteY0" fmla="*/ 227853 h 238236"/>
                <a:gd name="connsiteX1" fmla="*/ 224750 w 236465"/>
                <a:gd name="connsiteY1" fmla="*/ 0 h 238236"/>
                <a:gd name="connsiteX2" fmla="*/ 236466 w 236465"/>
                <a:gd name="connsiteY2" fmla="*/ 238236 h 238236"/>
                <a:gd name="connsiteX3" fmla="*/ 0 w 236465"/>
                <a:gd name="connsiteY3" fmla="*/ 227853 h 23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465" h="238236">
                  <a:moveTo>
                    <a:pt x="0" y="227853"/>
                  </a:moveTo>
                  <a:cubicBezTo>
                    <a:pt x="74538" y="152288"/>
                    <a:pt x="148507" y="77292"/>
                    <a:pt x="224750" y="0"/>
                  </a:cubicBezTo>
                  <a:cubicBezTo>
                    <a:pt x="228728" y="80592"/>
                    <a:pt x="232553" y="158409"/>
                    <a:pt x="236466" y="238236"/>
                  </a:cubicBezTo>
                  <a:cubicBezTo>
                    <a:pt x="157097" y="234761"/>
                    <a:pt x="78275" y="231285"/>
                    <a:pt x="0" y="227853"/>
                  </a:cubicBezTo>
                  <a:close/>
                </a:path>
              </a:pathLst>
            </a:custGeom>
            <a:solidFill>
              <a:srgbClr val="FFFFFF"/>
            </a:solidFill>
            <a:ln w="21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648231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DEABAE-85AF-E88D-D4C7-D4D0C8072134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/>
          <a:p>
            <a:fld id="{F1C3B705-76CB-4701-B49A-E6553401712F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00E7F8-A4AC-8632-DC98-5BB1AB2A817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304940" y="394177"/>
            <a:ext cx="3961720" cy="710453"/>
          </a:xfrm>
        </p:spPr>
        <p:txBody>
          <a:bodyPr/>
          <a:lstStyle/>
          <a:p>
            <a:r>
              <a:rPr lang="en-US" dirty="0" err="1"/>
              <a:t>Logros</a:t>
            </a:r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24D79F3-96E0-C130-4582-76DFF92DCB77}"/>
              </a:ext>
            </a:extLst>
          </p:cNvPr>
          <p:cNvGrpSpPr/>
          <p:nvPr/>
        </p:nvGrpSpPr>
        <p:grpSpPr>
          <a:xfrm>
            <a:off x="900000" y="3814471"/>
            <a:ext cx="587177" cy="558932"/>
            <a:chOff x="900000" y="2856030"/>
            <a:chExt cx="587177" cy="5589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FE7E2F5-9FE8-50F4-97C1-9217513DF9FD}"/>
                </a:ext>
              </a:extLst>
            </p:cNvPr>
            <p:cNvSpPr/>
            <p:nvPr/>
          </p:nvSpPr>
          <p:spPr>
            <a:xfrm>
              <a:off x="900000" y="2856030"/>
              <a:ext cx="587177" cy="558932"/>
            </a:xfrm>
            <a:custGeom>
              <a:avLst/>
              <a:gdLst>
                <a:gd name="connsiteX0" fmla="*/ 0 w 587177"/>
                <a:gd name="connsiteY0" fmla="*/ 0 h 558932"/>
                <a:gd name="connsiteX1" fmla="*/ 587178 w 587177"/>
                <a:gd name="connsiteY1" fmla="*/ 0 h 558932"/>
                <a:gd name="connsiteX2" fmla="*/ 587178 w 587177"/>
                <a:gd name="connsiteY2" fmla="*/ 377959 h 558932"/>
                <a:gd name="connsiteX3" fmla="*/ 406205 w 587177"/>
                <a:gd name="connsiteY3" fmla="*/ 558933 h 558932"/>
                <a:gd name="connsiteX4" fmla="*/ 0 w 587177"/>
                <a:gd name="connsiteY4" fmla="*/ 558933 h 558932"/>
                <a:gd name="connsiteX5" fmla="*/ 0 w 587177"/>
                <a:gd name="connsiteY5" fmla="*/ 0 h 558932"/>
                <a:gd name="connsiteX6" fmla="*/ 0 w 587177"/>
                <a:gd name="connsiteY6" fmla="*/ 0 h 55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177" h="558932">
                  <a:moveTo>
                    <a:pt x="0" y="0"/>
                  </a:moveTo>
                  <a:lnTo>
                    <a:pt x="587178" y="0"/>
                  </a:lnTo>
                  <a:lnTo>
                    <a:pt x="587178" y="377959"/>
                  </a:lnTo>
                  <a:cubicBezTo>
                    <a:pt x="587178" y="477845"/>
                    <a:pt x="506091" y="558933"/>
                    <a:pt x="406205" y="558933"/>
                  </a:cubicBezTo>
                  <a:lnTo>
                    <a:pt x="0" y="5589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AF07E52-5AD3-E79B-768F-6D50B028A37C}"/>
                </a:ext>
              </a:extLst>
            </p:cNvPr>
            <p:cNvSpPr/>
            <p:nvPr/>
          </p:nvSpPr>
          <p:spPr>
            <a:xfrm>
              <a:off x="965779" y="2953290"/>
              <a:ext cx="455651" cy="364444"/>
            </a:xfrm>
            <a:custGeom>
              <a:avLst/>
              <a:gdLst>
                <a:gd name="connsiteX0" fmla="*/ 455651 w 455651"/>
                <a:gd name="connsiteY0" fmla="*/ 72248 h 364444"/>
                <a:gd name="connsiteX1" fmla="*/ 450944 w 455651"/>
                <a:gd name="connsiteY1" fmla="*/ 82977 h 364444"/>
                <a:gd name="connsiteX2" fmla="*/ 242493 w 455651"/>
                <a:gd name="connsiteY2" fmla="*/ 291428 h 364444"/>
                <a:gd name="connsiteX3" fmla="*/ 174184 w 455651"/>
                <a:gd name="connsiteY3" fmla="*/ 359737 h 364444"/>
                <a:gd name="connsiteX4" fmla="*/ 163648 w 455651"/>
                <a:gd name="connsiteY4" fmla="*/ 364445 h 364444"/>
                <a:gd name="connsiteX5" fmla="*/ 157082 w 455651"/>
                <a:gd name="connsiteY5" fmla="*/ 362748 h 364444"/>
                <a:gd name="connsiteX6" fmla="*/ 92936 w 455651"/>
                <a:gd name="connsiteY6" fmla="*/ 298601 h 364444"/>
                <a:gd name="connsiteX7" fmla="*/ 4708 w 455651"/>
                <a:gd name="connsiteY7" fmla="*/ 210372 h 364444"/>
                <a:gd name="connsiteX8" fmla="*/ 0 w 455651"/>
                <a:gd name="connsiteY8" fmla="*/ 199644 h 364444"/>
                <a:gd name="connsiteX9" fmla="*/ 4708 w 455651"/>
                <a:gd name="connsiteY9" fmla="*/ 189108 h 364444"/>
                <a:gd name="connsiteX10" fmla="*/ 61712 w 455651"/>
                <a:gd name="connsiteY10" fmla="*/ 131911 h 364444"/>
                <a:gd name="connsiteX11" fmla="*/ 72248 w 455651"/>
                <a:gd name="connsiteY11" fmla="*/ 127203 h 364444"/>
                <a:gd name="connsiteX12" fmla="*/ 82977 w 455651"/>
                <a:gd name="connsiteY12" fmla="*/ 131911 h 364444"/>
                <a:gd name="connsiteX13" fmla="*/ 164256 w 455651"/>
                <a:gd name="connsiteY13" fmla="*/ 213191 h 364444"/>
                <a:gd name="connsiteX14" fmla="*/ 372482 w 455651"/>
                <a:gd name="connsiteY14" fmla="*/ 4708 h 364444"/>
                <a:gd name="connsiteX15" fmla="*/ 383211 w 455651"/>
                <a:gd name="connsiteY15" fmla="*/ 0 h 364444"/>
                <a:gd name="connsiteX16" fmla="*/ 393939 w 455651"/>
                <a:gd name="connsiteY16" fmla="*/ 4708 h 364444"/>
                <a:gd name="connsiteX17" fmla="*/ 450944 w 455651"/>
                <a:gd name="connsiteY17" fmla="*/ 61712 h 364444"/>
                <a:gd name="connsiteX18" fmla="*/ 455651 w 455651"/>
                <a:gd name="connsiteY18" fmla="*/ 72248 h 36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55651" h="364444">
                  <a:moveTo>
                    <a:pt x="455651" y="72248"/>
                  </a:moveTo>
                  <a:cubicBezTo>
                    <a:pt x="455651" y="76380"/>
                    <a:pt x="453954" y="79966"/>
                    <a:pt x="450944" y="82977"/>
                  </a:cubicBezTo>
                  <a:lnTo>
                    <a:pt x="242493" y="291428"/>
                  </a:lnTo>
                  <a:lnTo>
                    <a:pt x="174184" y="359737"/>
                  </a:lnTo>
                  <a:cubicBezTo>
                    <a:pt x="171173" y="362748"/>
                    <a:pt x="167587" y="364445"/>
                    <a:pt x="163648" y="364445"/>
                  </a:cubicBezTo>
                  <a:cubicBezTo>
                    <a:pt x="161214" y="364445"/>
                    <a:pt x="158940" y="363900"/>
                    <a:pt x="157082" y="362748"/>
                  </a:cubicBezTo>
                  <a:lnTo>
                    <a:pt x="92936" y="298601"/>
                  </a:lnTo>
                  <a:lnTo>
                    <a:pt x="4708" y="210372"/>
                  </a:lnTo>
                  <a:cubicBezTo>
                    <a:pt x="1505" y="207170"/>
                    <a:pt x="0" y="203615"/>
                    <a:pt x="0" y="199644"/>
                  </a:cubicBezTo>
                  <a:cubicBezTo>
                    <a:pt x="0" y="195673"/>
                    <a:pt x="1505" y="192118"/>
                    <a:pt x="4708" y="189108"/>
                  </a:cubicBezTo>
                  <a:lnTo>
                    <a:pt x="61712" y="131911"/>
                  </a:lnTo>
                  <a:cubicBezTo>
                    <a:pt x="64915" y="128901"/>
                    <a:pt x="68309" y="127396"/>
                    <a:pt x="72248" y="127203"/>
                  </a:cubicBezTo>
                  <a:cubicBezTo>
                    <a:pt x="76380" y="127203"/>
                    <a:pt x="79966" y="128901"/>
                    <a:pt x="82977" y="131911"/>
                  </a:cubicBezTo>
                  <a:lnTo>
                    <a:pt x="164256" y="213191"/>
                  </a:lnTo>
                  <a:lnTo>
                    <a:pt x="372482" y="4708"/>
                  </a:lnTo>
                  <a:cubicBezTo>
                    <a:pt x="375685" y="1505"/>
                    <a:pt x="379240" y="0"/>
                    <a:pt x="383211" y="0"/>
                  </a:cubicBezTo>
                  <a:cubicBezTo>
                    <a:pt x="387182" y="0"/>
                    <a:pt x="390737" y="1505"/>
                    <a:pt x="393939" y="4708"/>
                  </a:cubicBezTo>
                  <a:lnTo>
                    <a:pt x="450944" y="61712"/>
                  </a:lnTo>
                  <a:cubicBezTo>
                    <a:pt x="453954" y="64915"/>
                    <a:pt x="455651" y="68309"/>
                    <a:pt x="455651" y="72248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8B2B9A1-FF5D-8D20-5D68-187C5E1AD422}"/>
              </a:ext>
            </a:extLst>
          </p:cNvPr>
          <p:cNvGrpSpPr/>
          <p:nvPr/>
        </p:nvGrpSpPr>
        <p:grpSpPr>
          <a:xfrm>
            <a:off x="4659321" y="102032"/>
            <a:ext cx="5794518" cy="1773194"/>
            <a:chOff x="4659321" y="102032"/>
            <a:chExt cx="5794518" cy="1773194"/>
          </a:xfrm>
        </p:grpSpPr>
        <p:pic>
          <p:nvPicPr>
            <p:cNvPr id="8" name="Graphic 7" descr="Surprised face outline with solid fill">
              <a:extLst>
                <a:ext uri="{FF2B5EF4-FFF2-40B4-BE49-F238E27FC236}">
                  <a16:creationId xmlns:a16="http://schemas.microsoft.com/office/drawing/2014/main" id="{94EB5E36-67F8-4C21-A5CC-676CF36151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38560" y="937070"/>
              <a:ext cx="914400" cy="914400"/>
            </a:xfrm>
            <a:prstGeom prst="rect">
              <a:avLst/>
            </a:prstGeom>
          </p:spPr>
        </p:pic>
        <p:pic>
          <p:nvPicPr>
            <p:cNvPr id="12" name="Graphic 11" descr="In love face outline outline">
              <a:extLst>
                <a:ext uri="{FF2B5EF4-FFF2-40B4-BE49-F238E27FC236}">
                  <a16:creationId xmlns:a16="http://schemas.microsoft.com/office/drawing/2014/main" id="{C283332E-4DEB-C9C2-9B16-3911E30415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377398" y="960826"/>
              <a:ext cx="914400" cy="914400"/>
            </a:xfrm>
            <a:prstGeom prst="rect">
              <a:avLst/>
            </a:prstGeom>
          </p:spPr>
        </p:pic>
        <p:pic>
          <p:nvPicPr>
            <p:cNvPr id="14" name="Graphic 13" descr="Neutral face outline with solid fill">
              <a:extLst>
                <a:ext uri="{FF2B5EF4-FFF2-40B4-BE49-F238E27FC236}">
                  <a16:creationId xmlns:a16="http://schemas.microsoft.com/office/drawing/2014/main" id="{850111FE-36BA-6DA2-65B2-B08F3714915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514304" y="960826"/>
              <a:ext cx="914400" cy="914400"/>
            </a:xfrm>
            <a:prstGeom prst="rect">
              <a:avLst/>
            </a:prstGeom>
          </p:spPr>
        </p:pic>
        <p:pic>
          <p:nvPicPr>
            <p:cNvPr id="15" name="Graphic 14" descr="Worried face outline with solid fill">
              <a:extLst>
                <a:ext uri="{FF2B5EF4-FFF2-40B4-BE49-F238E27FC236}">
                  <a16:creationId xmlns:a16="http://schemas.microsoft.com/office/drawing/2014/main" id="{812794C3-0159-67E6-562D-686B2F12194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673417" y="935381"/>
              <a:ext cx="914400" cy="914400"/>
            </a:xfrm>
            <a:prstGeom prst="rect">
              <a:avLst/>
            </a:prstGeom>
          </p:spPr>
        </p:pic>
        <p:pic>
          <p:nvPicPr>
            <p:cNvPr id="16" name="Graphic 15" descr="Neutral face with solid fill with solid fill">
              <a:extLst>
                <a:ext uri="{FF2B5EF4-FFF2-40B4-BE49-F238E27FC236}">
                  <a16:creationId xmlns:a16="http://schemas.microsoft.com/office/drawing/2014/main" id="{E84842CD-31F5-E539-73DE-AE14CE910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107840" y="928480"/>
              <a:ext cx="914400" cy="914400"/>
            </a:xfrm>
            <a:prstGeom prst="rect">
              <a:avLst/>
            </a:prstGeom>
          </p:spPr>
        </p:pic>
        <p:pic>
          <p:nvPicPr>
            <p:cNvPr id="18" name="Graphic 17" descr="Smiling face with solid fill with solid fill">
              <a:extLst>
                <a:ext uri="{FF2B5EF4-FFF2-40B4-BE49-F238E27FC236}">
                  <a16:creationId xmlns:a16="http://schemas.microsoft.com/office/drawing/2014/main" id="{8E57ACA4-EBB3-F968-9B06-1FE17BFCBE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9539439" y="112044"/>
              <a:ext cx="914400" cy="914400"/>
            </a:xfrm>
            <a:prstGeom prst="rect">
              <a:avLst/>
            </a:prstGeom>
          </p:spPr>
        </p:pic>
        <p:pic>
          <p:nvPicPr>
            <p:cNvPr id="19" name="Graphic 18" descr="Tired face with solid fill with solid fill">
              <a:extLst>
                <a:ext uri="{FF2B5EF4-FFF2-40B4-BE49-F238E27FC236}">
                  <a16:creationId xmlns:a16="http://schemas.microsoft.com/office/drawing/2014/main" id="{C14FB6B4-4F4F-1AC7-6427-5AEB99A030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8709230" y="120634"/>
              <a:ext cx="914400" cy="914400"/>
            </a:xfrm>
            <a:prstGeom prst="rect">
              <a:avLst/>
            </a:prstGeom>
          </p:spPr>
        </p:pic>
        <p:pic>
          <p:nvPicPr>
            <p:cNvPr id="20" name="Graphic 19" descr="Angry face outline outline">
              <a:extLst>
                <a:ext uri="{FF2B5EF4-FFF2-40B4-BE49-F238E27FC236}">
                  <a16:creationId xmlns:a16="http://schemas.microsoft.com/office/drawing/2014/main" id="{B6F8EF06-2DB1-C162-4691-DA47433E67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7846136" y="102032"/>
              <a:ext cx="914400" cy="914400"/>
            </a:xfrm>
            <a:prstGeom prst="rect">
              <a:avLst/>
            </a:prstGeom>
          </p:spPr>
        </p:pic>
        <p:pic>
          <p:nvPicPr>
            <p:cNvPr id="21" name="Graphic 20" descr="Sunglasses face outline with solid fill">
              <a:extLst>
                <a:ext uri="{FF2B5EF4-FFF2-40B4-BE49-F238E27FC236}">
                  <a16:creationId xmlns:a16="http://schemas.microsoft.com/office/drawing/2014/main" id="{6333F422-4D27-FEE9-80B2-FFDA782600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7040498" y="102654"/>
              <a:ext cx="914400" cy="914400"/>
            </a:xfrm>
            <a:prstGeom prst="rect">
              <a:avLst/>
            </a:prstGeom>
          </p:spPr>
        </p:pic>
        <p:pic>
          <p:nvPicPr>
            <p:cNvPr id="22" name="Graphic 21" descr="Loudly crying face outline with solid fill">
              <a:extLst>
                <a:ext uri="{FF2B5EF4-FFF2-40B4-BE49-F238E27FC236}">
                  <a16:creationId xmlns:a16="http://schemas.microsoft.com/office/drawing/2014/main" id="{9235D407-DDF6-9CB8-CBEE-B648F73741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6257671" y="105964"/>
              <a:ext cx="914400" cy="914400"/>
            </a:xfrm>
            <a:prstGeom prst="rect">
              <a:avLst/>
            </a:prstGeom>
          </p:spPr>
        </p:pic>
        <p:pic>
          <p:nvPicPr>
            <p:cNvPr id="23" name="Graphic 22" descr="Confused face outline with solid fill">
              <a:extLst>
                <a:ext uri="{FF2B5EF4-FFF2-40B4-BE49-F238E27FC236}">
                  <a16:creationId xmlns:a16="http://schemas.microsoft.com/office/drawing/2014/main" id="{62DA950C-E219-96FC-F8B2-6A0E268899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5447454" y="120634"/>
              <a:ext cx="914400" cy="914400"/>
            </a:xfrm>
            <a:prstGeom prst="rect">
              <a:avLst/>
            </a:prstGeom>
          </p:spPr>
        </p:pic>
        <p:pic>
          <p:nvPicPr>
            <p:cNvPr id="24" name="Graphic 23" descr="Star-struck face outline outline">
              <a:extLst>
                <a:ext uri="{FF2B5EF4-FFF2-40B4-BE49-F238E27FC236}">
                  <a16:creationId xmlns:a16="http://schemas.microsoft.com/office/drawing/2014/main" id="{1DDF14E7-5177-649B-BC71-2ECE3099B0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4659321" y="120634"/>
              <a:ext cx="914400" cy="914400"/>
            </a:xfrm>
            <a:prstGeom prst="rect">
              <a:avLst/>
            </a:prstGeom>
          </p:spPr>
        </p:pic>
      </p:grpSp>
      <p:sp>
        <p:nvSpPr>
          <p:cNvPr id="30" name="Text Placeholder 1">
            <a:extLst>
              <a:ext uri="{FF2B5EF4-FFF2-40B4-BE49-F238E27FC236}">
                <a16:creationId xmlns:a16="http://schemas.microsoft.com/office/drawing/2014/main" id="{A5D831F0-D0C4-36E7-9D9E-BA24D322C9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799999" y="1945298"/>
            <a:ext cx="10178641" cy="476480"/>
          </a:xfrm>
        </p:spPr>
        <p:txBody>
          <a:bodyPr/>
          <a:lstStyle/>
          <a:p>
            <a:r>
              <a:rPr lang="es-ES" dirty="0"/>
              <a:t>Puedo reconocer y nombrar cada parte de la barra de tareas.</a:t>
            </a:r>
            <a:endParaRPr lang="en-US" dirty="0"/>
          </a:p>
        </p:txBody>
      </p:sp>
      <p:sp>
        <p:nvSpPr>
          <p:cNvPr id="31" name="Text Placeholder 12">
            <a:extLst>
              <a:ext uri="{FF2B5EF4-FFF2-40B4-BE49-F238E27FC236}">
                <a16:creationId xmlns:a16="http://schemas.microsoft.com/office/drawing/2014/main" id="{14CAFAD3-2AC7-0D09-892C-4B7EFBA93DC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799998" y="2898009"/>
            <a:ext cx="9091521" cy="476480"/>
          </a:xfrm>
        </p:spPr>
        <p:txBody>
          <a:bodyPr/>
          <a:lstStyle/>
          <a:p>
            <a:r>
              <a:rPr lang="es-ES" dirty="0"/>
              <a:t>Puedo utilizar las "pistas" del ratón para encontrar el nombre de una aplicación.</a:t>
            </a:r>
            <a:endParaRPr lang="en-US" dirty="0"/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ECC0BCFC-CAB3-DE56-A70A-E7DC9946CF5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799997" y="3850720"/>
            <a:ext cx="10178641" cy="476480"/>
          </a:xfrm>
        </p:spPr>
        <p:txBody>
          <a:bodyPr/>
          <a:lstStyle/>
          <a:p>
            <a:r>
              <a:rPr lang="es-ES" sz="2800" dirty="0">
                <a:solidFill>
                  <a:schemeClr val="dk1"/>
                </a:solidFill>
              </a:rPr>
              <a:t>Puedo identificar el icono de una aplicación en el ordenador.</a:t>
            </a:r>
            <a:endParaRPr lang="en-US" sz="28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549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AFB2FD-97C8-C2E0-9A9D-1C01951B4E9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6BA0F6-D5E2-2D7A-DE13-413C9C60952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s-ES" dirty="0"/>
              <a:t>Nombres y Lugares de Escritorio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70EEDD4-E513-4192-F65D-A998F344E6B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01</a:t>
            </a:r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6265C8CB-7909-3B36-14EC-E9E5A7158C4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7325031" y="6125556"/>
            <a:ext cx="3317569" cy="605155"/>
          </a:xfrm>
        </p:spPr>
        <p:txBody>
          <a:bodyPr/>
          <a:lstStyle/>
          <a:p>
            <a:r>
              <a:rPr lang="en-US" dirty="0"/>
              <a:t>Unidad 02 – El </a:t>
            </a:r>
            <a:r>
              <a:rPr lang="en-US" dirty="0" err="1"/>
              <a:t>Escritorio</a:t>
            </a:r>
            <a:endParaRPr lang="en-US" dirty="0"/>
          </a:p>
          <a:p>
            <a:pPr>
              <a:spcAft>
                <a:spcPts val="300"/>
              </a:spcAft>
            </a:pPr>
            <a:r>
              <a:rPr lang="es-ES" dirty="0"/>
              <a:t>Lección 01 </a:t>
            </a:r>
            <a:r>
              <a:rPr lang="en-US" dirty="0"/>
              <a:t>– </a:t>
            </a:r>
            <a:r>
              <a:rPr lang="es-ES" dirty="0"/>
              <a:t>Nombres y Lugares de Escritorio</a:t>
            </a:r>
          </a:p>
        </p:txBody>
      </p:sp>
    </p:spTree>
    <p:extLst>
      <p:ext uri="{BB962C8B-B14F-4D97-AF65-F5344CB8AC3E}">
        <p14:creationId xmlns:p14="http://schemas.microsoft.com/office/powerpoint/2010/main" val="12072557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7E8466B-BF1B-3151-BABF-75A999AF966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7030065" y="6125556"/>
            <a:ext cx="3612535" cy="605155"/>
          </a:xfrm>
        </p:spPr>
        <p:txBody>
          <a:bodyPr/>
          <a:lstStyle/>
          <a:p>
            <a:r>
              <a:rPr lang="en-US" dirty="0"/>
              <a:t>Unidad 02 – El </a:t>
            </a:r>
            <a:r>
              <a:rPr lang="en-US" dirty="0" err="1"/>
              <a:t>Escritorio</a:t>
            </a:r>
            <a:endParaRPr lang="en-US" dirty="0"/>
          </a:p>
          <a:p>
            <a:r>
              <a:rPr lang="es-ES" dirty="0"/>
              <a:t>Lección 03 </a:t>
            </a:r>
            <a:r>
              <a:rPr lang="en-US" dirty="0"/>
              <a:t>– </a:t>
            </a:r>
            <a:r>
              <a:rPr lang="es-ES" dirty="0"/>
              <a:t>Iconos del Centro de Notificaciones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AFB2FD-97C8-C2E0-9A9D-1C01951B4E9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6BA0F6-D5E2-2D7A-DE13-413C9C60952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s-ES" dirty="0"/>
              <a:t>Iconos del Centro de Notificaciones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70EEDD4-E513-4192-F65D-A998F344E6B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7435798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7184C62-88A0-7C33-BFCE-A1C779512D8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799996" y="1814124"/>
            <a:ext cx="9091521" cy="476480"/>
          </a:xfrm>
        </p:spPr>
        <p:txBody>
          <a:bodyPr/>
          <a:lstStyle/>
          <a:p>
            <a:r>
              <a:rPr lang="es-ES" dirty="0"/>
              <a:t>Puedo encontrar y nombrar iconos clave importantes en el centro de notificaciones y lo que significan.</a:t>
            </a:r>
            <a:endParaRPr lang="en-US" dirty="0"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4AA38F-0E92-E427-9ADA-58A30D97501C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/>
          <a:p>
            <a:fld id="{F1C3B705-76CB-4701-B49A-E6553401712F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FFA664-08AA-2CFB-F3C6-33D10F9B579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304940" y="394177"/>
            <a:ext cx="5429968" cy="710453"/>
          </a:xfrm>
        </p:spPr>
        <p:txBody>
          <a:bodyPr/>
          <a:lstStyle/>
          <a:p>
            <a:r>
              <a:rPr lang="fr-FR" dirty="0" err="1"/>
              <a:t>Metas</a:t>
            </a:r>
            <a:r>
              <a:rPr lang="fr-FR" dirty="0"/>
              <a:t> </a:t>
            </a:r>
            <a:r>
              <a:rPr lang="fr-FR" dirty="0" err="1"/>
              <a:t>Estudiantiles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09A433D-1EE3-E572-3BBF-2E81E816C9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799998" y="2898009"/>
            <a:ext cx="9091521" cy="476480"/>
          </a:xfrm>
        </p:spPr>
        <p:txBody>
          <a:bodyPr/>
          <a:lstStyle/>
          <a:p>
            <a:r>
              <a:rPr lang="es-ES" dirty="0"/>
              <a:t>Puedo hacer clic en un icono para ver más información o cambiar su estado.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8BE79E-D62B-E5F9-0027-714CDC9129C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799996" y="3892699"/>
            <a:ext cx="9911358" cy="476480"/>
          </a:xfrm>
        </p:spPr>
        <p:txBody>
          <a:bodyPr/>
          <a:lstStyle/>
          <a:p>
            <a:r>
              <a:rPr lang="es-ES" sz="2800" dirty="0">
                <a:solidFill>
                  <a:schemeClr val="dk1"/>
                </a:solidFill>
              </a:rPr>
              <a:t>Puedo pasar el ratón por encima para encontrar "pistas".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59D7EF00-35BB-4BEF-9E0E-E911BCB556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0000" y="3808741"/>
            <a:ext cx="586057" cy="560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2145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95DB81B-49E5-7EB3-23F6-E572E7C4D1F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35BABE1D-907F-50F4-D225-55650E27BAE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fr-FR" dirty="0" err="1"/>
              <a:t>Esquema</a:t>
            </a:r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6C0F692-68E4-7342-3E83-91FF750E799F}"/>
              </a:ext>
            </a:extLst>
          </p:cNvPr>
          <p:cNvSpPr txBox="1"/>
          <p:nvPr/>
        </p:nvSpPr>
        <p:spPr>
          <a:xfrm>
            <a:off x="1879600" y="1960879"/>
            <a:ext cx="10099040" cy="35467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342900" indent="-342900">
              <a:buFont typeface="+mj-lt"/>
              <a:buAutoNum type="arabicPeriod"/>
            </a:pPr>
            <a:r>
              <a:rPr lang="es-ES" sz="2400" dirty="0"/>
              <a:t>Revisión y calentamiento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400" dirty="0"/>
              <a:t>Iconos importantes en la vista general del Centro de notificaciones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400" dirty="0"/>
              <a:t>Iconos de batería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400" dirty="0"/>
              <a:t>Iconos de volumen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400" dirty="0"/>
              <a:t>Iconos de Internet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400" dirty="0"/>
              <a:t>Menú oculto y sugerencias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400" dirty="0"/>
              <a:t>Evaluación</a:t>
            </a:r>
          </a:p>
        </p:txBody>
      </p:sp>
    </p:spTree>
    <p:extLst>
      <p:ext uri="{BB962C8B-B14F-4D97-AF65-F5344CB8AC3E}">
        <p14:creationId xmlns:p14="http://schemas.microsoft.com/office/powerpoint/2010/main" val="15830936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14ED4AC2-E7EC-6B51-24EA-D9480813631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2800" dirty="0" err="1">
                <a:solidFill>
                  <a:schemeClr val="dk1"/>
                </a:solidFill>
              </a:rPr>
              <a:t>Icono</a:t>
            </a:r>
            <a:r>
              <a:rPr lang="en-US" sz="2800" dirty="0">
                <a:solidFill>
                  <a:schemeClr val="dk1"/>
                </a:solidFill>
              </a:rPr>
              <a:t> (s):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E33EB3-A9BF-F2B6-F1EC-A39A96F379F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/>
          <a:p>
            <a:fld id="{F1C3B705-76CB-4701-B49A-E6553401712F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87B2394C-05DF-A954-145B-3E56F7D548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620994" y="262314"/>
            <a:ext cx="8555516" cy="710453"/>
          </a:xfrm>
        </p:spPr>
        <p:txBody>
          <a:bodyPr/>
          <a:lstStyle/>
          <a:p>
            <a:r>
              <a:rPr lang="en-US" dirty="0" err="1"/>
              <a:t>Revisión</a:t>
            </a:r>
            <a:r>
              <a:rPr lang="en-US" dirty="0"/>
              <a:t> de </a:t>
            </a:r>
            <a:r>
              <a:rPr lang="en-US" dirty="0" err="1"/>
              <a:t>Vocabulario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27A111A7-AE9A-5898-53DF-692DAF2871D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s-ES" dirty="0"/>
              <a:t>pequeña imagen en un ordenador que te da información o te ayuda a realizar una acción.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0DF703A-27E5-0B5D-4B8B-89F2609C583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620994" y="2950064"/>
            <a:ext cx="4182457" cy="476480"/>
          </a:xfrm>
        </p:spPr>
        <p:txBody>
          <a:bodyPr/>
          <a:lstStyle/>
          <a:p>
            <a:r>
              <a:rPr lang="en-US" sz="2800" dirty="0" err="1">
                <a:solidFill>
                  <a:schemeClr val="dk1"/>
                </a:solidFill>
              </a:rPr>
              <a:t>Batería</a:t>
            </a:r>
            <a:r>
              <a:rPr lang="en-US" sz="2800" dirty="0">
                <a:solidFill>
                  <a:schemeClr val="dk1"/>
                </a:solidFill>
              </a:rPr>
              <a:t> (s): </a:t>
            </a:r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ABD15E46-2707-2134-5D11-1CB00559E14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s-ES" dirty="0"/>
              <a:t>dispositivo dentro de una máquina que le proporciona energía.</a:t>
            </a:r>
            <a:endParaRPr lang="en-US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E76E58E2-F747-58DE-6657-A1D39E7A4B3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sz="2800" dirty="0" err="1">
                <a:solidFill>
                  <a:schemeClr val="dk1"/>
                </a:solidFill>
              </a:rPr>
              <a:t>Cargar</a:t>
            </a:r>
            <a:r>
              <a:rPr lang="en-US" sz="2800" dirty="0">
                <a:solidFill>
                  <a:schemeClr val="dk1"/>
                </a:solidFill>
              </a:rPr>
              <a:t> (v): </a:t>
            </a:r>
            <a:endParaRPr lang="en-US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6BE0A29B-3DD3-FD99-4EBF-901738B52D8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s-ES" dirty="0"/>
              <a:t> llenar de energía una batería.</a:t>
            </a:r>
            <a:endParaRPr lang="en-US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098D5FF-7F35-64C4-60D2-140225CFCEC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sz="2800" dirty="0" err="1">
                <a:solidFill>
                  <a:schemeClr val="dk1"/>
                </a:solidFill>
              </a:rPr>
              <a:t>Alerta</a:t>
            </a:r>
            <a:r>
              <a:rPr lang="en-US" sz="2800" dirty="0">
                <a:solidFill>
                  <a:schemeClr val="dk1"/>
                </a:solidFill>
              </a:rPr>
              <a:t> (s): </a:t>
            </a:r>
            <a:endParaRPr lang="en-US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A34C2761-8636-4F40-5B57-877EDABEEBC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s-ES" dirty="0"/>
              <a:t>mensaje que informa de algún peligro o problema.</a:t>
            </a:r>
            <a:endParaRPr lang="en-US" dirty="0"/>
          </a:p>
        </p:txBody>
      </p:sp>
      <p:sp>
        <p:nvSpPr>
          <p:cNvPr id="2" name="Text Placeholder 25">
            <a:extLst>
              <a:ext uri="{FF2B5EF4-FFF2-40B4-BE49-F238E27FC236}">
                <a16:creationId xmlns:a16="http://schemas.microsoft.com/office/drawing/2014/main" id="{01BB4DFB-50AE-1D8F-DFBB-F3FE88CF07B8}"/>
              </a:ext>
            </a:extLst>
          </p:cNvPr>
          <p:cNvSpPr txBox="1">
            <a:spLocks/>
          </p:cNvSpPr>
          <p:nvPr/>
        </p:nvSpPr>
        <p:spPr>
          <a:xfrm>
            <a:off x="7330913" y="2950064"/>
            <a:ext cx="4182457" cy="4764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0" indent="-4572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err="1">
                <a:solidFill>
                  <a:schemeClr val="dk1"/>
                </a:solidFill>
              </a:rPr>
              <a:t>Porcentaje</a:t>
            </a:r>
            <a:r>
              <a:rPr lang="en-US" sz="2800" dirty="0">
                <a:solidFill>
                  <a:schemeClr val="dk1"/>
                </a:solidFill>
              </a:rPr>
              <a:t> (s): </a:t>
            </a:r>
            <a:endParaRPr lang="en-US" dirty="0"/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A00A873C-61FC-BB3E-FDBD-141047A96494}"/>
              </a:ext>
            </a:extLst>
          </p:cNvPr>
          <p:cNvSpPr txBox="1">
            <a:spLocks/>
          </p:cNvSpPr>
          <p:nvPr/>
        </p:nvSpPr>
        <p:spPr>
          <a:xfrm>
            <a:off x="7330914" y="3508342"/>
            <a:ext cx="4647726" cy="7104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parte</a:t>
            </a:r>
            <a:r>
              <a:rPr lang="en-US" dirty="0"/>
              <a:t> de un </a:t>
            </a:r>
            <a:r>
              <a:rPr lang="en-US" dirty="0" err="1"/>
              <a:t>todo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995135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ABD2F8-BF88-7407-B99F-3A9328E3932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/>
          <a:p>
            <a:fld id="{F1C3B705-76CB-4701-B49A-E6553401712F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28BFF13-3A38-2509-4E58-D29002A051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430127" y="2306463"/>
            <a:ext cx="400051" cy="365125"/>
          </a:xfrm>
        </p:spPr>
        <p:txBody>
          <a:bodyPr/>
          <a:lstStyle/>
          <a:p>
            <a:r>
              <a:rPr lang="fr-FR" dirty="0"/>
              <a:t>1</a:t>
            </a:r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94A99FB1-C221-6D82-B771-AAC2BAF5661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430127" y="3188750"/>
            <a:ext cx="400051" cy="365125"/>
          </a:xfrm>
        </p:spPr>
        <p:txBody>
          <a:bodyPr/>
          <a:lstStyle/>
          <a:p>
            <a:r>
              <a:rPr lang="fr-FR" dirty="0"/>
              <a:t>2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581BAB0-3376-1148-1020-82F6A99B613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2430127" y="4070898"/>
            <a:ext cx="400051" cy="365125"/>
          </a:xfrm>
        </p:spPr>
        <p:txBody>
          <a:bodyPr/>
          <a:lstStyle/>
          <a:p>
            <a:r>
              <a:rPr lang="fr-FR" dirty="0"/>
              <a:t>3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346AEC62-0A4D-6AD9-5B60-41EE26F0140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059113" y="2306638"/>
            <a:ext cx="8742362" cy="500062"/>
          </a:xfrm>
        </p:spPr>
        <p:txBody>
          <a:bodyPr>
            <a:normAutofit/>
          </a:bodyPr>
          <a:lstStyle/>
          <a:p>
            <a:r>
              <a:rPr lang="en-US" dirty="0"/>
              <a:t>Hoy es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____/____/_______</a:t>
            </a:r>
            <a:r>
              <a:rPr lang="en-US" dirty="0"/>
              <a:t>.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C9C71742-35B8-F618-A7C1-37EEDC32D9E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3059113" y="3188750"/>
            <a:ext cx="8742362" cy="500062"/>
          </a:xfrm>
        </p:spPr>
        <p:txBody>
          <a:bodyPr>
            <a:normAutofit fontScale="92500"/>
          </a:bodyPr>
          <a:lstStyle/>
          <a:p>
            <a:r>
              <a:rPr lang="es-ES" dirty="0"/>
              <a:t>El icono de la aplicación Calendario se parece 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______________________</a:t>
            </a:r>
            <a:r>
              <a:rPr lang="en-US" dirty="0"/>
              <a:t>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5C8A5615-2A69-3F25-773A-95159B2D467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059113" y="4070898"/>
            <a:ext cx="8742362" cy="1192974"/>
          </a:xfrm>
        </p:spPr>
        <p:txBody>
          <a:bodyPr/>
          <a:lstStyle/>
          <a:p>
            <a:r>
              <a:rPr lang="es-ES" dirty="0"/>
              <a:t>El icono del Reloj se parece a ___________. Tiene los colores ________, _________ y ________.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180E577D-FA26-8597-58DF-2CEA80A872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59269" y="345265"/>
            <a:ext cx="4182457" cy="476480"/>
          </a:xfrm>
        </p:spPr>
        <p:txBody>
          <a:bodyPr anchor="ctr"/>
          <a:lstStyle/>
          <a:p>
            <a:r>
              <a:rPr lang="fr-FR" dirty="0" err="1"/>
              <a:t>Cómo</a:t>
            </a:r>
            <a:r>
              <a:rPr lang="fr-FR" dirty="0"/>
              <a:t> </a:t>
            </a:r>
            <a:r>
              <a:rPr lang="fr-FR" dirty="0" err="1"/>
              <a:t>llegar</a:t>
            </a:r>
            <a:r>
              <a:rPr lang="fr-FR" dirty="0"/>
              <a:t>: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98328F0D-3CA7-03DA-20B6-3D01568C0D0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059269" y="903543"/>
            <a:ext cx="5618005" cy="879994"/>
          </a:xfrm>
        </p:spPr>
        <p:txBody>
          <a:bodyPr/>
          <a:lstStyle/>
          <a:p>
            <a:r>
              <a:rPr lang="es-ES" dirty="0"/>
              <a:t>Observa el Área de trabajo en el escritorio.</a:t>
            </a:r>
          </a:p>
          <a:p>
            <a:r>
              <a:rPr lang="es-ES" dirty="0"/>
              <a:t>Escribe los nombres de 3 cosas diferentes que veas en el área de trabajo.</a:t>
            </a:r>
            <a:endParaRPr lang="en-US" dirty="0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06E5EDCE-2A1A-397F-5D79-9C3225FE2BD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2900" y="472753"/>
            <a:ext cx="2986213" cy="1326478"/>
          </a:xfrm>
        </p:spPr>
        <p:txBody>
          <a:bodyPr/>
          <a:lstStyle/>
          <a:p>
            <a:r>
              <a:rPr lang="en-US" sz="3200" dirty="0" err="1"/>
              <a:t>Repaso</a:t>
            </a:r>
            <a:r>
              <a:rPr lang="en-US" sz="3200" dirty="0"/>
              <a:t> y </a:t>
            </a:r>
            <a:r>
              <a:rPr lang="en-US" sz="3200" dirty="0" err="1"/>
              <a:t>calentamiento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468456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7EE8830-0632-FBE7-1C40-5A9050C2935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F342FFF-9E8C-DC22-8A17-097612C9AD7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226050" y="180499"/>
            <a:ext cx="10644298" cy="1014157"/>
          </a:xfrm>
        </p:spPr>
        <p:txBody>
          <a:bodyPr/>
          <a:lstStyle/>
          <a:p>
            <a:r>
              <a:rPr lang="es-ES" sz="3600" b="1" dirty="0"/>
              <a:t>Visión general de los iconos importantes en el Centro de Notificaciones: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75840356-4815-BFC9-B527-A1A961845D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673" y="2303584"/>
            <a:ext cx="887730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0468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0379E7-E828-CB40-1D91-770B7A85A165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FFF9BB-80A4-3197-2CC6-64E4C4834E5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Estado de la </a:t>
            </a:r>
            <a:r>
              <a:rPr lang="en-US" dirty="0" err="1"/>
              <a:t>batería</a:t>
            </a:r>
            <a:r>
              <a:rPr lang="en-US" dirty="0"/>
              <a:t>:</a:t>
            </a:r>
          </a:p>
        </p:txBody>
      </p:sp>
      <p:pic>
        <p:nvPicPr>
          <p:cNvPr id="17" name="Google Shape;271;p44">
            <a:extLst>
              <a:ext uri="{FF2B5EF4-FFF2-40B4-BE49-F238E27FC236}">
                <a16:creationId xmlns:a16="http://schemas.microsoft.com/office/drawing/2014/main" id="{66A54D14-4431-213B-E508-D50FD313E4B4}"/>
              </a:ext>
            </a:extLst>
          </p:cNvPr>
          <p:cNvPicPr preferRelativeResize="0"/>
          <p:nvPr/>
        </p:nvPicPr>
        <p:blipFill>
          <a:blip r:embed="rId2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319020" y="1493837"/>
            <a:ext cx="2628900" cy="119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272;p44">
            <a:extLst>
              <a:ext uri="{FF2B5EF4-FFF2-40B4-BE49-F238E27FC236}">
                <a16:creationId xmlns:a16="http://schemas.microsoft.com/office/drawing/2014/main" id="{002C6ADF-0AFC-A469-D315-7D23C120B14D}"/>
              </a:ext>
            </a:extLst>
          </p:cNvPr>
          <p:cNvPicPr preferRelativeResize="0"/>
          <p:nvPr/>
        </p:nvPicPr>
        <p:blipFill>
          <a:blip r:embed="rId3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347970" y="1493520"/>
            <a:ext cx="2647950" cy="119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273;p44">
            <a:extLst>
              <a:ext uri="{FF2B5EF4-FFF2-40B4-BE49-F238E27FC236}">
                <a16:creationId xmlns:a16="http://schemas.microsoft.com/office/drawing/2014/main" id="{A51C5204-D086-EBA9-CD6E-EB25EB8A298F}"/>
              </a:ext>
            </a:extLst>
          </p:cNvPr>
          <p:cNvPicPr preferRelativeResize="0"/>
          <p:nvPr/>
        </p:nvPicPr>
        <p:blipFill>
          <a:blip r:embed="rId4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319020" y="3205650"/>
            <a:ext cx="2676525" cy="119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74;p44">
            <a:extLst>
              <a:ext uri="{FF2B5EF4-FFF2-40B4-BE49-F238E27FC236}">
                <a16:creationId xmlns:a16="http://schemas.microsoft.com/office/drawing/2014/main" id="{AD18B6A2-46E3-CF9E-AEED-273DF64F2AB9}"/>
              </a:ext>
            </a:extLst>
          </p:cNvPr>
          <p:cNvPicPr preferRelativeResize="0"/>
          <p:nvPr/>
        </p:nvPicPr>
        <p:blipFill rotWithShape="1">
          <a:blip r:embed="rId5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7500" b="32500"/>
          <a:stretch/>
        </p:blipFill>
        <p:spPr>
          <a:xfrm>
            <a:off x="8395970" y="1493519"/>
            <a:ext cx="2381250" cy="119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75;p44">
            <a:extLst>
              <a:ext uri="{FF2B5EF4-FFF2-40B4-BE49-F238E27FC236}">
                <a16:creationId xmlns:a16="http://schemas.microsoft.com/office/drawing/2014/main" id="{CC1B3345-9264-DF45-C1E9-4E4B0891EB18}"/>
              </a:ext>
            </a:extLst>
          </p:cNvPr>
          <p:cNvPicPr preferRelativeResize="0"/>
          <p:nvPr/>
        </p:nvPicPr>
        <p:blipFill>
          <a:blip r:embed="rId6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347970" y="3122930"/>
            <a:ext cx="2524125" cy="1190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7873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6FA4F2-D8B3-AB58-41A5-AD18A3EFE179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89EDED-89BF-0869-6C02-166E74CD168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s-ES" dirty="0"/>
              <a:t>La batería de mi ordenador está _____________. (llena/medio llena/baja/cargando)</a:t>
            </a:r>
          </a:p>
          <a:p>
            <a:r>
              <a:rPr lang="es-ES" dirty="0"/>
              <a:t>Reto: La batería está al ____ por ciento.</a:t>
            </a:r>
          </a:p>
          <a:p>
            <a:r>
              <a:rPr lang="es-ES" dirty="0"/>
              <a:t>La batería de mi móvil está ________.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926556-FB7F-4CF1-C9E1-6A2A5BE386A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solidFill>
            <a:schemeClr val="accent2"/>
          </a:solidFill>
        </p:spPr>
        <p:txBody>
          <a:bodyPr/>
          <a:lstStyle/>
          <a:p>
            <a:endParaRPr lang="es-ES" dirty="0">
              <a:latin typeface="+mn-lt"/>
            </a:endParaRPr>
          </a:p>
          <a:p>
            <a:r>
              <a:rPr lang="es-ES" dirty="0">
                <a:latin typeface="+mn-lt"/>
              </a:rPr>
              <a:t>Abra e inicie sesión en el ordenador de la clase. Busque el icono de la batería en el centro de notificaciones.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62427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0379E7-E828-CB40-1D91-770B7A85A165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FFF9BB-80A4-3197-2CC6-64E4C4834E5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err="1"/>
              <a:t>Volumen</a:t>
            </a:r>
            <a:r>
              <a:rPr lang="en-US" dirty="0"/>
              <a:t>:</a:t>
            </a:r>
          </a:p>
        </p:txBody>
      </p:sp>
      <p:pic>
        <p:nvPicPr>
          <p:cNvPr id="2" name="Google Shape;294;p47">
            <a:extLst>
              <a:ext uri="{FF2B5EF4-FFF2-40B4-BE49-F238E27FC236}">
                <a16:creationId xmlns:a16="http://schemas.microsoft.com/office/drawing/2014/main" id="{24CBCB0B-91D6-1480-3676-BE110074A32B}"/>
              </a:ext>
            </a:extLst>
          </p:cNvPr>
          <p:cNvPicPr preferRelativeResize="0"/>
          <p:nvPr/>
        </p:nvPicPr>
        <p:blipFill rotWithShape="1">
          <a:blip r:embed="rId2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11488" t="12991" b="7650"/>
          <a:stretch/>
        </p:blipFill>
        <p:spPr>
          <a:xfrm>
            <a:off x="5905313" y="2424019"/>
            <a:ext cx="1323975" cy="119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95;p47">
            <a:extLst>
              <a:ext uri="{FF2B5EF4-FFF2-40B4-BE49-F238E27FC236}">
                <a16:creationId xmlns:a16="http://schemas.microsoft.com/office/drawing/2014/main" id="{1A890B59-EDAC-5079-936E-B8CAF9C24066}"/>
              </a:ext>
            </a:extLst>
          </p:cNvPr>
          <p:cNvPicPr preferRelativeResize="0"/>
          <p:nvPr/>
        </p:nvPicPr>
        <p:blipFill rotWithShape="1">
          <a:blip r:embed="rId3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10984" t="14477" b="7604"/>
          <a:stretch/>
        </p:blipFill>
        <p:spPr>
          <a:xfrm>
            <a:off x="8902787" y="2424019"/>
            <a:ext cx="1362075" cy="119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296;p47">
            <a:extLst>
              <a:ext uri="{FF2B5EF4-FFF2-40B4-BE49-F238E27FC236}">
                <a16:creationId xmlns:a16="http://schemas.microsoft.com/office/drawing/2014/main" id="{ADE7B02A-FC9F-32FC-DB34-4D16BF689FE5}"/>
              </a:ext>
            </a:extLst>
          </p:cNvPr>
          <p:cNvPicPr preferRelativeResize="0"/>
          <p:nvPr/>
        </p:nvPicPr>
        <p:blipFill rotWithShape="1">
          <a:blip r:embed="rId4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10521" t="12708" r="6566" b="8551"/>
          <a:stretch/>
        </p:blipFill>
        <p:spPr>
          <a:xfrm>
            <a:off x="2413286" y="2424019"/>
            <a:ext cx="1257300" cy="1190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28857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6FA4F2-D8B3-AB58-41A5-AD18A3EFE179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/>
          <a:p>
            <a:fld id="{F1C3B705-76CB-4701-B49A-E6553401712F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89EDED-89BF-0869-6C02-166E74CD168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971040" y="1790700"/>
            <a:ext cx="10007600" cy="3195368"/>
          </a:xfrm>
        </p:spPr>
        <p:txBody>
          <a:bodyPr/>
          <a:lstStyle/>
          <a:p>
            <a:r>
              <a:rPr lang="es-ES" dirty="0"/>
              <a:t>El volumen de mi ordenador es ____________. (alto/bajo/en silencio)</a:t>
            </a:r>
          </a:p>
          <a:p>
            <a:endParaRPr lang="es-ES" dirty="0"/>
          </a:p>
          <a:p>
            <a:r>
              <a:rPr lang="es-ES" dirty="0"/>
              <a:t>Ejercicio: Haz clic en el icono de volumen y cámbialo a volumen 50. Asegúrate de que puedes oír el sonido. Si no puedes, cámbialo al volumen 70.</a:t>
            </a:r>
          </a:p>
          <a:p>
            <a:endParaRPr lang="es-ES" dirty="0"/>
          </a:p>
          <a:p>
            <a:r>
              <a:rPr lang="es-ES" dirty="0"/>
              <a:t>Ejercicio: Saca tu teléfono móvil. Muéstrale a tu compañero de codo cómo ajustar el volumen del teléfono. Enséñale a silenciar el sonido.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926556-FB7F-4CF1-C9E1-6A2A5BE386A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971675" y="222656"/>
            <a:ext cx="10007600" cy="1065284"/>
          </a:xfrm>
          <a:solidFill>
            <a:schemeClr val="accent2"/>
          </a:solidFill>
        </p:spPr>
        <p:txBody>
          <a:bodyPr/>
          <a:lstStyle/>
          <a:p>
            <a:endParaRPr lang="en" dirty="0"/>
          </a:p>
          <a:p>
            <a:r>
              <a:rPr lang="es-ES" dirty="0">
                <a:latin typeface="+mn-lt"/>
              </a:rPr>
              <a:t>Abra el ordenador e inicie sesión. Busque el icono del volumen en el centro de notificaciones. Complete la frase.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07365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7184C62-88A0-7C33-BFCE-A1C779512D8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799999" y="1945298"/>
            <a:ext cx="9091521" cy="476480"/>
          </a:xfrm>
        </p:spPr>
        <p:txBody>
          <a:bodyPr/>
          <a:lstStyle/>
          <a:p>
            <a:r>
              <a:rPr lang="es-ES" dirty="0"/>
              <a:t>Puedo nombrar las partes principales del escritorio.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4AA38F-0E92-E427-9ADA-58A30D97501C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/>
          <a:p>
            <a:fld id="{F1C3B705-76CB-4701-B49A-E6553401712F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FFA664-08AA-2CFB-F3C6-33D10F9B579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304939" y="394177"/>
            <a:ext cx="5535475" cy="710453"/>
          </a:xfrm>
        </p:spPr>
        <p:txBody>
          <a:bodyPr/>
          <a:lstStyle/>
          <a:p>
            <a:r>
              <a:rPr lang="fr-FR" dirty="0" err="1"/>
              <a:t>Metas</a:t>
            </a:r>
            <a:r>
              <a:rPr lang="fr-FR" dirty="0"/>
              <a:t> </a:t>
            </a:r>
            <a:r>
              <a:rPr lang="fr-FR" dirty="0" err="1"/>
              <a:t>Estudiantiles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09A433D-1EE3-E572-3BBF-2E81E816C9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s-ES" dirty="0"/>
              <a:t>Puedo identificar las aplicaciones en la barra de tareas y en el área de trabajo.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1702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0379E7-E828-CB40-1D91-770B7A85A165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FFF9BB-80A4-3197-2CC6-64E4C4834E5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Internet:</a:t>
            </a:r>
          </a:p>
        </p:txBody>
      </p:sp>
      <p:pic>
        <p:nvPicPr>
          <p:cNvPr id="8" name="Google Shape;309;p49">
            <a:extLst>
              <a:ext uri="{FF2B5EF4-FFF2-40B4-BE49-F238E27FC236}">
                <a16:creationId xmlns:a16="http://schemas.microsoft.com/office/drawing/2014/main" id="{351FB864-3742-DD1A-1987-3D8E7D7F46F4}"/>
              </a:ext>
            </a:extLst>
          </p:cNvPr>
          <p:cNvPicPr preferRelativeResize="0"/>
          <p:nvPr/>
        </p:nvPicPr>
        <p:blipFill>
          <a:blip r:embed="rId2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535680" y="2552065"/>
            <a:ext cx="1190625" cy="119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10;p49">
            <a:extLst>
              <a:ext uri="{FF2B5EF4-FFF2-40B4-BE49-F238E27FC236}">
                <a16:creationId xmlns:a16="http://schemas.microsoft.com/office/drawing/2014/main" id="{C3D70968-C8E4-EDB7-EB04-0DEC76F4DBB0}"/>
              </a:ext>
            </a:extLst>
          </p:cNvPr>
          <p:cNvPicPr preferRelativeResize="0"/>
          <p:nvPr/>
        </p:nvPicPr>
        <p:blipFill rotWithShape="1">
          <a:blip r:embed="rId3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3748" t="27502" r="8127" b="6560"/>
          <a:stretch/>
        </p:blipFill>
        <p:spPr>
          <a:xfrm>
            <a:off x="5932972" y="2552065"/>
            <a:ext cx="1228725" cy="119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311;p49">
            <a:extLst>
              <a:ext uri="{FF2B5EF4-FFF2-40B4-BE49-F238E27FC236}">
                <a16:creationId xmlns:a16="http://schemas.microsoft.com/office/drawing/2014/main" id="{2DF7764A-C056-5E0C-FFBD-0D4FD8F43E67}"/>
              </a:ext>
            </a:extLst>
          </p:cNvPr>
          <p:cNvPicPr preferRelativeResize="0"/>
          <p:nvPr/>
        </p:nvPicPr>
        <p:blipFill rotWithShape="1">
          <a:blip r:embed="rId4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5545" t="27506" r="8378" b="6608"/>
          <a:stretch/>
        </p:blipFill>
        <p:spPr>
          <a:xfrm>
            <a:off x="8762047" y="2552065"/>
            <a:ext cx="1190625" cy="1190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574661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6FA4F2-D8B3-AB58-41A5-AD18A3EFE179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/>
          <a:p>
            <a:fld id="{F1C3B705-76CB-4701-B49A-E6553401712F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89EDED-89BF-0869-6C02-166E74CD168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971040" y="1790700"/>
            <a:ext cx="10007600" cy="3592183"/>
          </a:xfrm>
        </p:spPr>
        <p:txBody>
          <a:bodyPr/>
          <a:lstStyle/>
          <a:p>
            <a:r>
              <a:rPr lang="es-ES" dirty="0"/>
              <a:t>Mi ordenador tiene _________________ a Internet. (Sin conexión/con conexión fuerte/con conexión débil)</a:t>
            </a:r>
          </a:p>
          <a:p>
            <a:endParaRPr lang="es-ES" dirty="0"/>
          </a:p>
          <a:p>
            <a:r>
              <a:rPr lang="es-ES" dirty="0"/>
              <a:t>E: Saca tu teléfono móvil. Muéstrale a tu compañero de codo dónde buscar el icono de Internet en tu teléfono. Muéstrale cómo conectarse al Wifi del colegio. Describe a tu compañero la potencia de la conexión a Internet de tu teléfono. 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926556-FB7F-4CF1-C9E1-6A2A5BE386A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971675" y="222656"/>
            <a:ext cx="10007600" cy="1065284"/>
          </a:xfrm>
          <a:solidFill>
            <a:schemeClr val="accent2"/>
          </a:solidFill>
        </p:spPr>
        <p:txBody>
          <a:bodyPr/>
          <a:lstStyle/>
          <a:p>
            <a:endParaRPr lang="en" dirty="0"/>
          </a:p>
          <a:p>
            <a:r>
              <a:rPr lang="es-ES" dirty="0">
                <a:latin typeface="+mn-lt"/>
              </a:rPr>
              <a:t>Abra e inicie sesión en el ordenador de la clase. Busque el icono de Internet en el centro de notificaciones. Completa la oración:</a:t>
            </a:r>
          </a:p>
        </p:txBody>
      </p:sp>
    </p:spTree>
    <p:extLst>
      <p:ext uri="{BB962C8B-B14F-4D97-AF65-F5344CB8AC3E}">
        <p14:creationId xmlns:p14="http://schemas.microsoft.com/office/powerpoint/2010/main" val="24534046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EFD1B-2D84-B7A9-C2BD-C3D487DBB1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BD77D9-AFBF-BD2A-84CB-329AAEF1700C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B5EBCC-3AD9-554D-2BD9-64DE331DB7A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sz="4000" dirty="0" err="1"/>
              <a:t>Actividad</a:t>
            </a:r>
            <a:endParaRPr lang="en-US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3A69469-A9C2-591E-A2C5-3C26ADF03319}"/>
              </a:ext>
            </a:extLst>
          </p:cNvPr>
          <p:cNvSpPr txBox="1">
            <a:spLocks/>
          </p:cNvSpPr>
          <p:nvPr/>
        </p:nvSpPr>
        <p:spPr>
          <a:xfrm>
            <a:off x="4102942" y="2823845"/>
            <a:ext cx="7332138" cy="6051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0" indent="-4572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2000" dirty="0" err="1"/>
              <a:t>Actividad</a:t>
            </a:r>
            <a:r>
              <a:rPr lang="en-US" sz="2000" dirty="0"/>
              <a:t> de </a:t>
            </a:r>
            <a:r>
              <a:rPr lang="en-US" sz="2000" dirty="0" err="1"/>
              <a:t>emparejamiento</a:t>
            </a:r>
            <a:r>
              <a:rPr lang="en-US" sz="2000" dirty="0"/>
              <a:t> de </a:t>
            </a:r>
            <a:r>
              <a:rPr lang="en-US" sz="2000" dirty="0" err="1"/>
              <a:t>iconos</a:t>
            </a:r>
            <a:endParaRPr lang="en-US" sz="20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6AECD12-413C-FE49-780C-73D3FFD0E989}"/>
              </a:ext>
            </a:extLst>
          </p:cNvPr>
          <p:cNvGrpSpPr/>
          <p:nvPr/>
        </p:nvGrpSpPr>
        <p:grpSpPr>
          <a:xfrm>
            <a:off x="2305632" y="2273127"/>
            <a:ext cx="1397996" cy="1696720"/>
            <a:chOff x="4711290" y="1942774"/>
            <a:chExt cx="1950967" cy="2367850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EA205358-2A22-0FA7-16C9-00933D6C86A3}"/>
                </a:ext>
              </a:extLst>
            </p:cNvPr>
            <p:cNvSpPr/>
            <p:nvPr/>
          </p:nvSpPr>
          <p:spPr>
            <a:xfrm>
              <a:off x="4711290" y="1942774"/>
              <a:ext cx="1950967" cy="2367850"/>
            </a:xfrm>
            <a:custGeom>
              <a:avLst/>
              <a:gdLst>
                <a:gd name="connsiteX0" fmla="*/ 1797197 w 1950967"/>
                <a:gd name="connsiteY0" fmla="*/ 195817 h 2367850"/>
                <a:gd name="connsiteX1" fmla="*/ 1797284 w 1950967"/>
                <a:gd name="connsiteY1" fmla="*/ 524678 h 2367850"/>
                <a:gd name="connsiteX2" fmla="*/ 1799535 w 1950967"/>
                <a:gd name="connsiteY2" fmla="*/ 684136 h 2367850"/>
                <a:gd name="connsiteX3" fmla="*/ 1811514 w 1950967"/>
                <a:gd name="connsiteY3" fmla="*/ 984079 h 2367850"/>
                <a:gd name="connsiteX4" fmla="*/ 1825328 w 1950967"/>
                <a:gd name="connsiteY4" fmla="*/ 1177899 h 2367850"/>
                <a:gd name="connsiteX5" fmla="*/ 1850750 w 1950967"/>
                <a:gd name="connsiteY5" fmla="*/ 1415567 h 2367850"/>
                <a:gd name="connsiteX6" fmla="*/ 1879647 w 1950967"/>
                <a:gd name="connsiteY6" fmla="*/ 1627420 h 2367850"/>
                <a:gd name="connsiteX7" fmla="*/ 1915276 w 1950967"/>
                <a:gd name="connsiteY7" fmla="*/ 1852541 h 2367850"/>
                <a:gd name="connsiteX8" fmla="*/ 1945157 w 1950967"/>
                <a:gd name="connsiteY8" fmla="*/ 2041049 h 2367850"/>
                <a:gd name="connsiteX9" fmla="*/ 1950097 w 1950967"/>
                <a:gd name="connsiteY9" fmla="*/ 2070077 h 2367850"/>
                <a:gd name="connsiteX10" fmla="*/ 1905221 w 1950967"/>
                <a:gd name="connsiteY10" fmla="*/ 2133555 h 2367850"/>
                <a:gd name="connsiteX11" fmla="*/ 1741982 w 1950967"/>
                <a:gd name="connsiteY11" fmla="*/ 2155807 h 2367850"/>
                <a:gd name="connsiteX12" fmla="*/ 1552709 w 1950967"/>
                <a:gd name="connsiteY12" fmla="*/ 2181075 h 2367850"/>
                <a:gd name="connsiteX13" fmla="*/ 1347195 w 1950967"/>
                <a:gd name="connsiteY13" fmla="*/ 2208376 h 2367850"/>
                <a:gd name="connsiteX14" fmla="*/ 1159080 w 1950967"/>
                <a:gd name="connsiteY14" fmla="*/ 2233710 h 2367850"/>
                <a:gd name="connsiteX15" fmla="*/ 973086 w 1950967"/>
                <a:gd name="connsiteY15" fmla="*/ 2258520 h 2367850"/>
                <a:gd name="connsiteX16" fmla="*/ 765495 w 1950967"/>
                <a:gd name="connsiteY16" fmla="*/ 2286455 h 2367850"/>
                <a:gd name="connsiteX17" fmla="*/ 579501 w 1950967"/>
                <a:gd name="connsiteY17" fmla="*/ 2311199 h 2367850"/>
                <a:gd name="connsiteX18" fmla="*/ 361156 w 1950967"/>
                <a:gd name="connsiteY18" fmla="*/ 2340970 h 2367850"/>
                <a:gd name="connsiteX19" fmla="*/ 165456 w 1950967"/>
                <a:gd name="connsiteY19" fmla="*/ 2367244 h 2367850"/>
                <a:gd name="connsiteX20" fmla="*/ 76033 w 1950967"/>
                <a:gd name="connsiteY20" fmla="*/ 2292597 h 2367850"/>
                <a:gd name="connsiteX21" fmla="*/ 60164 w 1950967"/>
                <a:gd name="connsiteY21" fmla="*/ 2152725 h 2367850"/>
                <a:gd name="connsiteX22" fmla="*/ 39529 w 1950967"/>
                <a:gd name="connsiteY22" fmla="*/ 1974927 h 2367850"/>
                <a:gd name="connsiteX23" fmla="*/ 20490 w 1950967"/>
                <a:gd name="connsiteY23" fmla="*/ 1764036 h 2367850"/>
                <a:gd name="connsiteX24" fmla="*/ 10523 w 1950967"/>
                <a:gd name="connsiteY24" fmla="*/ 1595135 h 2367850"/>
                <a:gd name="connsiteX25" fmla="*/ 1758 w 1950967"/>
                <a:gd name="connsiteY25" fmla="*/ 1331062 h 2367850"/>
                <a:gd name="connsiteX26" fmla="*/ 949 w 1950967"/>
                <a:gd name="connsiteY26" fmla="*/ 1080891 h 2367850"/>
                <a:gd name="connsiteX27" fmla="*/ 12665 w 1950967"/>
                <a:gd name="connsiteY27" fmla="*/ 766718 h 2367850"/>
                <a:gd name="connsiteX28" fmla="*/ 26501 w 1950967"/>
                <a:gd name="connsiteY28" fmla="*/ 546624 h 2367850"/>
                <a:gd name="connsiteX29" fmla="*/ 33125 w 1950967"/>
                <a:gd name="connsiteY29" fmla="*/ 461748 h 2367850"/>
                <a:gd name="connsiteX30" fmla="*/ 58983 w 1950967"/>
                <a:gd name="connsiteY30" fmla="*/ 414183 h 2367850"/>
                <a:gd name="connsiteX31" fmla="*/ 245830 w 1950967"/>
                <a:gd name="connsiteY31" fmla="*/ 227052 h 2367850"/>
                <a:gd name="connsiteX32" fmla="*/ 446251 w 1950967"/>
                <a:gd name="connsiteY32" fmla="*/ 27222 h 2367850"/>
                <a:gd name="connsiteX33" fmla="*/ 524002 w 1950967"/>
                <a:gd name="connsiteY33" fmla="*/ 139 h 2367850"/>
                <a:gd name="connsiteX34" fmla="*/ 743331 w 1950967"/>
                <a:gd name="connsiteY34" fmla="*/ 8008 h 2367850"/>
                <a:gd name="connsiteX35" fmla="*/ 983359 w 1950967"/>
                <a:gd name="connsiteY35" fmla="*/ 16708 h 2367850"/>
                <a:gd name="connsiteX36" fmla="*/ 1215759 w 1950967"/>
                <a:gd name="connsiteY36" fmla="*/ 25451 h 2367850"/>
                <a:gd name="connsiteX37" fmla="*/ 1514719 w 1950967"/>
                <a:gd name="connsiteY37" fmla="*/ 36468 h 2367850"/>
                <a:gd name="connsiteX38" fmla="*/ 1742725 w 1950967"/>
                <a:gd name="connsiteY38" fmla="*/ 45189 h 2367850"/>
                <a:gd name="connsiteX39" fmla="*/ 1782398 w 1950967"/>
                <a:gd name="connsiteY39" fmla="*/ 57059 h 2367850"/>
                <a:gd name="connsiteX40" fmla="*/ 1798399 w 1950967"/>
                <a:gd name="connsiteY40" fmla="*/ 98546 h 2367850"/>
                <a:gd name="connsiteX41" fmla="*/ 1798530 w 1950967"/>
                <a:gd name="connsiteY41" fmla="*/ 195795 h 2367850"/>
                <a:gd name="connsiteX42" fmla="*/ 1797197 w 1950967"/>
                <a:gd name="connsiteY42" fmla="*/ 195795 h 2367850"/>
                <a:gd name="connsiteX43" fmla="*/ 1832586 w 1950967"/>
                <a:gd name="connsiteY43" fmla="*/ 2031781 h 2367850"/>
                <a:gd name="connsiteX44" fmla="*/ 1688800 w 1950967"/>
                <a:gd name="connsiteY44" fmla="*/ 153892 h 2367850"/>
                <a:gd name="connsiteX45" fmla="*/ 566254 w 1950967"/>
                <a:gd name="connsiteY45" fmla="*/ 108994 h 2367850"/>
                <a:gd name="connsiteX46" fmla="*/ 566298 w 1950967"/>
                <a:gd name="connsiteY46" fmla="*/ 126678 h 2367850"/>
                <a:gd name="connsiteX47" fmla="*/ 571872 w 1950967"/>
                <a:gd name="connsiteY47" fmla="*/ 246616 h 2367850"/>
                <a:gd name="connsiteX48" fmla="*/ 581599 w 1950967"/>
                <a:gd name="connsiteY48" fmla="*/ 474579 h 2367850"/>
                <a:gd name="connsiteX49" fmla="*/ 521772 w 1950967"/>
                <a:gd name="connsiteY49" fmla="*/ 536023 h 2367850"/>
                <a:gd name="connsiteX50" fmla="*/ 356041 w 1950967"/>
                <a:gd name="connsiteY50" fmla="*/ 528219 h 2367850"/>
                <a:gd name="connsiteX51" fmla="*/ 201151 w 1950967"/>
                <a:gd name="connsiteY51" fmla="*/ 521684 h 2367850"/>
                <a:gd name="connsiteX52" fmla="*/ 140712 w 1950967"/>
                <a:gd name="connsiteY52" fmla="*/ 521574 h 2367850"/>
                <a:gd name="connsiteX53" fmla="*/ 183708 w 1950967"/>
                <a:gd name="connsiteY53" fmla="*/ 2251197 h 2367850"/>
                <a:gd name="connsiteX54" fmla="*/ 1832586 w 1950967"/>
                <a:gd name="connsiteY54" fmla="*/ 2031781 h 2367850"/>
                <a:gd name="connsiteX55" fmla="*/ 232496 w 1950967"/>
                <a:gd name="connsiteY55" fmla="*/ 412653 h 2367850"/>
                <a:gd name="connsiteX56" fmla="*/ 468962 w 1950967"/>
                <a:gd name="connsiteY56" fmla="*/ 423036 h 2367850"/>
                <a:gd name="connsiteX57" fmla="*/ 457246 w 1950967"/>
                <a:gd name="connsiteY57" fmla="*/ 184800 h 2367850"/>
                <a:gd name="connsiteX58" fmla="*/ 232496 w 1950967"/>
                <a:gd name="connsiteY58" fmla="*/ 412653 h 236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950967" h="2367850">
                  <a:moveTo>
                    <a:pt x="1797197" y="195817"/>
                  </a:moveTo>
                  <a:cubicBezTo>
                    <a:pt x="1797197" y="305437"/>
                    <a:pt x="1796978" y="415058"/>
                    <a:pt x="1797284" y="524678"/>
                  </a:cubicBezTo>
                  <a:cubicBezTo>
                    <a:pt x="1797437" y="577838"/>
                    <a:pt x="1797765" y="631020"/>
                    <a:pt x="1799535" y="684136"/>
                  </a:cubicBezTo>
                  <a:cubicBezTo>
                    <a:pt x="1802858" y="784139"/>
                    <a:pt x="1806552" y="884142"/>
                    <a:pt x="1811514" y="984079"/>
                  </a:cubicBezTo>
                  <a:cubicBezTo>
                    <a:pt x="1814727" y="1048759"/>
                    <a:pt x="1819383" y="1113416"/>
                    <a:pt x="1825328" y="1177899"/>
                  </a:cubicBezTo>
                  <a:cubicBezTo>
                    <a:pt x="1832651" y="1257224"/>
                    <a:pt x="1841220" y="1336461"/>
                    <a:pt x="1850750" y="1415567"/>
                  </a:cubicBezTo>
                  <a:cubicBezTo>
                    <a:pt x="1859275" y="1486323"/>
                    <a:pt x="1869177" y="1556926"/>
                    <a:pt x="1879647" y="1627420"/>
                  </a:cubicBezTo>
                  <a:cubicBezTo>
                    <a:pt x="1890817" y="1702570"/>
                    <a:pt x="1903364" y="1777501"/>
                    <a:pt x="1915276" y="1852541"/>
                  </a:cubicBezTo>
                  <a:cubicBezTo>
                    <a:pt x="1925266" y="1915384"/>
                    <a:pt x="1935168" y="1978206"/>
                    <a:pt x="1945157" y="2041049"/>
                  </a:cubicBezTo>
                  <a:cubicBezTo>
                    <a:pt x="1946687" y="2050732"/>
                    <a:pt x="1948567" y="2060394"/>
                    <a:pt x="1950097" y="2070077"/>
                  </a:cubicBezTo>
                  <a:cubicBezTo>
                    <a:pt x="1955234" y="2102406"/>
                    <a:pt x="1937310" y="2128811"/>
                    <a:pt x="1905221" y="2133555"/>
                  </a:cubicBezTo>
                  <a:cubicBezTo>
                    <a:pt x="1850903" y="2141577"/>
                    <a:pt x="1796410" y="2148506"/>
                    <a:pt x="1741982" y="2155807"/>
                  </a:cubicBezTo>
                  <a:cubicBezTo>
                    <a:pt x="1678898" y="2164288"/>
                    <a:pt x="1615814" y="2172681"/>
                    <a:pt x="1552709" y="2181075"/>
                  </a:cubicBezTo>
                  <a:cubicBezTo>
                    <a:pt x="1484204" y="2190190"/>
                    <a:pt x="1415699" y="2199218"/>
                    <a:pt x="1347195" y="2208376"/>
                  </a:cubicBezTo>
                  <a:cubicBezTo>
                    <a:pt x="1284483" y="2216770"/>
                    <a:pt x="1221792" y="2225295"/>
                    <a:pt x="1159080" y="2233710"/>
                  </a:cubicBezTo>
                  <a:cubicBezTo>
                    <a:pt x="1097089" y="2242016"/>
                    <a:pt x="1035076" y="2250213"/>
                    <a:pt x="973086" y="2258520"/>
                  </a:cubicBezTo>
                  <a:cubicBezTo>
                    <a:pt x="903882" y="2267788"/>
                    <a:pt x="834699" y="2277187"/>
                    <a:pt x="765495" y="2286455"/>
                  </a:cubicBezTo>
                  <a:cubicBezTo>
                    <a:pt x="703504" y="2294740"/>
                    <a:pt x="641492" y="2302827"/>
                    <a:pt x="579501" y="2311199"/>
                  </a:cubicBezTo>
                  <a:cubicBezTo>
                    <a:pt x="506712" y="2321013"/>
                    <a:pt x="433945" y="2331090"/>
                    <a:pt x="361156" y="2340970"/>
                  </a:cubicBezTo>
                  <a:cubicBezTo>
                    <a:pt x="295930" y="2349823"/>
                    <a:pt x="230748" y="2358960"/>
                    <a:pt x="165456" y="2367244"/>
                  </a:cubicBezTo>
                  <a:cubicBezTo>
                    <a:pt x="120581" y="2372949"/>
                    <a:pt x="80120" y="2337669"/>
                    <a:pt x="76033" y="2292597"/>
                  </a:cubicBezTo>
                  <a:cubicBezTo>
                    <a:pt x="71814" y="2245885"/>
                    <a:pt x="65584" y="2199327"/>
                    <a:pt x="60164" y="2152725"/>
                  </a:cubicBezTo>
                  <a:cubicBezTo>
                    <a:pt x="53256" y="2093466"/>
                    <a:pt x="45562" y="2034273"/>
                    <a:pt x="39529" y="1974927"/>
                  </a:cubicBezTo>
                  <a:cubicBezTo>
                    <a:pt x="32381" y="1904717"/>
                    <a:pt x="25955" y="1834399"/>
                    <a:pt x="20490" y="1764036"/>
                  </a:cubicBezTo>
                  <a:cubicBezTo>
                    <a:pt x="16119" y="1707816"/>
                    <a:pt x="12840" y="1651464"/>
                    <a:pt x="10523" y="1595135"/>
                  </a:cubicBezTo>
                  <a:cubicBezTo>
                    <a:pt x="6872" y="1507132"/>
                    <a:pt x="3462" y="1419108"/>
                    <a:pt x="1758" y="1331062"/>
                  </a:cubicBezTo>
                  <a:cubicBezTo>
                    <a:pt x="140" y="1247693"/>
                    <a:pt x="-822" y="1164237"/>
                    <a:pt x="949" y="1080891"/>
                  </a:cubicBezTo>
                  <a:cubicBezTo>
                    <a:pt x="3156" y="976123"/>
                    <a:pt x="7747" y="871399"/>
                    <a:pt x="12665" y="766718"/>
                  </a:cubicBezTo>
                  <a:cubicBezTo>
                    <a:pt x="16097" y="693295"/>
                    <a:pt x="21649" y="619960"/>
                    <a:pt x="26501" y="546624"/>
                  </a:cubicBezTo>
                  <a:cubicBezTo>
                    <a:pt x="28381" y="518318"/>
                    <a:pt x="30895" y="490033"/>
                    <a:pt x="33125" y="461748"/>
                  </a:cubicBezTo>
                  <a:cubicBezTo>
                    <a:pt x="34676" y="442031"/>
                    <a:pt x="45256" y="427779"/>
                    <a:pt x="58983" y="414183"/>
                  </a:cubicBezTo>
                  <a:cubicBezTo>
                    <a:pt x="121630" y="352171"/>
                    <a:pt x="183489" y="289393"/>
                    <a:pt x="245830" y="227052"/>
                  </a:cubicBezTo>
                  <a:cubicBezTo>
                    <a:pt x="312542" y="160340"/>
                    <a:pt x="379517" y="93912"/>
                    <a:pt x="446251" y="27222"/>
                  </a:cubicBezTo>
                  <a:cubicBezTo>
                    <a:pt x="467913" y="5604"/>
                    <a:pt x="494187" y="-1085"/>
                    <a:pt x="524002" y="139"/>
                  </a:cubicBezTo>
                  <a:cubicBezTo>
                    <a:pt x="597097" y="3155"/>
                    <a:pt x="670214" y="5385"/>
                    <a:pt x="743331" y="8008"/>
                  </a:cubicBezTo>
                  <a:cubicBezTo>
                    <a:pt x="823333" y="10871"/>
                    <a:pt x="903357" y="13757"/>
                    <a:pt x="983359" y="16708"/>
                  </a:cubicBezTo>
                  <a:cubicBezTo>
                    <a:pt x="1060826" y="19571"/>
                    <a:pt x="1138293" y="22566"/>
                    <a:pt x="1215759" y="25451"/>
                  </a:cubicBezTo>
                  <a:cubicBezTo>
                    <a:pt x="1315412" y="29145"/>
                    <a:pt x="1415065" y="32752"/>
                    <a:pt x="1514719" y="36468"/>
                  </a:cubicBezTo>
                  <a:cubicBezTo>
                    <a:pt x="1590721" y="39309"/>
                    <a:pt x="1666723" y="42238"/>
                    <a:pt x="1742725" y="45189"/>
                  </a:cubicBezTo>
                  <a:cubicBezTo>
                    <a:pt x="1756933" y="45736"/>
                    <a:pt x="1770857" y="46370"/>
                    <a:pt x="1782398" y="57059"/>
                  </a:cubicBezTo>
                  <a:cubicBezTo>
                    <a:pt x="1794748" y="68512"/>
                    <a:pt x="1798202" y="83005"/>
                    <a:pt x="1798399" y="98546"/>
                  </a:cubicBezTo>
                  <a:cubicBezTo>
                    <a:pt x="1798814" y="130962"/>
                    <a:pt x="1798530" y="163379"/>
                    <a:pt x="1798530" y="195795"/>
                  </a:cubicBezTo>
                  <a:lnTo>
                    <a:pt x="1797197" y="195795"/>
                  </a:lnTo>
                  <a:close/>
                  <a:moveTo>
                    <a:pt x="1832586" y="2031781"/>
                  </a:moveTo>
                  <a:cubicBezTo>
                    <a:pt x="1707008" y="1411020"/>
                    <a:pt x="1672734" y="784620"/>
                    <a:pt x="1688800" y="153892"/>
                  </a:cubicBezTo>
                  <a:cubicBezTo>
                    <a:pt x="1313686" y="138897"/>
                    <a:pt x="940363" y="123968"/>
                    <a:pt x="566254" y="108994"/>
                  </a:cubicBezTo>
                  <a:cubicBezTo>
                    <a:pt x="566254" y="115967"/>
                    <a:pt x="566036" y="121345"/>
                    <a:pt x="566298" y="126678"/>
                  </a:cubicBezTo>
                  <a:cubicBezTo>
                    <a:pt x="568112" y="166657"/>
                    <a:pt x="570145" y="206637"/>
                    <a:pt x="571872" y="246616"/>
                  </a:cubicBezTo>
                  <a:cubicBezTo>
                    <a:pt x="575173" y="322596"/>
                    <a:pt x="578233" y="398598"/>
                    <a:pt x="581599" y="474579"/>
                  </a:cubicBezTo>
                  <a:cubicBezTo>
                    <a:pt x="583370" y="514514"/>
                    <a:pt x="561883" y="537487"/>
                    <a:pt x="521772" y="536023"/>
                  </a:cubicBezTo>
                  <a:cubicBezTo>
                    <a:pt x="466514" y="534012"/>
                    <a:pt x="411277" y="530733"/>
                    <a:pt x="356041" y="528219"/>
                  </a:cubicBezTo>
                  <a:cubicBezTo>
                    <a:pt x="304411" y="525859"/>
                    <a:pt x="252781" y="523542"/>
                    <a:pt x="201151" y="521684"/>
                  </a:cubicBezTo>
                  <a:cubicBezTo>
                    <a:pt x="181282" y="520962"/>
                    <a:pt x="161369" y="521574"/>
                    <a:pt x="140712" y="521574"/>
                  </a:cubicBezTo>
                  <a:cubicBezTo>
                    <a:pt x="90853" y="1099711"/>
                    <a:pt x="103968" y="1675618"/>
                    <a:pt x="183708" y="2251197"/>
                  </a:cubicBezTo>
                  <a:cubicBezTo>
                    <a:pt x="733778" y="2177993"/>
                    <a:pt x="1282581" y="2104964"/>
                    <a:pt x="1832586" y="2031781"/>
                  </a:cubicBezTo>
                  <a:close/>
                  <a:moveTo>
                    <a:pt x="232496" y="412653"/>
                  </a:moveTo>
                  <a:cubicBezTo>
                    <a:pt x="310772" y="416085"/>
                    <a:pt x="389594" y="419561"/>
                    <a:pt x="468962" y="423036"/>
                  </a:cubicBezTo>
                  <a:cubicBezTo>
                    <a:pt x="465028" y="343231"/>
                    <a:pt x="461202" y="265392"/>
                    <a:pt x="457246" y="184800"/>
                  </a:cubicBezTo>
                  <a:cubicBezTo>
                    <a:pt x="381003" y="262092"/>
                    <a:pt x="307034" y="337088"/>
                    <a:pt x="232496" y="412653"/>
                  </a:cubicBezTo>
                  <a:close/>
                </a:path>
              </a:pathLst>
            </a:custGeom>
            <a:solidFill>
              <a:srgbClr val="000000"/>
            </a:solidFill>
            <a:ln w="21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0D074F6-020E-1110-2627-8FB2DE782D63}"/>
                </a:ext>
              </a:extLst>
            </p:cNvPr>
            <p:cNvSpPr/>
            <p:nvPr/>
          </p:nvSpPr>
          <p:spPr>
            <a:xfrm>
              <a:off x="4822638" y="2051746"/>
              <a:ext cx="1721258" cy="2142202"/>
            </a:xfrm>
            <a:custGeom>
              <a:avLst/>
              <a:gdLst>
                <a:gd name="connsiteX0" fmla="*/ 1721237 w 1721258"/>
                <a:gd name="connsiteY0" fmla="*/ 1922787 h 2142202"/>
                <a:gd name="connsiteX1" fmla="*/ 72359 w 1721258"/>
                <a:gd name="connsiteY1" fmla="*/ 2142203 h 2142202"/>
                <a:gd name="connsiteX2" fmla="*/ 29385 w 1721258"/>
                <a:gd name="connsiteY2" fmla="*/ 412580 h 2142202"/>
                <a:gd name="connsiteX3" fmla="*/ 89824 w 1721258"/>
                <a:gd name="connsiteY3" fmla="*/ 412689 h 2142202"/>
                <a:gd name="connsiteX4" fmla="*/ 244714 w 1721258"/>
                <a:gd name="connsiteY4" fmla="*/ 419225 h 2142202"/>
                <a:gd name="connsiteX5" fmla="*/ 410445 w 1721258"/>
                <a:gd name="connsiteY5" fmla="*/ 427028 h 2142202"/>
                <a:gd name="connsiteX6" fmla="*/ 470272 w 1721258"/>
                <a:gd name="connsiteY6" fmla="*/ 365584 h 2142202"/>
                <a:gd name="connsiteX7" fmla="*/ 460545 w 1721258"/>
                <a:gd name="connsiteY7" fmla="*/ 137621 h 2142202"/>
                <a:gd name="connsiteX8" fmla="*/ 454971 w 1721258"/>
                <a:gd name="connsiteY8" fmla="*/ 17684 h 2142202"/>
                <a:gd name="connsiteX9" fmla="*/ 454927 w 1721258"/>
                <a:gd name="connsiteY9" fmla="*/ 0 h 2142202"/>
                <a:gd name="connsiteX10" fmla="*/ 1577473 w 1721258"/>
                <a:gd name="connsiteY10" fmla="*/ 44897 h 2142202"/>
                <a:gd name="connsiteX11" fmla="*/ 1721259 w 1721258"/>
                <a:gd name="connsiteY11" fmla="*/ 1922787 h 214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21258" h="2142202">
                  <a:moveTo>
                    <a:pt x="1721237" y="1922787"/>
                  </a:moveTo>
                  <a:cubicBezTo>
                    <a:pt x="1171254" y="1995969"/>
                    <a:pt x="622430" y="2068998"/>
                    <a:pt x="72359" y="2142203"/>
                  </a:cubicBezTo>
                  <a:cubicBezTo>
                    <a:pt x="-7359" y="1566624"/>
                    <a:pt x="-20474" y="990717"/>
                    <a:pt x="29385" y="412580"/>
                  </a:cubicBezTo>
                  <a:cubicBezTo>
                    <a:pt x="50020" y="412580"/>
                    <a:pt x="69933" y="411990"/>
                    <a:pt x="89824" y="412689"/>
                  </a:cubicBezTo>
                  <a:cubicBezTo>
                    <a:pt x="141476" y="414547"/>
                    <a:pt x="193106" y="416864"/>
                    <a:pt x="244714" y="419225"/>
                  </a:cubicBezTo>
                  <a:cubicBezTo>
                    <a:pt x="299972" y="421739"/>
                    <a:pt x="355187" y="425017"/>
                    <a:pt x="410445" y="427028"/>
                  </a:cubicBezTo>
                  <a:cubicBezTo>
                    <a:pt x="450556" y="428493"/>
                    <a:pt x="472043" y="405520"/>
                    <a:pt x="470272" y="365584"/>
                  </a:cubicBezTo>
                  <a:cubicBezTo>
                    <a:pt x="466906" y="289604"/>
                    <a:pt x="463846" y="213602"/>
                    <a:pt x="460545" y="137621"/>
                  </a:cubicBezTo>
                  <a:cubicBezTo>
                    <a:pt x="458796" y="97642"/>
                    <a:pt x="456785" y="57663"/>
                    <a:pt x="454971" y="17684"/>
                  </a:cubicBezTo>
                  <a:cubicBezTo>
                    <a:pt x="454731" y="12328"/>
                    <a:pt x="454927" y="6973"/>
                    <a:pt x="454927" y="0"/>
                  </a:cubicBezTo>
                  <a:cubicBezTo>
                    <a:pt x="829058" y="14951"/>
                    <a:pt x="1202359" y="29881"/>
                    <a:pt x="1577473" y="44897"/>
                  </a:cubicBezTo>
                  <a:cubicBezTo>
                    <a:pt x="1561407" y="675626"/>
                    <a:pt x="1595681" y="1302026"/>
                    <a:pt x="1721259" y="1922787"/>
                  </a:cubicBezTo>
                  <a:close/>
                </a:path>
              </a:pathLst>
            </a:custGeom>
            <a:solidFill>
              <a:schemeClr val="accent4"/>
            </a:solidFill>
            <a:ln w="21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C0CD228-135C-A160-09FE-DD5C1FCF4BE1}"/>
                </a:ext>
              </a:extLst>
            </p:cNvPr>
            <p:cNvSpPr/>
            <p:nvPr/>
          </p:nvSpPr>
          <p:spPr>
            <a:xfrm>
              <a:off x="4943786" y="2127574"/>
              <a:ext cx="236465" cy="238236"/>
            </a:xfrm>
            <a:custGeom>
              <a:avLst/>
              <a:gdLst>
                <a:gd name="connsiteX0" fmla="*/ 0 w 236465"/>
                <a:gd name="connsiteY0" fmla="*/ 227853 h 238236"/>
                <a:gd name="connsiteX1" fmla="*/ 224750 w 236465"/>
                <a:gd name="connsiteY1" fmla="*/ 0 h 238236"/>
                <a:gd name="connsiteX2" fmla="*/ 236466 w 236465"/>
                <a:gd name="connsiteY2" fmla="*/ 238236 h 238236"/>
                <a:gd name="connsiteX3" fmla="*/ 0 w 236465"/>
                <a:gd name="connsiteY3" fmla="*/ 227853 h 23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465" h="238236">
                  <a:moveTo>
                    <a:pt x="0" y="227853"/>
                  </a:moveTo>
                  <a:cubicBezTo>
                    <a:pt x="74538" y="152288"/>
                    <a:pt x="148507" y="77292"/>
                    <a:pt x="224750" y="0"/>
                  </a:cubicBezTo>
                  <a:cubicBezTo>
                    <a:pt x="228728" y="80592"/>
                    <a:pt x="232553" y="158409"/>
                    <a:pt x="236466" y="238236"/>
                  </a:cubicBezTo>
                  <a:cubicBezTo>
                    <a:pt x="157097" y="234761"/>
                    <a:pt x="78275" y="231285"/>
                    <a:pt x="0" y="227853"/>
                  </a:cubicBezTo>
                  <a:close/>
                </a:path>
              </a:pathLst>
            </a:custGeom>
            <a:solidFill>
              <a:srgbClr val="FFFFFF"/>
            </a:solidFill>
            <a:ln w="21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7214916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DEABAE-85AF-E88D-D4C7-D4D0C8072134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/>
          <a:p>
            <a:fld id="{F1C3B705-76CB-4701-B49A-E6553401712F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00E7F8-A4AC-8632-DC98-5BB1AB2A817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304940" y="394177"/>
            <a:ext cx="3961720" cy="710453"/>
          </a:xfrm>
        </p:spPr>
        <p:txBody>
          <a:bodyPr/>
          <a:lstStyle/>
          <a:p>
            <a:r>
              <a:rPr lang="en-US" dirty="0" err="1"/>
              <a:t>Logros</a:t>
            </a:r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24D79F3-96E0-C130-4582-76DFF92DCB77}"/>
              </a:ext>
            </a:extLst>
          </p:cNvPr>
          <p:cNvGrpSpPr/>
          <p:nvPr/>
        </p:nvGrpSpPr>
        <p:grpSpPr>
          <a:xfrm>
            <a:off x="900000" y="3814471"/>
            <a:ext cx="587177" cy="558932"/>
            <a:chOff x="900000" y="2856030"/>
            <a:chExt cx="587177" cy="5589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FE7E2F5-9FE8-50F4-97C1-9217513DF9FD}"/>
                </a:ext>
              </a:extLst>
            </p:cNvPr>
            <p:cNvSpPr/>
            <p:nvPr/>
          </p:nvSpPr>
          <p:spPr>
            <a:xfrm>
              <a:off x="900000" y="2856030"/>
              <a:ext cx="587177" cy="558932"/>
            </a:xfrm>
            <a:custGeom>
              <a:avLst/>
              <a:gdLst>
                <a:gd name="connsiteX0" fmla="*/ 0 w 587177"/>
                <a:gd name="connsiteY0" fmla="*/ 0 h 558932"/>
                <a:gd name="connsiteX1" fmla="*/ 587178 w 587177"/>
                <a:gd name="connsiteY1" fmla="*/ 0 h 558932"/>
                <a:gd name="connsiteX2" fmla="*/ 587178 w 587177"/>
                <a:gd name="connsiteY2" fmla="*/ 377959 h 558932"/>
                <a:gd name="connsiteX3" fmla="*/ 406205 w 587177"/>
                <a:gd name="connsiteY3" fmla="*/ 558933 h 558932"/>
                <a:gd name="connsiteX4" fmla="*/ 0 w 587177"/>
                <a:gd name="connsiteY4" fmla="*/ 558933 h 558932"/>
                <a:gd name="connsiteX5" fmla="*/ 0 w 587177"/>
                <a:gd name="connsiteY5" fmla="*/ 0 h 558932"/>
                <a:gd name="connsiteX6" fmla="*/ 0 w 587177"/>
                <a:gd name="connsiteY6" fmla="*/ 0 h 55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177" h="558932">
                  <a:moveTo>
                    <a:pt x="0" y="0"/>
                  </a:moveTo>
                  <a:lnTo>
                    <a:pt x="587178" y="0"/>
                  </a:lnTo>
                  <a:lnTo>
                    <a:pt x="587178" y="377959"/>
                  </a:lnTo>
                  <a:cubicBezTo>
                    <a:pt x="587178" y="477845"/>
                    <a:pt x="506091" y="558933"/>
                    <a:pt x="406205" y="558933"/>
                  </a:cubicBezTo>
                  <a:lnTo>
                    <a:pt x="0" y="5589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AF07E52-5AD3-E79B-768F-6D50B028A37C}"/>
                </a:ext>
              </a:extLst>
            </p:cNvPr>
            <p:cNvSpPr/>
            <p:nvPr/>
          </p:nvSpPr>
          <p:spPr>
            <a:xfrm>
              <a:off x="965779" y="2953290"/>
              <a:ext cx="455651" cy="364444"/>
            </a:xfrm>
            <a:custGeom>
              <a:avLst/>
              <a:gdLst>
                <a:gd name="connsiteX0" fmla="*/ 455651 w 455651"/>
                <a:gd name="connsiteY0" fmla="*/ 72248 h 364444"/>
                <a:gd name="connsiteX1" fmla="*/ 450944 w 455651"/>
                <a:gd name="connsiteY1" fmla="*/ 82977 h 364444"/>
                <a:gd name="connsiteX2" fmla="*/ 242493 w 455651"/>
                <a:gd name="connsiteY2" fmla="*/ 291428 h 364444"/>
                <a:gd name="connsiteX3" fmla="*/ 174184 w 455651"/>
                <a:gd name="connsiteY3" fmla="*/ 359737 h 364444"/>
                <a:gd name="connsiteX4" fmla="*/ 163648 w 455651"/>
                <a:gd name="connsiteY4" fmla="*/ 364445 h 364444"/>
                <a:gd name="connsiteX5" fmla="*/ 157082 w 455651"/>
                <a:gd name="connsiteY5" fmla="*/ 362748 h 364444"/>
                <a:gd name="connsiteX6" fmla="*/ 92936 w 455651"/>
                <a:gd name="connsiteY6" fmla="*/ 298601 h 364444"/>
                <a:gd name="connsiteX7" fmla="*/ 4708 w 455651"/>
                <a:gd name="connsiteY7" fmla="*/ 210372 h 364444"/>
                <a:gd name="connsiteX8" fmla="*/ 0 w 455651"/>
                <a:gd name="connsiteY8" fmla="*/ 199644 h 364444"/>
                <a:gd name="connsiteX9" fmla="*/ 4708 w 455651"/>
                <a:gd name="connsiteY9" fmla="*/ 189108 h 364444"/>
                <a:gd name="connsiteX10" fmla="*/ 61712 w 455651"/>
                <a:gd name="connsiteY10" fmla="*/ 131911 h 364444"/>
                <a:gd name="connsiteX11" fmla="*/ 72248 w 455651"/>
                <a:gd name="connsiteY11" fmla="*/ 127203 h 364444"/>
                <a:gd name="connsiteX12" fmla="*/ 82977 w 455651"/>
                <a:gd name="connsiteY12" fmla="*/ 131911 h 364444"/>
                <a:gd name="connsiteX13" fmla="*/ 164256 w 455651"/>
                <a:gd name="connsiteY13" fmla="*/ 213191 h 364444"/>
                <a:gd name="connsiteX14" fmla="*/ 372482 w 455651"/>
                <a:gd name="connsiteY14" fmla="*/ 4708 h 364444"/>
                <a:gd name="connsiteX15" fmla="*/ 383211 w 455651"/>
                <a:gd name="connsiteY15" fmla="*/ 0 h 364444"/>
                <a:gd name="connsiteX16" fmla="*/ 393939 w 455651"/>
                <a:gd name="connsiteY16" fmla="*/ 4708 h 364444"/>
                <a:gd name="connsiteX17" fmla="*/ 450944 w 455651"/>
                <a:gd name="connsiteY17" fmla="*/ 61712 h 364444"/>
                <a:gd name="connsiteX18" fmla="*/ 455651 w 455651"/>
                <a:gd name="connsiteY18" fmla="*/ 72248 h 36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55651" h="364444">
                  <a:moveTo>
                    <a:pt x="455651" y="72248"/>
                  </a:moveTo>
                  <a:cubicBezTo>
                    <a:pt x="455651" y="76380"/>
                    <a:pt x="453954" y="79966"/>
                    <a:pt x="450944" y="82977"/>
                  </a:cubicBezTo>
                  <a:lnTo>
                    <a:pt x="242493" y="291428"/>
                  </a:lnTo>
                  <a:lnTo>
                    <a:pt x="174184" y="359737"/>
                  </a:lnTo>
                  <a:cubicBezTo>
                    <a:pt x="171173" y="362748"/>
                    <a:pt x="167587" y="364445"/>
                    <a:pt x="163648" y="364445"/>
                  </a:cubicBezTo>
                  <a:cubicBezTo>
                    <a:pt x="161214" y="364445"/>
                    <a:pt x="158940" y="363900"/>
                    <a:pt x="157082" y="362748"/>
                  </a:cubicBezTo>
                  <a:lnTo>
                    <a:pt x="92936" y="298601"/>
                  </a:lnTo>
                  <a:lnTo>
                    <a:pt x="4708" y="210372"/>
                  </a:lnTo>
                  <a:cubicBezTo>
                    <a:pt x="1505" y="207170"/>
                    <a:pt x="0" y="203615"/>
                    <a:pt x="0" y="199644"/>
                  </a:cubicBezTo>
                  <a:cubicBezTo>
                    <a:pt x="0" y="195673"/>
                    <a:pt x="1505" y="192118"/>
                    <a:pt x="4708" y="189108"/>
                  </a:cubicBezTo>
                  <a:lnTo>
                    <a:pt x="61712" y="131911"/>
                  </a:lnTo>
                  <a:cubicBezTo>
                    <a:pt x="64915" y="128901"/>
                    <a:pt x="68309" y="127396"/>
                    <a:pt x="72248" y="127203"/>
                  </a:cubicBezTo>
                  <a:cubicBezTo>
                    <a:pt x="76380" y="127203"/>
                    <a:pt x="79966" y="128901"/>
                    <a:pt x="82977" y="131911"/>
                  </a:cubicBezTo>
                  <a:lnTo>
                    <a:pt x="164256" y="213191"/>
                  </a:lnTo>
                  <a:lnTo>
                    <a:pt x="372482" y="4708"/>
                  </a:lnTo>
                  <a:cubicBezTo>
                    <a:pt x="375685" y="1505"/>
                    <a:pt x="379240" y="0"/>
                    <a:pt x="383211" y="0"/>
                  </a:cubicBezTo>
                  <a:cubicBezTo>
                    <a:pt x="387182" y="0"/>
                    <a:pt x="390737" y="1505"/>
                    <a:pt x="393939" y="4708"/>
                  </a:cubicBezTo>
                  <a:lnTo>
                    <a:pt x="450944" y="61712"/>
                  </a:lnTo>
                  <a:cubicBezTo>
                    <a:pt x="453954" y="64915"/>
                    <a:pt x="455651" y="68309"/>
                    <a:pt x="455651" y="72248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0C98513-4A9F-56E9-DA1A-4FF439534FD0}"/>
              </a:ext>
            </a:extLst>
          </p:cNvPr>
          <p:cNvGrpSpPr/>
          <p:nvPr/>
        </p:nvGrpSpPr>
        <p:grpSpPr>
          <a:xfrm>
            <a:off x="4659321" y="102032"/>
            <a:ext cx="5794518" cy="1773194"/>
            <a:chOff x="4659321" y="102032"/>
            <a:chExt cx="5794518" cy="1773194"/>
          </a:xfrm>
        </p:grpSpPr>
        <p:pic>
          <p:nvPicPr>
            <p:cNvPr id="12" name="Graphic 11" descr="Surprised face outline with solid fill">
              <a:extLst>
                <a:ext uri="{FF2B5EF4-FFF2-40B4-BE49-F238E27FC236}">
                  <a16:creationId xmlns:a16="http://schemas.microsoft.com/office/drawing/2014/main" id="{923D2B99-C9BA-F2EB-35C1-9A0046CAEC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38560" y="937070"/>
              <a:ext cx="914400" cy="914400"/>
            </a:xfrm>
            <a:prstGeom prst="rect">
              <a:avLst/>
            </a:prstGeom>
          </p:spPr>
        </p:pic>
        <p:pic>
          <p:nvPicPr>
            <p:cNvPr id="13" name="Graphic 12" descr="In love face outline outline">
              <a:extLst>
                <a:ext uri="{FF2B5EF4-FFF2-40B4-BE49-F238E27FC236}">
                  <a16:creationId xmlns:a16="http://schemas.microsoft.com/office/drawing/2014/main" id="{DEA6F7C4-C660-F05B-966E-695A800534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377398" y="960826"/>
              <a:ext cx="914400" cy="914400"/>
            </a:xfrm>
            <a:prstGeom prst="rect">
              <a:avLst/>
            </a:prstGeom>
          </p:spPr>
        </p:pic>
        <p:pic>
          <p:nvPicPr>
            <p:cNvPr id="14" name="Graphic 13" descr="Neutral face outline with solid fill">
              <a:extLst>
                <a:ext uri="{FF2B5EF4-FFF2-40B4-BE49-F238E27FC236}">
                  <a16:creationId xmlns:a16="http://schemas.microsoft.com/office/drawing/2014/main" id="{5F6E94E2-DEC3-8134-9321-3313C413A7B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514304" y="960826"/>
              <a:ext cx="914400" cy="914400"/>
            </a:xfrm>
            <a:prstGeom prst="rect">
              <a:avLst/>
            </a:prstGeom>
          </p:spPr>
        </p:pic>
        <p:pic>
          <p:nvPicPr>
            <p:cNvPr id="15" name="Graphic 14" descr="Worried face outline with solid fill">
              <a:extLst>
                <a:ext uri="{FF2B5EF4-FFF2-40B4-BE49-F238E27FC236}">
                  <a16:creationId xmlns:a16="http://schemas.microsoft.com/office/drawing/2014/main" id="{65605C2F-7DED-68AD-3296-5F988478D7B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673417" y="935381"/>
              <a:ext cx="914400" cy="914400"/>
            </a:xfrm>
            <a:prstGeom prst="rect">
              <a:avLst/>
            </a:prstGeom>
          </p:spPr>
        </p:pic>
        <p:pic>
          <p:nvPicPr>
            <p:cNvPr id="16" name="Graphic 15" descr="Neutral face with solid fill with solid fill">
              <a:extLst>
                <a:ext uri="{FF2B5EF4-FFF2-40B4-BE49-F238E27FC236}">
                  <a16:creationId xmlns:a16="http://schemas.microsoft.com/office/drawing/2014/main" id="{F8F808DB-69A4-414F-8E97-D34DEFE27A9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107840" y="928480"/>
              <a:ext cx="914400" cy="914400"/>
            </a:xfrm>
            <a:prstGeom prst="rect">
              <a:avLst/>
            </a:prstGeom>
          </p:spPr>
        </p:pic>
        <p:pic>
          <p:nvPicPr>
            <p:cNvPr id="18" name="Graphic 17" descr="Smiling face with solid fill with solid fill">
              <a:extLst>
                <a:ext uri="{FF2B5EF4-FFF2-40B4-BE49-F238E27FC236}">
                  <a16:creationId xmlns:a16="http://schemas.microsoft.com/office/drawing/2014/main" id="{9306AC74-7B86-E75E-7D55-88B3FB7D98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9539439" y="112044"/>
              <a:ext cx="914400" cy="914400"/>
            </a:xfrm>
            <a:prstGeom prst="rect">
              <a:avLst/>
            </a:prstGeom>
          </p:spPr>
        </p:pic>
        <p:pic>
          <p:nvPicPr>
            <p:cNvPr id="19" name="Graphic 18" descr="Tired face with solid fill with solid fill">
              <a:extLst>
                <a:ext uri="{FF2B5EF4-FFF2-40B4-BE49-F238E27FC236}">
                  <a16:creationId xmlns:a16="http://schemas.microsoft.com/office/drawing/2014/main" id="{140CD4D9-FBA4-2AE4-FD5A-44B1EDAF94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8709230" y="120634"/>
              <a:ext cx="914400" cy="914400"/>
            </a:xfrm>
            <a:prstGeom prst="rect">
              <a:avLst/>
            </a:prstGeom>
          </p:spPr>
        </p:pic>
        <p:pic>
          <p:nvPicPr>
            <p:cNvPr id="20" name="Graphic 19" descr="Angry face outline outline">
              <a:extLst>
                <a:ext uri="{FF2B5EF4-FFF2-40B4-BE49-F238E27FC236}">
                  <a16:creationId xmlns:a16="http://schemas.microsoft.com/office/drawing/2014/main" id="{262E80D9-CF56-4CC7-9E20-C54D7D80DA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7846136" y="102032"/>
              <a:ext cx="914400" cy="914400"/>
            </a:xfrm>
            <a:prstGeom prst="rect">
              <a:avLst/>
            </a:prstGeom>
          </p:spPr>
        </p:pic>
        <p:pic>
          <p:nvPicPr>
            <p:cNvPr id="21" name="Graphic 20" descr="Sunglasses face outline with solid fill">
              <a:extLst>
                <a:ext uri="{FF2B5EF4-FFF2-40B4-BE49-F238E27FC236}">
                  <a16:creationId xmlns:a16="http://schemas.microsoft.com/office/drawing/2014/main" id="{E6F9C139-6DE0-CFF9-F49A-0DC457624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7040498" y="102654"/>
              <a:ext cx="914400" cy="914400"/>
            </a:xfrm>
            <a:prstGeom prst="rect">
              <a:avLst/>
            </a:prstGeom>
          </p:spPr>
        </p:pic>
        <p:pic>
          <p:nvPicPr>
            <p:cNvPr id="22" name="Graphic 21" descr="Loudly crying face outline with solid fill">
              <a:extLst>
                <a:ext uri="{FF2B5EF4-FFF2-40B4-BE49-F238E27FC236}">
                  <a16:creationId xmlns:a16="http://schemas.microsoft.com/office/drawing/2014/main" id="{7D04DA5D-03EB-2EA1-EE31-6EF4355AC6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6257671" y="105964"/>
              <a:ext cx="914400" cy="914400"/>
            </a:xfrm>
            <a:prstGeom prst="rect">
              <a:avLst/>
            </a:prstGeom>
          </p:spPr>
        </p:pic>
        <p:pic>
          <p:nvPicPr>
            <p:cNvPr id="23" name="Graphic 22" descr="Confused face outline with solid fill">
              <a:extLst>
                <a:ext uri="{FF2B5EF4-FFF2-40B4-BE49-F238E27FC236}">
                  <a16:creationId xmlns:a16="http://schemas.microsoft.com/office/drawing/2014/main" id="{C24AAE1F-30B6-B9FD-52E8-980EE636BF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5447454" y="120634"/>
              <a:ext cx="914400" cy="914400"/>
            </a:xfrm>
            <a:prstGeom prst="rect">
              <a:avLst/>
            </a:prstGeom>
          </p:spPr>
        </p:pic>
        <p:pic>
          <p:nvPicPr>
            <p:cNvPr id="24" name="Graphic 23" descr="Star-struck face outline outline">
              <a:extLst>
                <a:ext uri="{FF2B5EF4-FFF2-40B4-BE49-F238E27FC236}">
                  <a16:creationId xmlns:a16="http://schemas.microsoft.com/office/drawing/2014/main" id="{5611ACA1-D994-C807-5A94-63B24BFA16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4659321" y="120634"/>
              <a:ext cx="914400" cy="914400"/>
            </a:xfrm>
            <a:prstGeom prst="rect">
              <a:avLst/>
            </a:prstGeom>
          </p:spPr>
        </p:pic>
      </p:grpSp>
      <p:sp>
        <p:nvSpPr>
          <p:cNvPr id="30" name="Text Placeholder 1">
            <a:extLst>
              <a:ext uri="{FF2B5EF4-FFF2-40B4-BE49-F238E27FC236}">
                <a16:creationId xmlns:a16="http://schemas.microsoft.com/office/drawing/2014/main" id="{134323A5-7860-0CB5-B2E3-49045941843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799996" y="1814124"/>
            <a:ext cx="9091521" cy="476480"/>
          </a:xfrm>
        </p:spPr>
        <p:txBody>
          <a:bodyPr/>
          <a:lstStyle/>
          <a:p>
            <a:r>
              <a:rPr lang="es-ES" dirty="0"/>
              <a:t>Puedo encontrar y nombrar iconos clave importantes en el centro de notificaciones y lo que significan.</a:t>
            </a:r>
            <a:endParaRPr lang="en-US" dirty="0">
              <a:latin typeface="+mj-lt"/>
            </a:endParaRPr>
          </a:p>
        </p:txBody>
      </p:sp>
      <p:sp>
        <p:nvSpPr>
          <p:cNvPr id="31" name="Text Placeholder 12">
            <a:extLst>
              <a:ext uri="{FF2B5EF4-FFF2-40B4-BE49-F238E27FC236}">
                <a16:creationId xmlns:a16="http://schemas.microsoft.com/office/drawing/2014/main" id="{8324AC28-FB6E-82E2-5CC3-9253F21483E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799998" y="2898009"/>
            <a:ext cx="9091521" cy="476480"/>
          </a:xfrm>
        </p:spPr>
        <p:txBody>
          <a:bodyPr/>
          <a:lstStyle/>
          <a:p>
            <a:r>
              <a:rPr lang="es-ES" dirty="0"/>
              <a:t>Puedo hacer clic en un icono para ver más información o cambiar su estado.</a:t>
            </a:r>
            <a:endParaRPr lang="en-US" dirty="0"/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EC19EC92-7A9B-34E2-EDEF-234657C2675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799996" y="3892699"/>
            <a:ext cx="9911358" cy="476480"/>
          </a:xfrm>
        </p:spPr>
        <p:txBody>
          <a:bodyPr/>
          <a:lstStyle/>
          <a:p>
            <a:r>
              <a:rPr lang="es-ES" sz="2800" dirty="0">
                <a:solidFill>
                  <a:schemeClr val="dk1"/>
                </a:solidFill>
              </a:rPr>
              <a:t>Puedo pasar el ratón por encima para encontrar "pistas".</a:t>
            </a:r>
          </a:p>
        </p:txBody>
      </p:sp>
    </p:spTree>
    <p:extLst>
      <p:ext uri="{BB962C8B-B14F-4D97-AF65-F5344CB8AC3E}">
        <p14:creationId xmlns:p14="http://schemas.microsoft.com/office/powerpoint/2010/main" val="2473839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95DB81B-49E5-7EB3-23F6-E572E7C4D1F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35BABE1D-907F-50F4-D225-55650E27BAE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fr-FR" dirty="0" err="1"/>
              <a:t>Esquema</a:t>
            </a:r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6C0F692-68E4-7342-3E83-91FF750E799F}"/>
              </a:ext>
            </a:extLst>
          </p:cNvPr>
          <p:cNvSpPr txBox="1"/>
          <p:nvPr/>
        </p:nvSpPr>
        <p:spPr>
          <a:xfrm>
            <a:off x="1879600" y="1960879"/>
            <a:ext cx="7741920" cy="35467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342900" indent="-342900">
              <a:buFont typeface="+mj-lt"/>
              <a:buAutoNum type="arabicPeriod"/>
            </a:pPr>
            <a:r>
              <a:rPr lang="es-ES" sz="2400" dirty="0"/>
              <a:t>Actividad de repaso y calentamiento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400" dirty="0"/>
              <a:t>Compromiso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400" dirty="0"/>
              <a:t>Escritorio del ordenador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400" dirty="0"/>
              <a:t>Vs. Ordenador de sobremesa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400" dirty="0"/>
              <a:t>Partes del Escritorio (Actividad)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400" dirty="0"/>
              <a:t>Lugares donde encontrar iconos importantes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2400" dirty="0"/>
              <a:t>Evaluación</a:t>
            </a:r>
          </a:p>
        </p:txBody>
      </p:sp>
    </p:spTree>
    <p:extLst>
      <p:ext uri="{BB962C8B-B14F-4D97-AF65-F5344CB8AC3E}">
        <p14:creationId xmlns:p14="http://schemas.microsoft.com/office/powerpoint/2010/main" val="37214485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14ED4AC2-E7EC-6B51-24EA-D9480813631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620994" y="1326991"/>
            <a:ext cx="4182457" cy="476480"/>
          </a:xfrm>
        </p:spPr>
        <p:txBody>
          <a:bodyPr/>
          <a:lstStyle/>
          <a:p>
            <a:r>
              <a:rPr lang="fr-FR" dirty="0" err="1"/>
              <a:t>Icono</a:t>
            </a:r>
            <a:r>
              <a:rPr lang="fr-FR" dirty="0"/>
              <a:t> (s):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E33EB3-A9BF-F2B6-F1EC-A39A96F379F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/>
          <a:p>
            <a:fld id="{F1C3B705-76CB-4701-B49A-E6553401712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87B2394C-05DF-A954-145B-3E56F7D548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094122" y="262314"/>
            <a:ext cx="9082388" cy="710453"/>
          </a:xfrm>
        </p:spPr>
        <p:txBody>
          <a:bodyPr/>
          <a:lstStyle/>
          <a:p>
            <a:r>
              <a:rPr lang="en-US" dirty="0" err="1"/>
              <a:t>Revisión</a:t>
            </a:r>
            <a:r>
              <a:rPr lang="en-US" dirty="0"/>
              <a:t> de </a:t>
            </a:r>
            <a:r>
              <a:rPr lang="en-US" dirty="0" err="1"/>
              <a:t>Vocabulario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27A111A7-AE9A-5898-53DF-692DAF2871D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620995" y="1885269"/>
            <a:ext cx="4647726" cy="710453"/>
          </a:xfrm>
        </p:spPr>
        <p:txBody>
          <a:bodyPr/>
          <a:lstStyle/>
          <a:p>
            <a:r>
              <a:rPr lang="es-ES" dirty="0"/>
              <a:t>Pequeña imagen en un ordenador que te da información o te ayuda a realizar una acción.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0DF703A-27E5-0B5D-4B8B-89F2609C583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620994" y="2950064"/>
            <a:ext cx="4182457" cy="476480"/>
          </a:xfrm>
        </p:spPr>
        <p:txBody>
          <a:bodyPr/>
          <a:lstStyle/>
          <a:p>
            <a:r>
              <a:rPr lang="fr-FR" dirty="0" err="1"/>
              <a:t>Conectarse</a:t>
            </a:r>
            <a:r>
              <a:rPr lang="fr-FR" dirty="0"/>
              <a:t> (v):</a:t>
            </a:r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ABD15E46-2707-2134-5D11-1CB00559E14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620995" y="3508342"/>
            <a:ext cx="4647726" cy="710453"/>
          </a:xfrm>
        </p:spPr>
        <p:txBody>
          <a:bodyPr/>
          <a:lstStyle/>
          <a:p>
            <a:r>
              <a:rPr lang="es-ES" dirty="0"/>
              <a:t>Introducir un nombre de usuario y/o una contraseña para desbloquear el acceso a una cuenta.</a:t>
            </a:r>
            <a:endParaRPr lang="en-US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1098D5FF-7F35-64C4-60D2-140225CFCEC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7330913" y="1326991"/>
            <a:ext cx="4182457" cy="476480"/>
          </a:xfrm>
        </p:spPr>
        <p:txBody>
          <a:bodyPr/>
          <a:lstStyle/>
          <a:p>
            <a:r>
              <a:rPr lang="fr-FR" dirty="0"/>
              <a:t>Zona (s):</a:t>
            </a:r>
            <a:endParaRPr lang="en-US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A34C2761-8636-4F40-5B57-877EDABEEBC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330914" y="1885269"/>
            <a:ext cx="4647726" cy="710453"/>
          </a:xfrm>
        </p:spPr>
        <p:txBody>
          <a:bodyPr/>
          <a:lstStyle/>
          <a:p>
            <a:r>
              <a:rPr lang="es-ES" dirty="0"/>
              <a:t>parte de un lugar más grande. (Por ejemplo, en la zona próxima al parque).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4041D35-5EB5-536F-0B0B-FAD3DD70AA7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7330913" y="2950064"/>
            <a:ext cx="4182457" cy="476480"/>
          </a:xfrm>
        </p:spPr>
        <p:txBody>
          <a:bodyPr/>
          <a:lstStyle/>
          <a:p>
            <a:r>
              <a:rPr lang="fr-FR" dirty="0" err="1"/>
              <a:t>Trabajar</a:t>
            </a:r>
            <a:r>
              <a:rPr lang="fr-FR" dirty="0"/>
              <a:t> (v):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B5BE217-6A24-BD7C-C2C0-05FD93E8594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7330914" y="3508342"/>
            <a:ext cx="4647726" cy="710453"/>
          </a:xfrm>
        </p:spPr>
        <p:txBody>
          <a:bodyPr/>
          <a:lstStyle/>
          <a:p>
            <a:r>
              <a:rPr lang="es-ES" dirty="0"/>
              <a:t>hacer cosas como parte de un trabajo.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018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5BA577E-0EA0-67EC-F0BD-DC0AD646CCC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59269" y="345265"/>
            <a:ext cx="4182457" cy="476480"/>
          </a:xfrm>
        </p:spPr>
        <p:txBody>
          <a:bodyPr anchor="ctr"/>
          <a:lstStyle/>
          <a:p>
            <a:r>
              <a:rPr lang="fr-FR" dirty="0" err="1"/>
              <a:t>Cómo</a:t>
            </a:r>
            <a:r>
              <a:rPr lang="fr-FR" dirty="0"/>
              <a:t> </a:t>
            </a:r>
            <a:r>
              <a:rPr lang="fr-FR" dirty="0" err="1"/>
              <a:t>llegar</a:t>
            </a:r>
            <a:r>
              <a:rPr lang="fr-FR" dirty="0"/>
              <a:t>: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ABD2F8-BF88-7407-B99F-3A9328E3932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520" y="6116320"/>
            <a:ext cx="1087120" cy="605155"/>
          </a:xfrm>
        </p:spPr>
        <p:txBody>
          <a:bodyPr/>
          <a:lstStyle/>
          <a:p>
            <a:fld id="{F1C3B705-76CB-4701-B49A-E6553401712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E33771-C5D4-23F2-20A9-71E41CB126C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059269" y="903543"/>
            <a:ext cx="5661944" cy="879994"/>
          </a:xfrm>
        </p:spPr>
        <p:txBody>
          <a:bodyPr/>
          <a:lstStyle/>
          <a:p>
            <a:r>
              <a:rPr lang="es-ES" dirty="0"/>
              <a:t>Mira el ordenador que tienes delante para terminar las frases. Escribe cada frase en tu cuaderno.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28BFF13-3A38-2509-4E58-D29002A051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430127" y="2306463"/>
            <a:ext cx="400051" cy="365125"/>
          </a:xfrm>
        </p:spPr>
        <p:txBody>
          <a:bodyPr/>
          <a:lstStyle/>
          <a:p>
            <a:r>
              <a:rPr lang="fr-FR" dirty="0"/>
              <a:t>1</a:t>
            </a:r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94A99FB1-C221-6D82-B771-AAC2BAF5661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430127" y="3054417"/>
            <a:ext cx="400051" cy="365125"/>
          </a:xfrm>
        </p:spPr>
        <p:txBody>
          <a:bodyPr/>
          <a:lstStyle/>
          <a:p>
            <a:r>
              <a:rPr lang="fr-FR" dirty="0"/>
              <a:t>2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581BAB0-3376-1148-1020-82F6A99B613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2430127" y="4011154"/>
            <a:ext cx="400051" cy="365125"/>
          </a:xfrm>
        </p:spPr>
        <p:txBody>
          <a:bodyPr/>
          <a:lstStyle/>
          <a:p>
            <a:r>
              <a:rPr lang="fr-FR" dirty="0"/>
              <a:t>3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346AEC62-0A4D-6AD9-5B60-41EE26F0140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059113" y="2306638"/>
            <a:ext cx="8742362" cy="500062"/>
          </a:xfrm>
        </p:spPr>
        <p:txBody>
          <a:bodyPr/>
          <a:lstStyle/>
          <a:p>
            <a:r>
              <a:rPr lang="en-US" dirty="0"/>
              <a:t>Hoy es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___ /___ / _______.</a:t>
            </a:r>
          </a:p>
          <a:p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C9C71742-35B8-F618-A7C1-37EEDC32D9E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3059113" y="3054417"/>
            <a:ext cx="8742362" cy="983908"/>
          </a:xfrm>
        </p:spPr>
        <p:txBody>
          <a:bodyPr/>
          <a:lstStyle/>
          <a:p>
            <a:r>
              <a:rPr lang="es-ES" dirty="0"/>
              <a:t>El botón de encendido para encender y apagar el ordenador está en </a:t>
            </a:r>
            <a:r>
              <a:rPr lang="en-US" dirty="0"/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_____________________.</a:t>
            </a:r>
            <a:r>
              <a:rPr lang="en-US" dirty="0"/>
              <a:t> (</a:t>
            </a:r>
            <a:r>
              <a:rPr lang="en-US" dirty="0" err="1"/>
              <a:t>izquierda</a:t>
            </a:r>
            <a:r>
              <a:rPr lang="en-US" dirty="0"/>
              <a:t>/</a:t>
            </a:r>
            <a:r>
              <a:rPr lang="en-US" dirty="0" err="1"/>
              <a:t>derecha</a:t>
            </a:r>
            <a:r>
              <a:rPr lang="en-US" dirty="0"/>
              <a:t>/</a:t>
            </a:r>
            <a:r>
              <a:rPr lang="en-US" dirty="0" err="1"/>
              <a:t>frente</a:t>
            </a:r>
            <a:r>
              <a:rPr lang="en-US" dirty="0"/>
              <a:t>/</a:t>
            </a:r>
            <a:r>
              <a:rPr lang="en-US" dirty="0" err="1"/>
              <a:t>atrás</a:t>
            </a:r>
            <a:r>
              <a:rPr lang="en-US" dirty="0"/>
              <a:t>)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5C8A5615-2A69-3F25-773A-95159B2D467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059113" y="4011154"/>
            <a:ext cx="8742362" cy="1192974"/>
          </a:xfrm>
        </p:spPr>
        <p:txBody>
          <a:bodyPr/>
          <a:lstStyle/>
          <a:p>
            <a:r>
              <a:rPr lang="es-ES" dirty="0"/>
              <a:t>El puerto de carga está 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___________________________.</a:t>
            </a:r>
            <a:r>
              <a:rPr lang="en-US" dirty="0"/>
              <a:t> (</a:t>
            </a:r>
            <a:r>
              <a:rPr lang="en-US" dirty="0" err="1"/>
              <a:t>izquierda</a:t>
            </a:r>
            <a:r>
              <a:rPr lang="en-US" dirty="0"/>
              <a:t>/</a:t>
            </a:r>
            <a:r>
              <a:rPr lang="en-US" dirty="0" err="1"/>
              <a:t>derecha</a:t>
            </a:r>
            <a:r>
              <a:rPr lang="en-US" dirty="0"/>
              <a:t>/</a:t>
            </a:r>
            <a:r>
              <a:rPr lang="en-US" dirty="0" err="1"/>
              <a:t>frente</a:t>
            </a:r>
            <a:r>
              <a:rPr lang="en-US" dirty="0"/>
              <a:t>/</a:t>
            </a:r>
            <a:r>
              <a:rPr lang="en-US" dirty="0" err="1"/>
              <a:t>atrás</a:t>
            </a:r>
            <a:r>
              <a:rPr lang="en-US" dirty="0"/>
              <a:t>)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AAF3234A-B9C0-CC8D-8DB1-6BEEB2ECA1F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2900" y="472753"/>
            <a:ext cx="2986213" cy="1326478"/>
          </a:xfrm>
        </p:spPr>
        <p:txBody>
          <a:bodyPr/>
          <a:lstStyle/>
          <a:p>
            <a:r>
              <a:rPr lang="en-US" sz="3200" dirty="0" err="1"/>
              <a:t>Repaso</a:t>
            </a:r>
            <a:r>
              <a:rPr lang="en-US" sz="3200" dirty="0"/>
              <a:t> y </a:t>
            </a:r>
            <a:r>
              <a:rPr lang="en-US" sz="3200" dirty="0" err="1"/>
              <a:t>calentamiento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8246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B0F518-0EA7-93A6-1378-28E7C9CB11E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1841486-25FD-8268-B277-5116CE97769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Google Shape;95;p19">
            <a:extLst>
              <a:ext uri="{FF2B5EF4-FFF2-40B4-BE49-F238E27FC236}">
                <a16:creationId xmlns:a16="http://schemas.microsoft.com/office/drawing/2014/main" id="{EB809C83-72DF-D057-93CB-F3DA2A57AB02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438933" y="257175"/>
            <a:ext cx="9344296" cy="52512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34376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7EE8830-0632-FBE7-1C40-5A9050C2935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1C3B705-76CB-4701-B49A-E6553401712F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F342FFF-9E8C-DC22-8A17-097612C9AD7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547702" y="761759"/>
            <a:ext cx="7754560" cy="621873"/>
          </a:xfrm>
        </p:spPr>
        <p:txBody>
          <a:bodyPr/>
          <a:lstStyle/>
          <a:p>
            <a:r>
              <a:rPr lang="en-US" sz="3600" b="1" dirty="0"/>
              <a:t>El </a:t>
            </a:r>
            <a:r>
              <a:rPr lang="en-US" sz="3600" b="1" dirty="0" err="1"/>
              <a:t>escritorio</a:t>
            </a:r>
            <a:r>
              <a:rPr lang="en-US" sz="3600" b="1" dirty="0"/>
              <a:t> del </a:t>
            </a:r>
            <a:r>
              <a:rPr lang="en-US" sz="3600" b="1" dirty="0" err="1"/>
              <a:t>ordenador</a:t>
            </a:r>
            <a:endParaRPr lang="en-US" sz="3600" b="1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9FBA7D3-25B3-4335-AAF5-8A405BED3B1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547702" y="1745293"/>
            <a:ext cx="7883377" cy="2354003"/>
          </a:xfrm>
        </p:spPr>
        <p:txBody>
          <a:bodyPr/>
          <a:lstStyle/>
          <a:p>
            <a:r>
              <a:rPr lang="en-US" sz="2000" dirty="0" err="1">
                <a:latin typeface="+mj-lt"/>
              </a:rPr>
              <a:t>pantalla</a:t>
            </a:r>
            <a:r>
              <a:rPr lang="en-US" sz="2000" dirty="0">
                <a:latin typeface="+mj-lt"/>
              </a:rPr>
              <a:t> de </a:t>
            </a:r>
            <a:r>
              <a:rPr lang="en-US" sz="2000" dirty="0" err="1">
                <a:latin typeface="+mj-lt"/>
              </a:rPr>
              <a:t>inicio</a:t>
            </a:r>
            <a:endParaRPr lang="en-US" sz="2000" dirty="0">
              <a:latin typeface="+mj-lt"/>
            </a:endParaRPr>
          </a:p>
          <a:p>
            <a:endParaRPr lang="en-US" sz="2000" dirty="0">
              <a:latin typeface="+mj-lt"/>
            </a:endParaRPr>
          </a:p>
          <a:p>
            <a:r>
              <a:rPr lang="en-US" sz="2000" dirty="0" err="1">
                <a:latin typeface="+mj-lt"/>
              </a:rPr>
              <a:t>área</a:t>
            </a:r>
            <a:r>
              <a:rPr lang="en-US" sz="2000" dirty="0">
                <a:latin typeface="+mj-lt"/>
              </a:rPr>
              <a:t> de </a:t>
            </a:r>
            <a:r>
              <a:rPr lang="en-US" sz="2000" dirty="0" err="1">
                <a:latin typeface="+mj-lt"/>
              </a:rPr>
              <a:t>trabajo</a:t>
            </a:r>
            <a:endParaRPr lang="en-US" sz="2000" dirty="0">
              <a:latin typeface="+mj-lt"/>
            </a:endParaRPr>
          </a:p>
          <a:p>
            <a:endParaRPr lang="en-US" sz="2000" dirty="0">
              <a:latin typeface="+mj-lt"/>
            </a:endParaRPr>
          </a:p>
          <a:p>
            <a:r>
              <a:rPr lang="en-US" sz="2000" dirty="0">
                <a:latin typeface="+mj-lt"/>
              </a:rPr>
              <a:t>Barra de </a:t>
            </a:r>
            <a:r>
              <a:rPr lang="en-US" sz="2000" dirty="0" err="1">
                <a:latin typeface="+mj-lt"/>
              </a:rPr>
              <a:t>Tareas</a:t>
            </a:r>
            <a:endParaRPr lang="en-US" sz="2000" dirty="0"/>
          </a:p>
        </p:txBody>
      </p:sp>
      <p:pic>
        <p:nvPicPr>
          <p:cNvPr id="2" name="Google Shape;95;p19">
            <a:extLst>
              <a:ext uri="{FF2B5EF4-FFF2-40B4-BE49-F238E27FC236}">
                <a16:creationId xmlns:a16="http://schemas.microsoft.com/office/drawing/2014/main" id="{E47A8759-3FD1-6FD2-5D43-5E7988CE1E00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1657" y="1383632"/>
            <a:ext cx="7406983" cy="41625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80755325"/>
      </p:ext>
    </p:extLst>
  </p:cSld>
  <p:clrMapOvr>
    <a:masterClrMapping/>
  </p:clrMapOvr>
</p:sld>
</file>

<file path=ppt/theme/theme1.xml><?xml version="1.0" encoding="utf-8"?>
<a:theme xmlns:a="http://schemas.openxmlformats.org/drawingml/2006/main" name="unit 02">
  <a:themeElements>
    <a:clrScheme name="ELDES">
      <a:dk1>
        <a:srgbClr val="004375"/>
      </a:dk1>
      <a:lt1>
        <a:srgbClr val="F5F5F5"/>
      </a:lt1>
      <a:dk2>
        <a:srgbClr val="3C3C3B"/>
      </a:dk2>
      <a:lt2>
        <a:srgbClr val="FFFFFF"/>
      </a:lt2>
      <a:accent1>
        <a:srgbClr val="004375"/>
      </a:accent1>
      <a:accent2>
        <a:srgbClr val="A6D5F4"/>
      </a:accent2>
      <a:accent3>
        <a:srgbClr val="FFCC34"/>
      </a:accent3>
      <a:accent4>
        <a:srgbClr val="B0CB72"/>
      </a:accent4>
      <a:accent5>
        <a:srgbClr val="3C3C3B"/>
      </a:accent5>
      <a:accent6>
        <a:srgbClr val="F5F5F5"/>
      </a:accent6>
      <a:hlink>
        <a:srgbClr val="A6D5F4"/>
      </a:hlink>
      <a:folHlink>
        <a:srgbClr val="FFCC34"/>
      </a:folHlink>
    </a:clrScheme>
    <a:fontScheme name="ELDES">
      <a:majorFont>
        <a:latin typeface="Rubik Bold"/>
        <a:ea typeface=""/>
        <a:cs typeface="Rubik Medium"/>
      </a:majorFont>
      <a:minorFont>
        <a:latin typeface="Rubik Light"/>
        <a:ea typeface=""/>
        <a:cs typeface="Rubik Black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46BA6B56CAFAC4B8DE49C1FB410908A" ma:contentTypeVersion="4" ma:contentTypeDescription="Create a new document." ma:contentTypeScope="" ma:versionID="0b6c6b58daf2eede1f18ecf6460c52f1">
  <xsd:schema xmlns:xsd="http://www.w3.org/2001/XMLSchema" xmlns:xs="http://www.w3.org/2001/XMLSchema" xmlns:p="http://schemas.microsoft.com/office/2006/metadata/properties" xmlns:ns3="936c79ad-d4fa-4eb4-abd7-ebb4720cf156" targetNamespace="http://schemas.microsoft.com/office/2006/metadata/properties" ma:root="true" ma:fieldsID="18700a1f5a98040e6364bb56f0e1d654" ns3:_="">
    <xsd:import namespace="936c79ad-d4fa-4eb4-abd7-ebb4720cf15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6c79ad-d4fa-4eb4-abd7-ebb4720cf15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1A7789-7CA4-4E2B-BB21-F19873C429BE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www.w3.org/XML/1998/namespace"/>
    <ds:schemaRef ds:uri="936c79ad-d4fa-4eb4-abd7-ebb4720cf156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A4ADAAA2-DF21-443D-8E0A-9FAE434BC5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36c79ad-d4fa-4eb4-abd7-ebb4720cf1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ED8D68E-977F-4773-BAD6-AB14BD17D3E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3870</TotalTime>
  <Words>1217</Words>
  <Application>Microsoft Office PowerPoint</Application>
  <PresentationFormat>Widescreen</PresentationFormat>
  <Paragraphs>230</Paragraphs>
  <Slides>43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Wingdings</vt:lpstr>
      <vt:lpstr>Rubik Bold</vt:lpstr>
      <vt:lpstr>Arial</vt:lpstr>
      <vt:lpstr>Rubik Light</vt:lpstr>
      <vt:lpstr>Calibri</vt:lpstr>
      <vt:lpstr>unit 02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yacine.essid</dc:creator>
  <cp:lastModifiedBy>Betz, Grayson</cp:lastModifiedBy>
  <cp:revision>41</cp:revision>
  <dcterms:created xsi:type="dcterms:W3CDTF">2024-07-17T09:58:59Z</dcterms:created>
  <dcterms:modified xsi:type="dcterms:W3CDTF">2025-01-08T17:48:28Z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0x010100646BA6B56CAFAC4B8DE49C1FB410908A</vt:lpwstr>
  </property>
</Properties>
</file>