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4"/>
  </p:sldMasterIdLst>
  <p:notesMasterIdLst>
    <p:notesMasterId r:id="rId52"/>
  </p:notesMasterIdLst>
  <p:handoutMasterIdLst>
    <p:handoutMasterId r:id="rId53"/>
  </p:handoutMasterIdLst>
  <p:sldIdLst>
    <p:sldId id="256" r:id="rId5"/>
    <p:sldId id="438" r:id="rId6"/>
    <p:sldId id="439" r:id="rId7"/>
    <p:sldId id="440" r:id="rId8"/>
    <p:sldId id="442" r:id="rId9"/>
    <p:sldId id="364" r:id="rId10"/>
    <p:sldId id="539" r:id="rId11"/>
    <p:sldId id="262" r:id="rId12"/>
    <p:sldId id="264" r:id="rId13"/>
    <p:sldId id="578" r:id="rId14"/>
    <p:sldId id="584" r:id="rId15"/>
    <p:sldId id="585" r:id="rId16"/>
    <p:sldId id="586" r:id="rId17"/>
    <p:sldId id="587" r:id="rId18"/>
    <p:sldId id="588" r:id="rId19"/>
    <p:sldId id="583" r:id="rId20"/>
    <p:sldId id="466" r:id="rId21"/>
    <p:sldId id="542" r:id="rId22"/>
    <p:sldId id="543" r:id="rId23"/>
    <p:sldId id="544" r:id="rId24"/>
    <p:sldId id="547" r:id="rId25"/>
    <p:sldId id="589" r:id="rId26"/>
    <p:sldId id="590" r:id="rId27"/>
    <p:sldId id="591" r:id="rId28"/>
    <p:sldId id="592" r:id="rId29"/>
    <p:sldId id="593" r:id="rId30"/>
    <p:sldId id="595" r:id="rId31"/>
    <p:sldId id="594" r:id="rId32"/>
    <p:sldId id="596" r:id="rId33"/>
    <p:sldId id="597" r:id="rId34"/>
    <p:sldId id="557" r:id="rId35"/>
    <p:sldId id="558" r:id="rId36"/>
    <p:sldId id="559" r:id="rId37"/>
    <p:sldId id="560" r:id="rId38"/>
    <p:sldId id="561" r:id="rId39"/>
    <p:sldId id="563" r:id="rId40"/>
    <p:sldId id="598" r:id="rId41"/>
    <p:sldId id="602" r:id="rId42"/>
    <p:sldId id="599" r:id="rId43"/>
    <p:sldId id="603" r:id="rId44"/>
    <p:sldId id="604" r:id="rId45"/>
    <p:sldId id="600" r:id="rId46"/>
    <p:sldId id="605" r:id="rId47"/>
    <p:sldId id="601" r:id="rId48"/>
    <p:sldId id="606" r:id="rId49"/>
    <p:sldId id="607" r:id="rId50"/>
    <p:sldId id="573" r:id="rId51"/>
  </p:sldIdLst>
  <p:sldSz cx="12192000" cy="6858000"/>
  <p:notesSz cx="6858000" cy="9144000"/>
  <p:embeddedFontLst>
    <p:embeddedFont>
      <p:font typeface="Rubik Bold"/>
      <p:bold r:id="rId54"/>
    </p:embeddedFont>
    <p:embeddedFont>
      <p:font typeface="Rubik Light" charset="-79"/>
      <p:regular r:id="rId55"/>
      <p:italic r:id="rId56"/>
    </p:embeddedFont>
  </p:embeddedFontLst>
  <p:defaultTextStyle>
    <a:defPPr>
      <a:defRPr lang="LID4096"/>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LOGO SCREEN" id="{946803A3-5589-481C-A13A-D1239BA69381}">
          <p14:sldIdLst>
            <p14:sldId id="256"/>
          </p14:sldIdLst>
        </p14:section>
        <p14:section name="UNIT 06" id="{6C261E56-1CA4-484B-BD92-B88686C52400}">
          <p14:sldIdLst>
            <p14:sldId id="438"/>
          </p14:sldIdLst>
        </p14:section>
        <p14:section name="UNIT 06: LESSON 01" id="{31EB9D66-7567-42DC-BE59-23758EA694E4}">
          <p14:sldIdLst>
            <p14:sldId id="439"/>
            <p14:sldId id="440"/>
            <p14:sldId id="442"/>
            <p14:sldId id="364"/>
            <p14:sldId id="539"/>
            <p14:sldId id="262"/>
            <p14:sldId id="264"/>
            <p14:sldId id="578"/>
            <p14:sldId id="584"/>
            <p14:sldId id="585"/>
            <p14:sldId id="586"/>
            <p14:sldId id="587"/>
            <p14:sldId id="588"/>
            <p14:sldId id="583"/>
            <p14:sldId id="466"/>
          </p14:sldIdLst>
        </p14:section>
        <p14:section name="UNIT 06: LESSON 02" id="{A874A441-2746-498D-90CE-497D6C60F16D}">
          <p14:sldIdLst>
            <p14:sldId id="542"/>
            <p14:sldId id="543"/>
            <p14:sldId id="544"/>
            <p14:sldId id="547"/>
            <p14:sldId id="589"/>
            <p14:sldId id="590"/>
            <p14:sldId id="591"/>
            <p14:sldId id="592"/>
            <p14:sldId id="593"/>
            <p14:sldId id="595"/>
            <p14:sldId id="594"/>
            <p14:sldId id="596"/>
            <p14:sldId id="597"/>
            <p14:sldId id="557"/>
          </p14:sldIdLst>
        </p14:section>
        <p14:section name="UNIT 06: LESSON 03" id="{85950C6A-35EF-4608-809B-7CD7F6874304}">
          <p14:sldIdLst>
            <p14:sldId id="558"/>
            <p14:sldId id="559"/>
            <p14:sldId id="560"/>
            <p14:sldId id="561"/>
            <p14:sldId id="563"/>
            <p14:sldId id="598"/>
            <p14:sldId id="602"/>
            <p14:sldId id="599"/>
            <p14:sldId id="603"/>
            <p14:sldId id="604"/>
            <p14:sldId id="600"/>
            <p14:sldId id="605"/>
            <p14:sldId id="601"/>
            <p14:sldId id="606"/>
            <p14:sldId id="607"/>
            <p14:sldId id="573"/>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8F4F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751" autoAdjust="0"/>
    <p:restoredTop sz="82484" autoAdjust="0"/>
  </p:normalViewPr>
  <p:slideViewPr>
    <p:cSldViewPr snapToGrid="0">
      <p:cViewPr varScale="1">
        <p:scale>
          <a:sx n="77" d="100"/>
          <a:sy n="77" d="100"/>
        </p:scale>
        <p:origin x="102" y="144"/>
      </p:cViewPr>
      <p:guideLst/>
    </p:cSldViewPr>
  </p:slideViewPr>
  <p:notesTextViewPr>
    <p:cViewPr>
      <p:scale>
        <a:sx n="1" d="1"/>
        <a:sy n="1" d="1"/>
      </p:scale>
      <p:origin x="0" y="0"/>
    </p:cViewPr>
  </p:notesTextViewPr>
  <p:notesViewPr>
    <p:cSldViewPr snapToGrid="0">
      <p:cViewPr varScale="1">
        <p:scale>
          <a:sx n="60" d="100"/>
          <a:sy n="60" d="100"/>
        </p:scale>
        <p:origin x="3187" y="4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font" Target="fonts/font2.fntdata"/><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handoutMaster" Target="handoutMasters/handoutMaster1.xml"/><Relationship Id="rId58" Type="http://schemas.openxmlformats.org/officeDocument/2006/relationships/viewProps" Target="viewProps.xml"/><Relationship Id="rId5" Type="http://schemas.openxmlformats.org/officeDocument/2006/relationships/slide" Target="slides/slide1.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font" Target="fonts/font3.fntdata"/><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theme" Target="theme/theme1.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font" Target="fonts/font1.fntdata"/><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presProps" Target="presProps.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notesMaster" Target="notesMasters/notesMaster1.xml"/><Relationship Id="rId6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94022FD-B407-4729-4A69-2E244B91DE5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latin typeface="Rubik Light" pitchFamily="2" charset="-79"/>
            </a:endParaRPr>
          </a:p>
        </p:txBody>
      </p:sp>
      <p:sp>
        <p:nvSpPr>
          <p:cNvPr id="3" name="Date Placeholder 2">
            <a:extLst>
              <a:ext uri="{FF2B5EF4-FFF2-40B4-BE49-F238E27FC236}">
                <a16:creationId xmlns:a16="http://schemas.microsoft.com/office/drawing/2014/main" id="{B96FB9C6-8F13-AF41-6D39-6FAD082DB60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B3E6D00-CB6F-40FC-AC69-C0EEA18C3126}" type="datetimeFigureOut">
              <a:rPr lang="en-US" smtClean="0">
                <a:latin typeface="Rubik Light" pitchFamily="2" charset="-79"/>
              </a:rPr>
              <a:t>1/8/2025</a:t>
            </a:fld>
            <a:endParaRPr lang="en-US" dirty="0">
              <a:latin typeface="Rubik Light" pitchFamily="2" charset="-79"/>
            </a:endParaRPr>
          </a:p>
        </p:txBody>
      </p:sp>
      <p:sp>
        <p:nvSpPr>
          <p:cNvPr id="4" name="Footer Placeholder 3">
            <a:extLst>
              <a:ext uri="{FF2B5EF4-FFF2-40B4-BE49-F238E27FC236}">
                <a16:creationId xmlns:a16="http://schemas.microsoft.com/office/drawing/2014/main" id="{8E76B9CB-A760-B849-D504-DCF4C8BEC90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latin typeface="Rubik Light" pitchFamily="2" charset="-79"/>
            </a:endParaRPr>
          </a:p>
        </p:txBody>
      </p:sp>
      <p:sp>
        <p:nvSpPr>
          <p:cNvPr id="5" name="Slide Number Placeholder 4">
            <a:extLst>
              <a:ext uri="{FF2B5EF4-FFF2-40B4-BE49-F238E27FC236}">
                <a16:creationId xmlns:a16="http://schemas.microsoft.com/office/drawing/2014/main" id="{BCA5E28B-B448-75B7-D72D-8B8F4757D45A}"/>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1EE67F8-5FE4-4B7C-8BDF-08830E8F87BA}" type="slidenum">
              <a:rPr lang="en-US" smtClean="0">
                <a:latin typeface="Rubik Light" pitchFamily="2" charset="-79"/>
              </a:rPr>
              <a:t>‹#›</a:t>
            </a:fld>
            <a:endParaRPr lang="en-US" dirty="0">
              <a:latin typeface="Rubik Light" pitchFamily="2" charset="-79"/>
            </a:endParaRPr>
          </a:p>
        </p:txBody>
      </p:sp>
    </p:spTree>
    <p:extLst>
      <p:ext uri="{BB962C8B-B14F-4D97-AF65-F5344CB8AC3E}">
        <p14:creationId xmlns:p14="http://schemas.microsoft.com/office/powerpoint/2010/main" val="23204718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Rubik Light" pitchFamily="2" charset="-79"/>
              </a:defRPr>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Rubik Light" pitchFamily="2" charset="-79"/>
              </a:defRPr>
            </a:lvl1pPr>
          </a:lstStyle>
          <a:p>
            <a:fld id="{1C33888A-CCBE-4A52-BF1C-88F28E948251}" type="datetimeFigureOut">
              <a:rPr lang="en-US" smtClean="0"/>
              <a:pPr/>
              <a:t>1/8/2025</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Rubik Light" pitchFamily="2" charset="-79"/>
              </a:defRPr>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Rubik Light" pitchFamily="2" charset="-79"/>
              </a:defRPr>
            </a:lvl1pPr>
          </a:lstStyle>
          <a:p>
            <a:fld id="{3CEE3EFB-B5C1-4C32-BA4C-9D80D68E2438}" type="slidenum">
              <a:rPr lang="en-US" smtClean="0"/>
              <a:pPr/>
              <a:t>‹#›</a:t>
            </a:fld>
            <a:endParaRPr lang="en-US" dirty="0"/>
          </a:p>
        </p:txBody>
      </p:sp>
    </p:spTree>
    <p:extLst>
      <p:ext uri="{BB962C8B-B14F-4D97-AF65-F5344CB8AC3E}">
        <p14:creationId xmlns:p14="http://schemas.microsoft.com/office/powerpoint/2010/main" val="23944000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Rubik Light" pitchFamily="2" charset="-79"/>
        <a:ea typeface="+mn-ea"/>
        <a:cs typeface="+mn-cs"/>
      </a:defRPr>
    </a:lvl1pPr>
    <a:lvl2pPr marL="457200" algn="l" defTabSz="914400" rtl="0" eaLnBrk="1" latinLnBrk="0" hangingPunct="1">
      <a:defRPr sz="1200" kern="1200">
        <a:solidFill>
          <a:schemeClr val="tx1"/>
        </a:solidFill>
        <a:latin typeface="Rubik Light" pitchFamily="2" charset="-79"/>
        <a:ea typeface="+mn-ea"/>
        <a:cs typeface="+mn-cs"/>
      </a:defRPr>
    </a:lvl2pPr>
    <a:lvl3pPr marL="914400" algn="l" defTabSz="914400" rtl="0" eaLnBrk="1" latinLnBrk="0" hangingPunct="1">
      <a:defRPr sz="1200" kern="1200">
        <a:solidFill>
          <a:schemeClr val="tx1"/>
        </a:solidFill>
        <a:latin typeface="Rubik Light" pitchFamily="2" charset="-79"/>
        <a:ea typeface="+mn-ea"/>
        <a:cs typeface="+mn-cs"/>
      </a:defRPr>
    </a:lvl3pPr>
    <a:lvl4pPr marL="1371600" algn="l" defTabSz="914400" rtl="0" eaLnBrk="1" latinLnBrk="0" hangingPunct="1">
      <a:defRPr sz="1200" kern="1200">
        <a:solidFill>
          <a:schemeClr val="tx1"/>
        </a:solidFill>
        <a:latin typeface="Rubik Light" pitchFamily="2" charset="-79"/>
        <a:ea typeface="+mn-ea"/>
        <a:cs typeface="+mn-cs"/>
      </a:defRPr>
    </a:lvl4pPr>
    <a:lvl5pPr marL="1828800" algn="l" defTabSz="914400" rtl="0" eaLnBrk="1" latinLnBrk="0" hangingPunct="1">
      <a:defRPr sz="1200" kern="1200">
        <a:solidFill>
          <a:schemeClr val="tx1"/>
        </a:solidFill>
        <a:latin typeface="Rubik Light" pitchFamily="2" charset="-79"/>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docs.google.com/document/d/104tXMgtxtZgeljYjUVVdl24JIfyE_YnO6r3fkdYrtBw/edit?usp=sharing"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docs.google.com/document/d/1xwlKpx3EB67gUCrLEX42Nd_GcKcvFM7ghYvxi431fPU/edit?usp=drive_link" TargetMode="External"/><Relationship Id="rId7" Type="http://schemas.openxmlformats.org/officeDocument/2006/relationships/hyperlink" Target="https://www.target.com" TargetMode="External"/><Relationship Id="rId2" Type="http://schemas.openxmlformats.org/officeDocument/2006/relationships/slide" Target="../slides/slide29.xml"/><Relationship Id="rId1" Type="http://schemas.openxmlformats.org/officeDocument/2006/relationships/notesMaster" Target="../notesMasters/notesMaster1.xml"/><Relationship Id="rId6" Type="http://schemas.openxmlformats.org/officeDocument/2006/relationships/hyperlink" Target="https://www.mnrsure.org" TargetMode="External"/><Relationship Id="rId5" Type="http://schemas.openxmlformats.org/officeDocument/2006/relationships/hyperlink" Target="https://www.minneapolismn.gov" TargetMode="External"/><Relationship Id="rId4" Type="http://schemas.openxmlformats.org/officeDocument/2006/relationships/hyperlink" Target="https://www.saintpaul.edu" TargetMode="Externa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Google Shape;87;g325f0ed4f4a_0_19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8" name="Google Shape;88;g325f0ed4f4a_0_19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07916"/>
              </a:lnSpc>
              <a:spcBef>
                <a:spcPts val="0"/>
              </a:spcBef>
              <a:spcAft>
                <a:spcPts val="0"/>
              </a:spcAft>
              <a:buClr>
                <a:schemeClr val="dk1"/>
              </a:buClr>
              <a:buSzPts val="1100"/>
              <a:buFont typeface="Arial"/>
              <a:buNone/>
            </a:pPr>
            <a:r>
              <a:rPr lang="en" sz="1200" b="1">
                <a:solidFill>
                  <a:srgbClr val="0070C0"/>
                </a:solidFill>
                <a:latin typeface="Calibri"/>
                <a:ea typeface="Calibri"/>
                <a:cs typeface="Calibri"/>
                <a:sym typeface="Calibri"/>
              </a:rPr>
              <a:t>Ask</a:t>
            </a:r>
            <a:r>
              <a:rPr lang="en" sz="1200">
                <a:solidFill>
                  <a:schemeClr val="dk1"/>
                </a:solidFill>
                <a:latin typeface="Calibri"/>
                <a:ea typeface="Calibri"/>
                <a:cs typeface="Calibri"/>
                <a:sym typeface="Calibri"/>
              </a:rPr>
              <a:t>: What is a web browser?</a:t>
            </a:r>
            <a:endParaRPr sz="1200">
              <a:solidFill>
                <a:schemeClr val="dk1"/>
              </a:solidFill>
              <a:latin typeface="Calibri"/>
              <a:ea typeface="Calibri"/>
              <a:cs typeface="Calibri"/>
              <a:sym typeface="Calibri"/>
            </a:endParaRPr>
          </a:p>
          <a:p>
            <a:pPr marL="0" lvl="0" indent="0" algn="l" rtl="0">
              <a:lnSpc>
                <a:spcPct val="107916"/>
              </a:lnSpc>
              <a:spcBef>
                <a:spcPts val="0"/>
              </a:spcBef>
              <a:spcAft>
                <a:spcPts val="0"/>
              </a:spcAft>
              <a:buClr>
                <a:schemeClr val="dk1"/>
              </a:buClr>
              <a:buSzPts val="1100"/>
              <a:buFont typeface="Arial"/>
              <a:buNone/>
            </a:pPr>
            <a:r>
              <a:rPr lang="en" sz="1200" b="1">
                <a:solidFill>
                  <a:srgbClr val="0070C0"/>
                </a:solidFill>
                <a:latin typeface="Calibri"/>
                <a:ea typeface="Calibri"/>
                <a:cs typeface="Calibri"/>
                <a:sym typeface="Calibri"/>
              </a:rPr>
              <a:t>Ask</a:t>
            </a:r>
            <a:r>
              <a:rPr lang="en" sz="1200">
                <a:solidFill>
                  <a:schemeClr val="dk1"/>
                </a:solidFill>
                <a:latin typeface="Calibri"/>
                <a:ea typeface="Calibri"/>
                <a:cs typeface="Calibri"/>
                <a:sym typeface="Calibri"/>
              </a:rPr>
              <a:t>: Has anyone used a web browser before?</a:t>
            </a:r>
            <a:endParaRPr sz="1200">
              <a:solidFill>
                <a:schemeClr val="dk1"/>
              </a:solidFill>
              <a:latin typeface="Calibri"/>
              <a:ea typeface="Calibri"/>
              <a:cs typeface="Calibri"/>
              <a:sym typeface="Calibri"/>
            </a:endParaRPr>
          </a:p>
          <a:p>
            <a:pPr marL="0" lvl="0" indent="0" algn="l" rtl="0">
              <a:lnSpc>
                <a:spcPct val="107916"/>
              </a:lnSpc>
              <a:spcBef>
                <a:spcPts val="0"/>
              </a:spcBef>
              <a:spcAft>
                <a:spcPts val="0"/>
              </a:spcAft>
              <a:buClr>
                <a:schemeClr val="dk1"/>
              </a:buClr>
              <a:buSzPts val="1100"/>
              <a:buFont typeface="Arial"/>
              <a:buNone/>
            </a:pPr>
            <a:endParaRPr sz="1200">
              <a:solidFill>
                <a:schemeClr val="dk1"/>
              </a:solidFill>
              <a:latin typeface="Calibri"/>
              <a:ea typeface="Calibri"/>
              <a:cs typeface="Calibri"/>
              <a:sym typeface="Calibri"/>
            </a:endParaRPr>
          </a:p>
          <a:p>
            <a:pPr marL="0" lvl="0" indent="0" algn="l" rtl="0">
              <a:lnSpc>
                <a:spcPct val="107916"/>
              </a:lnSpc>
              <a:spcBef>
                <a:spcPts val="0"/>
              </a:spcBef>
              <a:spcAft>
                <a:spcPts val="0"/>
              </a:spcAft>
              <a:buClr>
                <a:schemeClr val="dk1"/>
              </a:buClr>
              <a:buSzPts val="1100"/>
              <a:buFont typeface="Arial"/>
              <a:buNone/>
            </a:pPr>
            <a:r>
              <a:rPr lang="en" sz="1200" b="1">
                <a:solidFill>
                  <a:srgbClr val="FF0000"/>
                </a:solidFill>
                <a:latin typeface="Calibri"/>
                <a:ea typeface="Calibri"/>
                <a:cs typeface="Calibri"/>
                <a:sym typeface="Calibri"/>
              </a:rPr>
              <a:t>Say</a:t>
            </a:r>
            <a:r>
              <a:rPr lang="en" sz="1200">
                <a:solidFill>
                  <a:schemeClr val="dk1"/>
                </a:solidFill>
                <a:latin typeface="Calibri"/>
                <a:ea typeface="Calibri"/>
                <a:cs typeface="Calibri"/>
                <a:sym typeface="Calibri"/>
              </a:rPr>
              <a:t>: First let’s break down what each of these words mean separately.</a:t>
            </a:r>
            <a:endParaRPr sz="1200">
              <a:solidFill>
                <a:schemeClr val="dk1"/>
              </a:solidFill>
              <a:latin typeface="Calibri"/>
              <a:ea typeface="Calibri"/>
              <a:cs typeface="Calibri"/>
              <a:sym typeface="Calibri"/>
            </a:endParaRPr>
          </a:p>
          <a:p>
            <a:pPr marL="0" lvl="0" indent="0" algn="l" rtl="0">
              <a:lnSpc>
                <a:spcPct val="107916"/>
              </a:lnSpc>
              <a:spcBef>
                <a:spcPts val="0"/>
              </a:spcBef>
              <a:spcAft>
                <a:spcPts val="0"/>
              </a:spcAft>
              <a:buClr>
                <a:schemeClr val="dk1"/>
              </a:buClr>
              <a:buSzPts val="1100"/>
              <a:buFont typeface="Arial"/>
              <a:buNone/>
            </a:pPr>
            <a:r>
              <a:rPr lang="en" sz="1200" b="1">
                <a:solidFill>
                  <a:srgbClr val="0070C0"/>
                </a:solidFill>
                <a:latin typeface="Calibri"/>
                <a:ea typeface="Calibri"/>
                <a:cs typeface="Calibri"/>
                <a:sym typeface="Calibri"/>
              </a:rPr>
              <a:t>Ask</a:t>
            </a:r>
            <a:r>
              <a:rPr lang="en" sz="1200">
                <a:solidFill>
                  <a:schemeClr val="dk1"/>
                </a:solidFill>
                <a:latin typeface="Calibri"/>
                <a:ea typeface="Calibri"/>
                <a:cs typeface="Calibri"/>
                <a:sym typeface="Calibri"/>
              </a:rPr>
              <a:t>: What is the word “web” talking about? What have we talked about that has ‘web’ in the name?(the internet)</a:t>
            </a:r>
            <a:endParaRPr sz="1200">
              <a:solidFill>
                <a:schemeClr val="dk1"/>
              </a:solidFill>
              <a:latin typeface="Calibri"/>
              <a:ea typeface="Calibri"/>
              <a:cs typeface="Calibri"/>
              <a:sym typeface="Calibri"/>
            </a:endParaRPr>
          </a:p>
          <a:p>
            <a:pPr marL="0" lvl="0" indent="0" algn="l" rtl="0">
              <a:lnSpc>
                <a:spcPct val="107916"/>
              </a:lnSpc>
              <a:spcBef>
                <a:spcPts val="0"/>
              </a:spcBef>
              <a:spcAft>
                <a:spcPts val="0"/>
              </a:spcAft>
              <a:buClr>
                <a:schemeClr val="dk1"/>
              </a:buClr>
              <a:buSzPts val="1100"/>
              <a:buFont typeface="Arial"/>
              <a:buNone/>
            </a:pPr>
            <a:r>
              <a:rPr lang="en" sz="1200" b="1">
                <a:solidFill>
                  <a:srgbClr val="FF0000"/>
                </a:solidFill>
                <a:latin typeface="Calibri"/>
                <a:ea typeface="Calibri"/>
                <a:cs typeface="Calibri"/>
                <a:sym typeface="Calibri"/>
              </a:rPr>
              <a:t>Say</a:t>
            </a:r>
            <a:r>
              <a:rPr lang="en" sz="1200">
                <a:solidFill>
                  <a:schemeClr val="dk1"/>
                </a:solidFill>
                <a:latin typeface="Calibri"/>
                <a:ea typeface="Calibri"/>
                <a:cs typeface="Calibri"/>
                <a:sym typeface="Calibri"/>
              </a:rPr>
              <a:t>: When we use the word “Web” with computers, we’re talking about the internet.</a:t>
            </a:r>
            <a:endParaRPr sz="1200">
              <a:solidFill>
                <a:schemeClr val="dk1"/>
              </a:solidFill>
              <a:latin typeface="Calibri"/>
              <a:ea typeface="Calibri"/>
              <a:cs typeface="Calibri"/>
              <a:sym typeface="Calibri"/>
            </a:endParaRPr>
          </a:p>
          <a:p>
            <a:pPr marL="0" lvl="0" indent="0" algn="l" rtl="0">
              <a:lnSpc>
                <a:spcPct val="107916"/>
              </a:lnSpc>
              <a:spcBef>
                <a:spcPts val="0"/>
              </a:spcBef>
              <a:spcAft>
                <a:spcPts val="0"/>
              </a:spcAft>
              <a:buClr>
                <a:schemeClr val="dk1"/>
              </a:buClr>
              <a:buSzPts val="1100"/>
              <a:buFont typeface="Arial"/>
              <a:buNone/>
            </a:pPr>
            <a:endParaRPr sz="1200">
              <a:solidFill>
                <a:schemeClr val="dk1"/>
              </a:solidFill>
              <a:latin typeface="Calibri"/>
              <a:ea typeface="Calibri"/>
              <a:cs typeface="Calibri"/>
              <a:sym typeface="Calibri"/>
            </a:endParaRPr>
          </a:p>
          <a:p>
            <a:pPr marL="0" lvl="0" indent="0" algn="l" rtl="0">
              <a:lnSpc>
                <a:spcPct val="107916"/>
              </a:lnSpc>
              <a:spcBef>
                <a:spcPts val="0"/>
              </a:spcBef>
              <a:spcAft>
                <a:spcPts val="0"/>
              </a:spcAft>
              <a:buClr>
                <a:schemeClr val="dk1"/>
              </a:buClr>
              <a:buSzPts val="1100"/>
              <a:buFont typeface="Arial"/>
              <a:buNone/>
            </a:pPr>
            <a:r>
              <a:rPr lang="en" sz="1200" b="1">
                <a:solidFill>
                  <a:srgbClr val="FF0000"/>
                </a:solidFill>
                <a:latin typeface="Calibri"/>
                <a:ea typeface="Calibri"/>
                <a:cs typeface="Calibri"/>
                <a:sym typeface="Calibri"/>
              </a:rPr>
              <a:t>Say</a:t>
            </a:r>
            <a:r>
              <a:rPr lang="en" sz="1200">
                <a:solidFill>
                  <a:schemeClr val="dk1"/>
                </a:solidFill>
                <a:latin typeface="Calibri"/>
                <a:ea typeface="Calibri"/>
                <a:cs typeface="Calibri"/>
                <a:sym typeface="Calibri"/>
              </a:rPr>
              <a:t>: The second word, “browser” comes from the verb ‘to browse’. </a:t>
            </a:r>
            <a:endParaRPr sz="1200">
              <a:solidFill>
                <a:schemeClr val="dk1"/>
              </a:solidFill>
              <a:latin typeface="Calibri"/>
              <a:ea typeface="Calibri"/>
              <a:cs typeface="Calibri"/>
              <a:sym typeface="Calibri"/>
            </a:endParaRPr>
          </a:p>
          <a:p>
            <a:pPr marL="0" lvl="0" indent="0" algn="l" rtl="0">
              <a:lnSpc>
                <a:spcPct val="107916"/>
              </a:lnSpc>
              <a:spcBef>
                <a:spcPts val="0"/>
              </a:spcBef>
              <a:spcAft>
                <a:spcPts val="0"/>
              </a:spcAft>
              <a:buClr>
                <a:schemeClr val="dk1"/>
              </a:buClr>
              <a:buSzPts val="1100"/>
              <a:buFont typeface="Arial"/>
              <a:buNone/>
            </a:pPr>
            <a:r>
              <a:rPr lang="en" sz="1200" b="1">
                <a:solidFill>
                  <a:srgbClr val="0070C0"/>
                </a:solidFill>
                <a:latin typeface="Calibri"/>
                <a:ea typeface="Calibri"/>
                <a:cs typeface="Calibri"/>
                <a:sym typeface="Calibri"/>
              </a:rPr>
              <a:t>Ask</a:t>
            </a:r>
            <a:r>
              <a:rPr lang="en" sz="1200">
                <a:solidFill>
                  <a:schemeClr val="dk1"/>
                </a:solidFill>
                <a:latin typeface="Calibri"/>
                <a:ea typeface="Calibri"/>
                <a:cs typeface="Calibri"/>
                <a:sym typeface="Calibri"/>
              </a:rPr>
              <a:t>: What does it mean to browse a place like a store?</a:t>
            </a:r>
            <a:endParaRPr sz="1200">
              <a:solidFill>
                <a:schemeClr val="dk1"/>
              </a:solidFill>
              <a:latin typeface="Calibri"/>
              <a:ea typeface="Calibri"/>
              <a:cs typeface="Calibri"/>
              <a:sym typeface="Calibri"/>
            </a:endParaRPr>
          </a:p>
          <a:p>
            <a:pPr marL="457200" lvl="0" indent="0" algn="l" rtl="0">
              <a:lnSpc>
                <a:spcPct val="107916"/>
              </a:lnSpc>
              <a:spcBef>
                <a:spcPts val="0"/>
              </a:spcBef>
              <a:spcAft>
                <a:spcPts val="0"/>
              </a:spcAft>
              <a:buClr>
                <a:schemeClr val="dk1"/>
              </a:buClr>
              <a:buSzPts val="1100"/>
              <a:buFont typeface="Arial"/>
              <a:buNone/>
            </a:pPr>
            <a:r>
              <a:rPr lang="en" sz="1200" i="1" u="sng">
                <a:solidFill>
                  <a:schemeClr val="dk1"/>
                </a:solidFill>
                <a:latin typeface="Calibri"/>
                <a:ea typeface="Calibri"/>
                <a:cs typeface="Calibri"/>
                <a:sym typeface="Calibri"/>
              </a:rPr>
              <a:t>Browse (v):</a:t>
            </a:r>
            <a:r>
              <a:rPr lang="en" sz="1200">
                <a:solidFill>
                  <a:schemeClr val="dk1"/>
                </a:solidFill>
                <a:latin typeface="Calibri"/>
                <a:ea typeface="Calibri"/>
                <a:cs typeface="Calibri"/>
                <a:sym typeface="Calibri"/>
              </a:rPr>
              <a:t> to look around someplace without a purpose. (use an example of browsing in a store)</a:t>
            </a:r>
            <a:endParaRPr sz="1200">
              <a:solidFill>
                <a:schemeClr val="dk1"/>
              </a:solidFill>
              <a:latin typeface="Calibri"/>
              <a:ea typeface="Calibri"/>
              <a:cs typeface="Calibri"/>
              <a:sym typeface="Calibri"/>
            </a:endParaRPr>
          </a:p>
          <a:p>
            <a:pPr marL="0" lvl="0" indent="0" algn="l" rtl="0">
              <a:lnSpc>
                <a:spcPct val="107916"/>
              </a:lnSpc>
              <a:spcBef>
                <a:spcPts val="0"/>
              </a:spcBef>
              <a:spcAft>
                <a:spcPts val="0"/>
              </a:spcAft>
              <a:buClr>
                <a:schemeClr val="dk1"/>
              </a:buClr>
              <a:buSzPts val="1100"/>
              <a:buFont typeface="Arial"/>
              <a:buNone/>
            </a:pPr>
            <a:r>
              <a:rPr lang="en" sz="1200" b="1">
                <a:solidFill>
                  <a:srgbClr val="0070C0"/>
                </a:solidFill>
                <a:latin typeface="Calibri"/>
                <a:ea typeface="Calibri"/>
                <a:cs typeface="Calibri"/>
                <a:sym typeface="Calibri"/>
              </a:rPr>
              <a:t>Ask</a:t>
            </a:r>
            <a:r>
              <a:rPr lang="en" sz="1200">
                <a:solidFill>
                  <a:schemeClr val="dk1"/>
                </a:solidFill>
                <a:latin typeface="Calibri"/>
                <a:ea typeface="Calibri"/>
                <a:cs typeface="Calibri"/>
                <a:sym typeface="Calibri"/>
              </a:rPr>
              <a:t>: If we turn this action into a noun (to browse -&gt; browser), what do you think it might mean?</a:t>
            </a:r>
            <a:endParaRPr sz="1200">
              <a:solidFill>
                <a:schemeClr val="dk1"/>
              </a:solidFill>
              <a:latin typeface="Calibri"/>
              <a:ea typeface="Calibri"/>
              <a:cs typeface="Calibri"/>
              <a:sym typeface="Calibri"/>
            </a:endParaRPr>
          </a:p>
          <a:p>
            <a:pPr marL="0" lvl="0" indent="0" algn="l" rtl="0">
              <a:lnSpc>
                <a:spcPct val="107916"/>
              </a:lnSpc>
              <a:spcBef>
                <a:spcPts val="0"/>
              </a:spcBef>
              <a:spcAft>
                <a:spcPts val="0"/>
              </a:spcAft>
              <a:buClr>
                <a:schemeClr val="dk1"/>
              </a:buClr>
              <a:buSzPts val="1100"/>
              <a:buFont typeface="Arial"/>
              <a:buNone/>
            </a:pPr>
            <a:r>
              <a:rPr lang="en" sz="1200">
                <a:solidFill>
                  <a:schemeClr val="dk1"/>
                </a:solidFill>
                <a:latin typeface="Calibri"/>
                <a:ea typeface="Calibri"/>
                <a:cs typeface="Calibri"/>
                <a:sym typeface="Calibri"/>
              </a:rPr>
              <a:t>Using this information, what do you think a browser(n) is?</a:t>
            </a:r>
            <a:endParaRPr sz="1200">
              <a:solidFill>
                <a:schemeClr val="dk1"/>
              </a:solidFill>
              <a:latin typeface="Calibri"/>
              <a:ea typeface="Calibri"/>
              <a:cs typeface="Calibri"/>
              <a:sym typeface="Calibri"/>
            </a:endParaRPr>
          </a:p>
          <a:p>
            <a:pPr marL="457200" lvl="0" indent="0" algn="l" rtl="0">
              <a:lnSpc>
                <a:spcPct val="107916"/>
              </a:lnSpc>
              <a:spcBef>
                <a:spcPts val="0"/>
              </a:spcBef>
              <a:spcAft>
                <a:spcPts val="0"/>
              </a:spcAft>
              <a:buClr>
                <a:schemeClr val="dk1"/>
              </a:buClr>
              <a:buSzPts val="1100"/>
              <a:buFont typeface="Arial"/>
              <a:buNone/>
            </a:pPr>
            <a:r>
              <a:rPr lang="en" sz="1200" i="1" u="sng">
                <a:solidFill>
                  <a:schemeClr val="dk1"/>
                </a:solidFill>
                <a:latin typeface="Calibri"/>
                <a:ea typeface="Calibri"/>
                <a:cs typeface="Calibri"/>
                <a:sym typeface="Calibri"/>
              </a:rPr>
              <a:t>Browser (n):</a:t>
            </a:r>
            <a:r>
              <a:rPr lang="en" sz="1200">
                <a:solidFill>
                  <a:schemeClr val="dk1"/>
                </a:solidFill>
                <a:latin typeface="Calibri"/>
                <a:ea typeface="Calibri"/>
                <a:cs typeface="Calibri"/>
                <a:sym typeface="Calibri"/>
              </a:rPr>
              <a:t> a person or thing that looks around a place.</a:t>
            </a:r>
            <a:endParaRPr sz="1200">
              <a:solidFill>
                <a:schemeClr val="dk1"/>
              </a:solidFill>
              <a:latin typeface="Calibri"/>
              <a:ea typeface="Calibri"/>
              <a:cs typeface="Calibri"/>
              <a:sym typeface="Calibri"/>
            </a:endParaRPr>
          </a:p>
          <a:p>
            <a:pPr marL="0" lvl="0" indent="0" algn="l" rtl="0">
              <a:lnSpc>
                <a:spcPct val="107916"/>
              </a:lnSpc>
              <a:spcBef>
                <a:spcPts val="0"/>
              </a:spcBef>
              <a:spcAft>
                <a:spcPts val="0"/>
              </a:spcAft>
              <a:buClr>
                <a:schemeClr val="dk1"/>
              </a:buClr>
              <a:buSzPts val="1100"/>
              <a:buFont typeface="Arial"/>
              <a:buNone/>
            </a:pPr>
            <a:r>
              <a:rPr lang="en" sz="1200">
                <a:solidFill>
                  <a:schemeClr val="dk1"/>
                </a:solidFill>
                <a:latin typeface="Calibri"/>
                <a:ea typeface="Calibri"/>
                <a:cs typeface="Calibri"/>
                <a:sym typeface="Calibri"/>
              </a:rPr>
              <a:t>If ‘web’ means ‘internet’ and ‘browser’ is a thing that looks around a place, what do you think a web browser is?</a:t>
            </a:r>
            <a:endParaRPr sz="1200">
              <a:solidFill>
                <a:schemeClr val="dk1"/>
              </a:solidFill>
              <a:latin typeface="Calibri"/>
              <a:ea typeface="Calibri"/>
              <a:cs typeface="Calibri"/>
              <a:sym typeface="Calibri"/>
            </a:endParaRPr>
          </a:p>
          <a:p>
            <a:pPr marL="457200" lvl="0" indent="0" algn="l" rtl="0">
              <a:lnSpc>
                <a:spcPct val="107916"/>
              </a:lnSpc>
              <a:spcBef>
                <a:spcPts val="0"/>
              </a:spcBef>
              <a:spcAft>
                <a:spcPts val="0"/>
              </a:spcAft>
              <a:buClr>
                <a:schemeClr val="dk1"/>
              </a:buClr>
              <a:buSzPts val="1100"/>
              <a:buFont typeface="Arial"/>
              <a:buNone/>
            </a:pPr>
            <a:r>
              <a:rPr lang="en" sz="1200" i="1" u="sng">
                <a:solidFill>
                  <a:schemeClr val="dk1"/>
                </a:solidFill>
                <a:latin typeface="Calibri"/>
                <a:ea typeface="Calibri"/>
                <a:cs typeface="Calibri"/>
                <a:sym typeface="Calibri"/>
              </a:rPr>
              <a:t>Web browser (n):</a:t>
            </a:r>
            <a:r>
              <a:rPr lang="en" sz="1200">
                <a:solidFill>
                  <a:schemeClr val="dk1"/>
                </a:solidFill>
                <a:latin typeface="Calibri"/>
                <a:ea typeface="Calibri"/>
                <a:cs typeface="Calibri"/>
                <a:sym typeface="Calibri"/>
              </a:rPr>
              <a:t> an app we can use to look around and explore the internet.</a:t>
            </a:r>
            <a:endParaRPr sz="1200">
              <a:solidFill>
                <a:schemeClr val="dk1"/>
              </a:solidFill>
              <a:latin typeface="Calibri"/>
              <a:ea typeface="Calibri"/>
              <a:cs typeface="Calibri"/>
              <a:sym typeface="Calibri"/>
            </a:endParaRPr>
          </a:p>
          <a:p>
            <a:pPr marL="0" lvl="0" indent="0" algn="l" rtl="0">
              <a:lnSpc>
                <a:spcPct val="107916"/>
              </a:lnSpc>
              <a:spcBef>
                <a:spcPts val="800"/>
              </a:spcBef>
              <a:spcAft>
                <a:spcPts val="800"/>
              </a:spcAft>
              <a:buClr>
                <a:schemeClr val="dk1"/>
              </a:buClr>
              <a:buSzPts val="1100"/>
              <a:buFont typeface="Arial"/>
              <a:buNone/>
            </a:pPr>
            <a:r>
              <a:rPr lang="en" sz="1200" b="1">
                <a:solidFill>
                  <a:schemeClr val="dk1"/>
                </a:solidFill>
                <a:highlight>
                  <a:srgbClr val="EAD1DC"/>
                </a:highlight>
                <a:latin typeface="Calibri"/>
                <a:ea typeface="Calibri"/>
                <a:cs typeface="Calibri"/>
                <a:sym typeface="Calibri"/>
              </a:rPr>
              <a:t>Note to Teacher</a:t>
            </a:r>
            <a:r>
              <a:rPr lang="en" sz="1200">
                <a:solidFill>
                  <a:schemeClr val="dk1"/>
                </a:solidFill>
                <a:highlight>
                  <a:srgbClr val="EAD1DC"/>
                </a:highlight>
                <a:latin typeface="Calibri"/>
                <a:ea typeface="Calibri"/>
                <a:cs typeface="Calibri"/>
                <a:sym typeface="Calibri"/>
              </a:rPr>
              <a:t>: As the teacher presents, the students take notes in the </a:t>
            </a:r>
            <a:r>
              <a:rPr lang="en" sz="1200" u="sng">
                <a:solidFill>
                  <a:srgbClr val="1155CC"/>
                </a:solidFill>
                <a:highlight>
                  <a:srgbClr val="EAD1DC"/>
                </a:highlight>
                <a:latin typeface="Calibri"/>
                <a:ea typeface="Calibri"/>
                <a:cs typeface="Calibri"/>
                <a:sym typeface="Calibri"/>
                <a:hlinkClick r:id="rId3">
                  <a:extLst>
                    <a:ext uri="{A12FA001-AC4F-418D-AE19-62706E023703}">
                      <ahyp:hlinkClr xmlns:ahyp="http://schemas.microsoft.com/office/drawing/2018/hyperlinkcolor" val="tx"/>
                    </a:ext>
                  </a:extLst>
                </a:hlinkClick>
              </a:rPr>
              <a:t>vocab handout.</a:t>
            </a:r>
            <a:r>
              <a:rPr lang="en" sz="1200">
                <a:solidFill>
                  <a:schemeClr val="dk1"/>
                </a:solidFill>
                <a:highlight>
                  <a:srgbClr val="EAD1DC"/>
                </a:highlight>
                <a:latin typeface="Calibri"/>
                <a:ea typeface="Calibri"/>
                <a:cs typeface="Calibri"/>
                <a:sym typeface="Calibri"/>
              </a:rPr>
              <a:t> The first side is for lesson one while the second side is for the second lesson in this unit.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596F37-C7E3-D2AC-DD72-80A35B08703A}"/>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EA5F6C31-1AF3-56CD-EE07-52623E9DB2BC}"/>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29BE9614-F629-A377-A95D-F4AA7E651C2F}"/>
              </a:ext>
            </a:extLst>
          </p:cNvPr>
          <p:cNvSpPr>
            <a:spLocks noGrp="1"/>
          </p:cNvSpPr>
          <p:nvPr>
            <p:ph type="body" idx="1"/>
          </p:nvPr>
        </p:nvSpPr>
        <p:spPr/>
        <p:txBody>
          <a:bodyPr/>
          <a:lstStyle/>
          <a:p>
            <a:pPr rtl="0"/>
            <a:endParaRPr lang="en-US" dirty="0"/>
          </a:p>
        </p:txBody>
      </p:sp>
      <p:sp>
        <p:nvSpPr>
          <p:cNvPr id="4" name="Espace réservé du numéro de diapositive 3">
            <a:extLst>
              <a:ext uri="{FF2B5EF4-FFF2-40B4-BE49-F238E27FC236}">
                <a16:creationId xmlns:a16="http://schemas.microsoft.com/office/drawing/2014/main" id="{CFDB32C1-4511-A949-1E3F-BD855EF18C70}"/>
              </a:ext>
            </a:extLst>
          </p:cNvPr>
          <p:cNvSpPr>
            <a:spLocks noGrp="1"/>
          </p:cNvSpPr>
          <p:nvPr>
            <p:ph type="sldNum" sz="quarter" idx="5"/>
          </p:nvPr>
        </p:nvSpPr>
        <p:spPr/>
        <p:txBody>
          <a:bodyPr/>
          <a:lstStyle/>
          <a:p>
            <a:fld id="{3CEE3EFB-B5C1-4C32-BA4C-9D80D68E2438}" type="slidenum">
              <a:rPr lang="en-US" smtClean="0"/>
              <a:t>43</a:t>
            </a:fld>
            <a:endParaRPr lang="en-US" dirty="0"/>
          </a:p>
        </p:txBody>
      </p:sp>
    </p:spTree>
    <p:extLst>
      <p:ext uri="{BB962C8B-B14F-4D97-AF65-F5344CB8AC3E}">
        <p14:creationId xmlns:p14="http://schemas.microsoft.com/office/powerpoint/2010/main" val="16822045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g325f0ed4f4a_0_20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0" name="Google Shape;100;g325f0ed4f4a_0_20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07916"/>
              </a:lnSpc>
              <a:spcBef>
                <a:spcPts val="0"/>
              </a:spcBef>
              <a:spcAft>
                <a:spcPts val="0"/>
              </a:spcAft>
              <a:buClr>
                <a:schemeClr val="dk1"/>
              </a:buClr>
              <a:buSzPts val="1100"/>
              <a:buFont typeface="Arial"/>
              <a:buNone/>
            </a:pPr>
            <a:r>
              <a:rPr lang="en" sz="1200" b="1">
                <a:solidFill>
                  <a:srgbClr val="FF0000"/>
                </a:solidFill>
                <a:latin typeface="Calibri"/>
                <a:ea typeface="Calibri"/>
                <a:cs typeface="Calibri"/>
                <a:sym typeface="Calibri"/>
              </a:rPr>
              <a:t>Say</a:t>
            </a:r>
            <a:r>
              <a:rPr lang="en" sz="1200">
                <a:solidFill>
                  <a:schemeClr val="dk1"/>
                </a:solidFill>
                <a:latin typeface="Calibri"/>
                <a:ea typeface="Calibri"/>
                <a:cs typeface="Calibri"/>
                <a:sym typeface="Calibri"/>
              </a:rPr>
              <a:t>: There are many different web browsers that you can use.</a:t>
            </a:r>
            <a:endParaRPr sz="1200">
              <a:solidFill>
                <a:schemeClr val="dk1"/>
              </a:solidFill>
              <a:latin typeface="Calibri"/>
              <a:ea typeface="Calibri"/>
              <a:cs typeface="Calibri"/>
              <a:sym typeface="Calibri"/>
            </a:endParaRPr>
          </a:p>
          <a:p>
            <a:pPr marL="0" lvl="0" indent="0" algn="l" rtl="0">
              <a:lnSpc>
                <a:spcPct val="107916"/>
              </a:lnSpc>
              <a:spcBef>
                <a:spcPts val="0"/>
              </a:spcBef>
              <a:spcAft>
                <a:spcPts val="0"/>
              </a:spcAft>
              <a:buClr>
                <a:schemeClr val="dk1"/>
              </a:buClr>
              <a:buSzPts val="1100"/>
              <a:buFont typeface="Arial"/>
              <a:buNone/>
            </a:pPr>
            <a:r>
              <a:rPr lang="en" sz="1200" b="1">
                <a:solidFill>
                  <a:srgbClr val="FF0000"/>
                </a:solidFill>
                <a:latin typeface="Calibri"/>
                <a:ea typeface="Calibri"/>
                <a:cs typeface="Calibri"/>
                <a:sym typeface="Calibri"/>
              </a:rPr>
              <a:t>Say</a:t>
            </a:r>
            <a:r>
              <a:rPr lang="en" sz="1200">
                <a:solidFill>
                  <a:schemeClr val="dk1"/>
                </a:solidFill>
                <a:latin typeface="Calibri"/>
                <a:ea typeface="Calibri"/>
                <a:cs typeface="Calibri"/>
                <a:sym typeface="Calibri"/>
              </a:rPr>
              <a:t>: They all have the same job (i.e. you can use them to go to places on the internet) but some are more popular than others.</a:t>
            </a:r>
            <a:endParaRPr sz="1200">
              <a:solidFill>
                <a:schemeClr val="dk1"/>
              </a:solidFill>
              <a:latin typeface="Calibri"/>
              <a:ea typeface="Calibri"/>
              <a:cs typeface="Calibri"/>
              <a:sym typeface="Calibri"/>
            </a:endParaRPr>
          </a:p>
          <a:p>
            <a:pPr marL="0" lvl="0" indent="0" algn="l" rtl="0">
              <a:lnSpc>
                <a:spcPct val="107916"/>
              </a:lnSpc>
              <a:spcBef>
                <a:spcPts val="0"/>
              </a:spcBef>
              <a:spcAft>
                <a:spcPts val="0"/>
              </a:spcAft>
              <a:buClr>
                <a:schemeClr val="dk1"/>
              </a:buClr>
              <a:buSzPts val="1100"/>
              <a:buFont typeface="Arial"/>
              <a:buNone/>
            </a:pPr>
            <a:r>
              <a:rPr lang="en" sz="1200" b="1">
                <a:solidFill>
                  <a:srgbClr val="FF0000"/>
                </a:solidFill>
                <a:latin typeface="Calibri"/>
                <a:ea typeface="Calibri"/>
                <a:cs typeface="Calibri"/>
                <a:sym typeface="Calibri"/>
              </a:rPr>
              <a:t>Say</a:t>
            </a:r>
            <a:r>
              <a:rPr lang="en" sz="1200">
                <a:solidFill>
                  <a:schemeClr val="dk1"/>
                </a:solidFill>
                <a:latin typeface="Calibri"/>
                <a:ea typeface="Calibri"/>
                <a:cs typeface="Calibri"/>
                <a:sym typeface="Calibri"/>
              </a:rPr>
              <a:t>: Let’s talk about some of the most popular ones that you might see and why you might want to use them or not.</a:t>
            </a:r>
            <a:endParaRPr sz="1200">
              <a:solidFill>
                <a:schemeClr val="dk1"/>
              </a:solidFill>
              <a:latin typeface="Calibri"/>
              <a:ea typeface="Calibri"/>
              <a:cs typeface="Calibri"/>
              <a:sym typeface="Calibri"/>
            </a:endParaRPr>
          </a:p>
          <a:p>
            <a:pPr marL="0" lvl="0" indent="0" algn="l" rtl="0">
              <a:lnSpc>
                <a:spcPct val="107916"/>
              </a:lnSpc>
              <a:spcBef>
                <a:spcPts val="0"/>
              </a:spcBef>
              <a:spcAft>
                <a:spcPts val="0"/>
              </a:spcAft>
              <a:buClr>
                <a:schemeClr val="dk1"/>
              </a:buClr>
              <a:buSzPts val="1100"/>
              <a:buFont typeface="Arial"/>
              <a:buNone/>
            </a:pPr>
            <a:r>
              <a:rPr lang="en" sz="1200" b="1">
                <a:solidFill>
                  <a:srgbClr val="0070C0"/>
                </a:solidFill>
                <a:latin typeface="Calibri"/>
                <a:ea typeface="Calibri"/>
                <a:cs typeface="Calibri"/>
                <a:sym typeface="Calibri"/>
              </a:rPr>
              <a:t>Ask</a:t>
            </a:r>
            <a:r>
              <a:rPr lang="en" sz="1200">
                <a:solidFill>
                  <a:schemeClr val="dk1"/>
                </a:solidFill>
                <a:latin typeface="Calibri"/>
                <a:ea typeface="Calibri"/>
                <a:cs typeface="Calibri"/>
                <a:sym typeface="Calibri"/>
              </a:rPr>
              <a:t>: What are some of the web browsers you’ve used or seen?</a:t>
            </a:r>
            <a:endParaRPr sz="1200">
              <a:solidFill>
                <a:schemeClr val="dk1"/>
              </a:solidFill>
              <a:latin typeface="Calibri"/>
              <a:ea typeface="Calibri"/>
              <a:cs typeface="Calibri"/>
              <a:sym typeface="Calibri"/>
            </a:endParaRPr>
          </a:p>
          <a:p>
            <a:pPr marL="0" lvl="0" indent="0" algn="l" rtl="0">
              <a:lnSpc>
                <a:spcPct val="107916"/>
              </a:lnSpc>
              <a:spcBef>
                <a:spcPts val="0"/>
              </a:spcBef>
              <a:spcAft>
                <a:spcPts val="0"/>
              </a:spcAft>
              <a:buClr>
                <a:schemeClr val="dk1"/>
              </a:buClr>
              <a:buSzPts val="1100"/>
              <a:buFont typeface="Arial"/>
              <a:buNone/>
            </a:pPr>
            <a:endParaRPr sz="1200">
              <a:solidFill>
                <a:schemeClr val="dk1"/>
              </a:solidFill>
              <a:latin typeface="Calibri"/>
              <a:ea typeface="Calibri"/>
              <a:cs typeface="Calibri"/>
              <a:sym typeface="Calibri"/>
            </a:endParaRPr>
          </a:p>
          <a:p>
            <a:pPr marL="0" lvl="0" indent="0" algn="l" rtl="0">
              <a:lnSpc>
                <a:spcPct val="107916"/>
              </a:lnSpc>
              <a:spcBef>
                <a:spcPts val="0"/>
              </a:spcBef>
              <a:spcAft>
                <a:spcPts val="0"/>
              </a:spcAft>
              <a:buClr>
                <a:schemeClr val="dk1"/>
              </a:buClr>
              <a:buSzPts val="1100"/>
              <a:buFont typeface="Arial"/>
              <a:buNone/>
            </a:pPr>
            <a:r>
              <a:rPr lang="en" sz="1200">
                <a:solidFill>
                  <a:schemeClr val="dk1"/>
                </a:solidFill>
                <a:latin typeface="Calibri"/>
                <a:ea typeface="Calibri"/>
                <a:cs typeface="Calibri"/>
                <a:sym typeface="Calibri"/>
              </a:rPr>
              <a:t>Handout: Common Browser Pros &amp; Cons Activity</a:t>
            </a:r>
            <a:endParaRPr sz="1200">
              <a:solidFill>
                <a:schemeClr val="dk1"/>
              </a:solidFill>
              <a:latin typeface="Calibri"/>
              <a:ea typeface="Calibri"/>
              <a:cs typeface="Calibri"/>
              <a:sym typeface="Calibri"/>
            </a:endParaRPr>
          </a:p>
          <a:p>
            <a:pPr marL="0" lvl="0" indent="0" algn="l" rtl="0">
              <a:lnSpc>
                <a:spcPct val="107916"/>
              </a:lnSpc>
              <a:spcBef>
                <a:spcPts val="0"/>
              </a:spcBef>
              <a:spcAft>
                <a:spcPts val="0"/>
              </a:spcAft>
              <a:buClr>
                <a:schemeClr val="dk1"/>
              </a:buClr>
              <a:buSzPts val="1100"/>
              <a:buFont typeface="Arial"/>
              <a:buNone/>
            </a:pPr>
            <a:endParaRPr sz="1200">
              <a:solidFill>
                <a:schemeClr val="dk1"/>
              </a:solidFill>
              <a:latin typeface="Calibri"/>
              <a:ea typeface="Calibri"/>
              <a:cs typeface="Calibri"/>
              <a:sym typeface="Calibri"/>
            </a:endParaRPr>
          </a:p>
          <a:p>
            <a:pPr marL="0" lvl="0" indent="0" algn="l" rtl="0">
              <a:lnSpc>
                <a:spcPct val="107916"/>
              </a:lnSpc>
              <a:spcBef>
                <a:spcPts val="0"/>
              </a:spcBef>
              <a:spcAft>
                <a:spcPts val="0"/>
              </a:spcAft>
              <a:buClr>
                <a:schemeClr val="dk1"/>
              </a:buClr>
              <a:buSzPts val="1100"/>
              <a:buFont typeface="Arial"/>
              <a:buNone/>
            </a:pPr>
            <a:r>
              <a:rPr lang="en" sz="1200">
                <a:solidFill>
                  <a:schemeClr val="dk1"/>
                </a:solidFill>
                <a:highlight>
                  <a:srgbClr val="EAD1DC"/>
                </a:highlight>
                <a:latin typeface="Calibri"/>
                <a:ea typeface="Calibri"/>
                <a:cs typeface="Calibri"/>
                <a:sym typeface="Calibri"/>
              </a:rPr>
              <a:t>Instructor Note: First, learners discuss the different browsers they already know. Are there any pros/cons they would add to the list before the teacher discusses each one? THEN, the teacher can present each browser and the pros/cons. Use your discretion as to how much content below is applicable for your learners. If you have beginning level English speakers in the class, it may not be appropriate to share all of the listed pros/cons in the lesson plan</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F3A751-8B9A-A348-12B6-927D69205339}"/>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2ECF6B1A-ED75-2B17-55C1-16678542659C}"/>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5A054F7B-649A-3AD2-803E-731F78F7CE88}"/>
              </a:ext>
            </a:extLst>
          </p:cNvPr>
          <p:cNvSpPr>
            <a:spLocks noGrp="1"/>
          </p:cNvSpPr>
          <p:nvPr>
            <p:ph type="body" idx="1"/>
          </p:nvPr>
        </p:nvSpPr>
        <p:spPr/>
        <p:txBody>
          <a:bodyPr/>
          <a:lstStyle/>
          <a:p>
            <a:pPr rtl="0"/>
            <a:endParaRPr lang="en-US" dirty="0"/>
          </a:p>
        </p:txBody>
      </p:sp>
      <p:sp>
        <p:nvSpPr>
          <p:cNvPr id="4" name="Espace réservé du numéro de diapositive 3">
            <a:extLst>
              <a:ext uri="{FF2B5EF4-FFF2-40B4-BE49-F238E27FC236}">
                <a16:creationId xmlns:a16="http://schemas.microsoft.com/office/drawing/2014/main" id="{FB6D129A-F023-6682-72FD-D2C2981CF138}"/>
              </a:ext>
            </a:extLst>
          </p:cNvPr>
          <p:cNvSpPr>
            <a:spLocks noGrp="1"/>
          </p:cNvSpPr>
          <p:nvPr>
            <p:ph type="sldNum" sz="quarter" idx="5"/>
          </p:nvPr>
        </p:nvSpPr>
        <p:spPr/>
        <p:txBody>
          <a:bodyPr/>
          <a:lstStyle/>
          <a:p>
            <a:fld id="{3CEE3EFB-B5C1-4C32-BA4C-9D80D68E2438}" type="slidenum">
              <a:rPr lang="en-US" smtClean="0"/>
              <a:t>16</a:t>
            </a:fld>
            <a:endParaRPr lang="en-US" dirty="0"/>
          </a:p>
        </p:txBody>
      </p:sp>
    </p:spTree>
    <p:extLst>
      <p:ext uri="{BB962C8B-B14F-4D97-AF65-F5344CB8AC3E}">
        <p14:creationId xmlns:p14="http://schemas.microsoft.com/office/powerpoint/2010/main" val="8952407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4BB6D8-28F5-2840-9A80-1E212EF8C4DB}"/>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CE21B4EC-403D-634F-4723-4BA7B04F49C9}"/>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451391BB-3110-0B93-5425-5C71FA8A7A04}"/>
              </a:ext>
            </a:extLst>
          </p:cNvPr>
          <p:cNvSpPr>
            <a:spLocks noGrp="1"/>
          </p:cNvSpPr>
          <p:nvPr>
            <p:ph type="body" idx="1"/>
          </p:nvPr>
        </p:nvSpPr>
        <p:spPr/>
        <p:txBody>
          <a:bodyPr/>
          <a:lstStyle/>
          <a:p>
            <a:pPr rtl="0"/>
            <a:endParaRPr lang="en-US" dirty="0"/>
          </a:p>
        </p:txBody>
      </p:sp>
      <p:sp>
        <p:nvSpPr>
          <p:cNvPr id="4" name="Espace réservé du numéro de diapositive 3">
            <a:extLst>
              <a:ext uri="{FF2B5EF4-FFF2-40B4-BE49-F238E27FC236}">
                <a16:creationId xmlns:a16="http://schemas.microsoft.com/office/drawing/2014/main" id="{026B5AF6-6D3D-17E7-1221-9ABA3DABAE86}"/>
              </a:ext>
            </a:extLst>
          </p:cNvPr>
          <p:cNvSpPr>
            <a:spLocks noGrp="1"/>
          </p:cNvSpPr>
          <p:nvPr>
            <p:ph type="sldNum" sz="quarter" idx="5"/>
          </p:nvPr>
        </p:nvSpPr>
        <p:spPr/>
        <p:txBody>
          <a:bodyPr/>
          <a:lstStyle/>
          <a:p>
            <a:fld id="{3CEE3EFB-B5C1-4C32-BA4C-9D80D68E2438}" type="slidenum">
              <a:rPr lang="en-US" smtClean="0"/>
              <a:t>27</a:t>
            </a:fld>
            <a:endParaRPr lang="en-US" dirty="0"/>
          </a:p>
        </p:txBody>
      </p:sp>
    </p:spTree>
    <p:extLst>
      <p:ext uri="{BB962C8B-B14F-4D97-AF65-F5344CB8AC3E}">
        <p14:creationId xmlns:p14="http://schemas.microsoft.com/office/powerpoint/2010/main" val="41055917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C4760C-0818-4E77-3707-FCAB7145B08E}"/>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6A5253A1-78D6-2824-928F-0AB608EC75AE}"/>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00A01C0C-3405-BB1E-ADDC-95A009443B35}"/>
              </a:ext>
            </a:extLst>
          </p:cNvPr>
          <p:cNvSpPr>
            <a:spLocks noGrp="1"/>
          </p:cNvSpPr>
          <p:nvPr>
            <p:ph type="body" idx="1"/>
          </p:nvPr>
        </p:nvSpPr>
        <p:spPr/>
        <p:txBody>
          <a:bodyPr/>
          <a:lstStyle/>
          <a:p>
            <a:pPr marL="0" lvl="0" indent="0" algn="l" rtl="0">
              <a:spcBef>
                <a:spcPts val="0"/>
              </a:spcBef>
              <a:spcAft>
                <a:spcPts val="0"/>
              </a:spcAft>
              <a:buClr>
                <a:schemeClr val="dk1"/>
              </a:buClr>
              <a:buSzPts val="1100"/>
              <a:buFont typeface="Arial"/>
              <a:buNone/>
            </a:pPr>
            <a:r>
              <a:rPr lang="en-US" sz="1200" dirty="0">
                <a:solidFill>
                  <a:schemeClr val="dk1"/>
                </a:solidFill>
                <a:latin typeface="Calibri"/>
                <a:ea typeface="Calibri"/>
                <a:cs typeface="Calibri"/>
                <a:sym typeface="Calibri"/>
              </a:rPr>
              <a:t>Hand out </a:t>
            </a:r>
            <a:r>
              <a:rPr lang="en-US" sz="1200" u="sng" dirty="0">
                <a:solidFill>
                  <a:srgbClr val="1155CC"/>
                </a:solidFill>
                <a:latin typeface="Calibri"/>
                <a:ea typeface="Calibri"/>
                <a:cs typeface="Calibri"/>
                <a:sym typeface="Calibri"/>
                <a:hlinkClick r:id="rId3">
                  <a:extLst>
                    <a:ext uri="{A12FA001-AC4F-418D-AE19-62706E023703}">
                      <ahyp:hlinkClr xmlns:ahyp="http://schemas.microsoft.com/office/drawing/2018/hyperlinkcolor" val="tx"/>
                    </a:ext>
                  </a:extLst>
                </a:hlinkClick>
              </a:rPr>
              <a:t>small cards/sheets</a:t>
            </a:r>
            <a:r>
              <a:rPr lang="en-US" sz="1200" dirty="0">
                <a:solidFill>
                  <a:schemeClr val="dk1"/>
                </a:solidFill>
                <a:latin typeface="Calibri"/>
                <a:ea typeface="Calibri"/>
                <a:cs typeface="Calibri"/>
                <a:sym typeface="Calibri"/>
              </a:rPr>
              <a:t> with URLs on them. Have students cut the websites into strips. As students cut the websites into strips, write the different categories of TLDs on the board. Students decide if they are for an organization, company, education institution, or government based on the corresponding TLD and tape them on the board in the correct category. </a:t>
            </a:r>
          </a:p>
          <a:p>
            <a:pPr marL="0" lvl="0" indent="0" algn="l" rtl="0">
              <a:spcBef>
                <a:spcPts val="0"/>
              </a:spcBef>
              <a:spcAft>
                <a:spcPts val="0"/>
              </a:spcAft>
              <a:buClr>
                <a:schemeClr val="dk1"/>
              </a:buClr>
              <a:buSzPts val="1100"/>
              <a:buFont typeface="Arial"/>
              <a:buNone/>
            </a:pPr>
            <a:endParaRPr lang="en-US" sz="1200" dirty="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r>
              <a:rPr lang="en-US" sz="1200" dirty="0">
                <a:solidFill>
                  <a:schemeClr val="dk1"/>
                </a:solidFill>
                <a:latin typeface="Calibri"/>
                <a:ea typeface="Calibri"/>
                <a:cs typeface="Calibri"/>
                <a:sym typeface="Calibri"/>
              </a:rPr>
              <a:t>Then, as a group go through each URL and discuss what the website is about/for. </a:t>
            </a:r>
          </a:p>
          <a:p>
            <a:pPr marL="0" lvl="0" indent="0" algn="l" rtl="0">
              <a:spcBef>
                <a:spcPts val="0"/>
              </a:spcBef>
              <a:spcAft>
                <a:spcPts val="0"/>
              </a:spcAft>
              <a:buClr>
                <a:schemeClr val="dk1"/>
              </a:buClr>
              <a:buSzPts val="1100"/>
              <a:buFont typeface="Arial"/>
              <a:buNone/>
            </a:pPr>
            <a:endParaRPr lang="en-US" sz="1200" dirty="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r>
              <a:rPr lang="en-US" sz="1200" dirty="0">
                <a:solidFill>
                  <a:schemeClr val="dk1"/>
                </a:solidFill>
                <a:latin typeface="Calibri"/>
                <a:ea typeface="Calibri"/>
                <a:cs typeface="Calibri"/>
                <a:sym typeface="Calibri"/>
              </a:rPr>
              <a:t>Examples: </a:t>
            </a:r>
          </a:p>
          <a:p>
            <a:pPr marL="0" lvl="0" indent="0" algn="l" rtl="0">
              <a:spcBef>
                <a:spcPts val="0"/>
              </a:spcBef>
              <a:spcAft>
                <a:spcPts val="0"/>
              </a:spcAft>
              <a:buClr>
                <a:schemeClr val="dk1"/>
              </a:buClr>
              <a:buSzPts val="1100"/>
              <a:buFont typeface="Arial"/>
              <a:buNone/>
            </a:pPr>
            <a:r>
              <a:rPr lang="en-US" sz="1200" u="sng" dirty="0">
                <a:solidFill>
                  <a:srgbClr val="1155CC"/>
                </a:solidFill>
                <a:latin typeface="Calibri"/>
                <a:ea typeface="Calibri"/>
                <a:cs typeface="Calibri"/>
                <a:sym typeface="Calibri"/>
                <a:hlinkClick r:id="rId4">
                  <a:extLst>
                    <a:ext uri="{A12FA001-AC4F-418D-AE19-62706E023703}">
                      <ahyp:hlinkClr xmlns:ahyp="http://schemas.microsoft.com/office/drawing/2018/hyperlinkcolor" val="tx"/>
                    </a:ext>
                  </a:extLst>
                </a:hlinkClick>
              </a:rPr>
              <a:t>https://www.saintpaul.edu</a:t>
            </a:r>
            <a:r>
              <a:rPr lang="en-US" sz="1200" dirty="0">
                <a:solidFill>
                  <a:schemeClr val="dk1"/>
                </a:solidFill>
                <a:latin typeface="Calibri"/>
                <a:ea typeface="Calibri"/>
                <a:cs typeface="Calibri"/>
                <a:sym typeface="Calibri"/>
              </a:rPr>
              <a:t> </a:t>
            </a:r>
          </a:p>
          <a:p>
            <a:pPr marL="0" lvl="0" indent="0" algn="l" rtl="0">
              <a:spcBef>
                <a:spcPts val="0"/>
              </a:spcBef>
              <a:spcAft>
                <a:spcPts val="0"/>
              </a:spcAft>
              <a:buClr>
                <a:schemeClr val="dk1"/>
              </a:buClr>
              <a:buSzPts val="1100"/>
              <a:buFont typeface="Arial"/>
              <a:buNone/>
            </a:pPr>
            <a:r>
              <a:rPr lang="en-US" sz="1200" u="sng" dirty="0">
                <a:solidFill>
                  <a:srgbClr val="1155CC"/>
                </a:solidFill>
                <a:latin typeface="Calibri"/>
                <a:ea typeface="Calibri"/>
                <a:cs typeface="Calibri"/>
                <a:sym typeface="Calibri"/>
                <a:hlinkClick r:id="rId5">
                  <a:extLst>
                    <a:ext uri="{A12FA001-AC4F-418D-AE19-62706E023703}">
                      <ahyp:hlinkClr xmlns:ahyp="http://schemas.microsoft.com/office/drawing/2018/hyperlinkcolor" val="tx"/>
                    </a:ext>
                  </a:extLst>
                </a:hlinkClick>
              </a:rPr>
              <a:t>https://www.minneapolismn.gov</a:t>
            </a:r>
            <a:endParaRPr lang="en-US" sz="1200" dirty="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r>
              <a:rPr lang="en-US" sz="1200" u="sng" dirty="0">
                <a:solidFill>
                  <a:srgbClr val="1155CC"/>
                </a:solidFill>
                <a:latin typeface="Calibri"/>
                <a:ea typeface="Calibri"/>
                <a:cs typeface="Calibri"/>
                <a:sym typeface="Calibri"/>
                <a:hlinkClick r:id="rId6">
                  <a:extLst>
                    <a:ext uri="{A12FA001-AC4F-418D-AE19-62706E023703}">
                      <ahyp:hlinkClr xmlns:ahyp="http://schemas.microsoft.com/office/drawing/2018/hyperlinkcolor" val="tx"/>
                    </a:ext>
                  </a:extLst>
                </a:hlinkClick>
              </a:rPr>
              <a:t>https://www.mnsure.org</a:t>
            </a:r>
            <a:r>
              <a:rPr lang="en-US" sz="1200" dirty="0">
                <a:solidFill>
                  <a:schemeClr val="dk1"/>
                </a:solidFill>
                <a:latin typeface="Calibri"/>
                <a:ea typeface="Calibri"/>
                <a:cs typeface="Calibri"/>
                <a:sym typeface="Calibri"/>
              </a:rPr>
              <a:t> </a:t>
            </a:r>
          </a:p>
          <a:p>
            <a:pPr marL="0" lvl="0" indent="0" algn="l" rtl="0">
              <a:spcBef>
                <a:spcPts val="0"/>
              </a:spcBef>
              <a:spcAft>
                <a:spcPts val="0"/>
              </a:spcAft>
              <a:buClr>
                <a:schemeClr val="dk1"/>
              </a:buClr>
              <a:buSzPts val="1100"/>
              <a:buFont typeface="Arial"/>
              <a:buNone/>
            </a:pPr>
            <a:r>
              <a:rPr lang="en-US" sz="1200" u="sng" dirty="0">
                <a:solidFill>
                  <a:srgbClr val="1155CC"/>
                </a:solidFill>
                <a:latin typeface="Calibri"/>
                <a:ea typeface="Calibri"/>
                <a:cs typeface="Calibri"/>
                <a:sym typeface="Calibri"/>
                <a:hlinkClick r:id="rId7">
                  <a:extLst>
                    <a:ext uri="{A12FA001-AC4F-418D-AE19-62706E023703}">
                      <ahyp:hlinkClr xmlns:ahyp="http://schemas.microsoft.com/office/drawing/2018/hyperlinkcolor" val="tx"/>
                    </a:ext>
                  </a:extLst>
                </a:hlinkClick>
              </a:rPr>
              <a:t>https://www.target.com</a:t>
            </a:r>
            <a:endParaRPr lang="en-US" sz="1200" dirty="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endParaRPr lang="en-US" sz="1200" dirty="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r>
              <a:rPr lang="en-US" sz="1200" dirty="0">
                <a:solidFill>
                  <a:schemeClr val="dk1"/>
                </a:solidFill>
                <a:latin typeface="Calibri"/>
                <a:ea typeface="Calibri"/>
                <a:cs typeface="Calibri"/>
                <a:sym typeface="Calibri"/>
              </a:rPr>
              <a:t>Variation: Students must cut the discrete parts of each site apart to demonstrate they understand each section. </a:t>
            </a:r>
          </a:p>
          <a:p>
            <a:pPr marL="0" lvl="0" indent="0" algn="l" rtl="0">
              <a:spcBef>
                <a:spcPts val="0"/>
              </a:spcBef>
              <a:spcAft>
                <a:spcPts val="0"/>
              </a:spcAft>
              <a:buClr>
                <a:schemeClr val="dk1"/>
              </a:buClr>
              <a:buSzPts val="1100"/>
              <a:buFont typeface="Arial"/>
              <a:buNone/>
            </a:pPr>
            <a:r>
              <a:rPr lang="en-US" sz="1200" dirty="0">
                <a:solidFill>
                  <a:schemeClr val="dk1"/>
                </a:solidFill>
                <a:latin typeface="Calibri"/>
                <a:ea typeface="Calibri"/>
                <a:cs typeface="Calibri"/>
                <a:sym typeface="Calibri"/>
              </a:rPr>
              <a:t>Additional Variation: Students highlight the TLD in one color and the domain in another color.</a:t>
            </a:r>
            <a:endParaRPr lang="en-US" dirty="0"/>
          </a:p>
          <a:p>
            <a:pPr rtl="0"/>
            <a:endParaRPr lang="en-US" dirty="0"/>
          </a:p>
        </p:txBody>
      </p:sp>
      <p:sp>
        <p:nvSpPr>
          <p:cNvPr id="4" name="Espace réservé du numéro de diapositive 3">
            <a:extLst>
              <a:ext uri="{FF2B5EF4-FFF2-40B4-BE49-F238E27FC236}">
                <a16:creationId xmlns:a16="http://schemas.microsoft.com/office/drawing/2014/main" id="{3DDD4F28-D359-0F56-AD1C-3D71C2D8865F}"/>
              </a:ext>
            </a:extLst>
          </p:cNvPr>
          <p:cNvSpPr>
            <a:spLocks noGrp="1"/>
          </p:cNvSpPr>
          <p:nvPr>
            <p:ph type="sldNum" sz="quarter" idx="5"/>
          </p:nvPr>
        </p:nvSpPr>
        <p:spPr/>
        <p:txBody>
          <a:bodyPr/>
          <a:lstStyle/>
          <a:p>
            <a:fld id="{3CEE3EFB-B5C1-4C32-BA4C-9D80D68E2438}" type="slidenum">
              <a:rPr lang="en-US" smtClean="0"/>
              <a:t>29</a:t>
            </a:fld>
            <a:endParaRPr lang="en-US" dirty="0"/>
          </a:p>
        </p:txBody>
      </p:sp>
    </p:spTree>
    <p:extLst>
      <p:ext uri="{BB962C8B-B14F-4D97-AF65-F5344CB8AC3E}">
        <p14:creationId xmlns:p14="http://schemas.microsoft.com/office/powerpoint/2010/main" val="21685544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03C09A-5DF5-8CD7-23C7-4F5D992C9453}"/>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73F04B60-85E4-30AF-D1D4-4CCF6C8E249F}"/>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7DDAC336-A213-FAC3-1341-046FBE5F8ABD}"/>
              </a:ext>
            </a:extLst>
          </p:cNvPr>
          <p:cNvSpPr>
            <a:spLocks noGrp="1"/>
          </p:cNvSpPr>
          <p:nvPr>
            <p:ph type="body" idx="1"/>
          </p:nvPr>
        </p:nvSpPr>
        <p:spPr/>
        <p:txBody>
          <a:bodyPr/>
          <a:lstStyle/>
          <a:p>
            <a:pPr rtl="0"/>
            <a:endParaRPr lang="en-US" dirty="0"/>
          </a:p>
        </p:txBody>
      </p:sp>
      <p:sp>
        <p:nvSpPr>
          <p:cNvPr id="4" name="Espace réservé du numéro de diapositive 3">
            <a:extLst>
              <a:ext uri="{FF2B5EF4-FFF2-40B4-BE49-F238E27FC236}">
                <a16:creationId xmlns:a16="http://schemas.microsoft.com/office/drawing/2014/main" id="{A2C80FB1-67BD-0767-438A-136C0310EF4F}"/>
              </a:ext>
            </a:extLst>
          </p:cNvPr>
          <p:cNvSpPr>
            <a:spLocks noGrp="1"/>
          </p:cNvSpPr>
          <p:nvPr>
            <p:ph type="sldNum" sz="quarter" idx="5"/>
          </p:nvPr>
        </p:nvSpPr>
        <p:spPr/>
        <p:txBody>
          <a:bodyPr/>
          <a:lstStyle/>
          <a:p>
            <a:fld id="{3CEE3EFB-B5C1-4C32-BA4C-9D80D68E2438}" type="slidenum">
              <a:rPr lang="en-US" smtClean="0"/>
              <a:t>30</a:t>
            </a:fld>
            <a:endParaRPr lang="en-US" dirty="0"/>
          </a:p>
        </p:txBody>
      </p:sp>
    </p:spTree>
    <p:extLst>
      <p:ext uri="{BB962C8B-B14F-4D97-AF65-F5344CB8AC3E}">
        <p14:creationId xmlns:p14="http://schemas.microsoft.com/office/powerpoint/2010/main" val="2305745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8B76F2-4B98-32E8-6F3C-CFBEBEAA6DD4}"/>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D71B645C-BF46-7D89-EEC3-C745339F976F}"/>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34930315-369D-DB11-FC3E-C8C347A616C1}"/>
              </a:ext>
            </a:extLst>
          </p:cNvPr>
          <p:cNvSpPr>
            <a:spLocks noGrp="1"/>
          </p:cNvSpPr>
          <p:nvPr>
            <p:ph type="body" idx="1"/>
          </p:nvPr>
        </p:nvSpPr>
        <p:spPr/>
        <p:txBody>
          <a:bodyPr/>
          <a:lstStyle/>
          <a:p>
            <a:endParaRPr lang="en-US" dirty="0"/>
          </a:p>
        </p:txBody>
      </p:sp>
      <p:sp>
        <p:nvSpPr>
          <p:cNvPr id="4" name="Espace réservé du numéro de diapositive 3">
            <a:extLst>
              <a:ext uri="{FF2B5EF4-FFF2-40B4-BE49-F238E27FC236}">
                <a16:creationId xmlns:a16="http://schemas.microsoft.com/office/drawing/2014/main" id="{A8105E1D-8644-D1E2-E73C-E90B139A3D84}"/>
              </a:ext>
            </a:extLst>
          </p:cNvPr>
          <p:cNvSpPr>
            <a:spLocks noGrp="1"/>
          </p:cNvSpPr>
          <p:nvPr>
            <p:ph type="sldNum" sz="quarter" idx="5"/>
          </p:nvPr>
        </p:nvSpPr>
        <p:spPr/>
        <p:txBody>
          <a:bodyPr/>
          <a:lstStyle/>
          <a:p>
            <a:fld id="{3CEE3EFB-B5C1-4C32-BA4C-9D80D68E2438}" type="slidenum">
              <a:rPr lang="en-US" smtClean="0"/>
              <a:t>38</a:t>
            </a:fld>
            <a:endParaRPr lang="en-US" dirty="0"/>
          </a:p>
        </p:txBody>
      </p:sp>
    </p:spTree>
    <p:extLst>
      <p:ext uri="{BB962C8B-B14F-4D97-AF65-F5344CB8AC3E}">
        <p14:creationId xmlns:p14="http://schemas.microsoft.com/office/powerpoint/2010/main" val="14121650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E16CA5-095A-30DF-9D1E-E6F769772716}"/>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ADF01053-90A9-CACC-326A-21B23B44AD10}"/>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C62B831F-E611-50E1-6A45-05FD1DA54D75}"/>
              </a:ext>
            </a:extLst>
          </p:cNvPr>
          <p:cNvSpPr>
            <a:spLocks noGrp="1"/>
          </p:cNvSpPr>
          <p:nvPr>
            <p:ph type="body" idx="1"/>
          </p:nvPr>
        </p:nvSpPr>
        <p:spPr/>
        <p:txBody>
          <a:bodyPr/>
          <a:lstStyle/>
          <a:p>
            <a:pPr rtl="0"/>
            <a:endParaRPr lang="en-US" dirty="0"/>
          </a:p>
        </p:txBody>
      </p:sp>
      <p:sp>
        <p:nvSpPr>
          <p:cNvPr id="4" name="Espace réservé du numéro de diapositive 3">
            <a:extLst>
              <a:ext uri="{FF2B5EF4-FFF2-40B4-BE49-F238E27FC236}">
                <a16:creationId xmlns:a16="http://schemas.microsoft.com/office/drawing/2014/main" id="{61CA08B4-ED86-8C0E-BE2B-DB69AA6D8EF9}"/>
              </a:ext>
            </a:extLst>
          </p:cNvPr>
          <p:cNvSpPr>
            <a:spLocks noGrp="1"/>
          </p:cNvSpPr>
          <p:nvPr>
            <p:ph type="sldNum" sz="quarter" idx="5"/>
          </p:nvPr>
        </p:nvSpPr>
        <p:spPr/>
        <p:txBody>
          <a:bodyPr/>
          <a:lstStyle/>
          <a:p>
            <a:fld id="{3CEE3EFB-B5C1-4C32-BA4C-9D80D68E2438}" type="slidenum">
              <a:rPr lang="en-US" smtClean="0"/>
              <a:t>40</a:t>
            </a:fld>
            <a:endParaRPr lang="en-US" dirty="0"/>
          </a:p>
        </p:txBody>
      </p:sp>
    </p:spTree>
    <p:extLst>
      <p:ext uri="{BB962C8B-B14F-4D97-AF65-F5344CB8AC3E}">
        <p14:creationId xmlns:p14="http://schemas.microsoft.com/office/powerpoint/2010/main" val="22860111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CE403C-A43C-CCA3-E721-62A97A4782F0}"/>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8543BFC2-BE46-E389-4922-C6498D252D0D}"/>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B8D1BF57-B10A-6DCB-1CDD-4DD89C86FC7B}"/>
              </a:ext>
            </a:extLst>
          </p:cNvPr>
          <p:cNvSpPr>
            <a:spLocks noGrp="1"/>
          </p:cNvSpPr>
          <p:nvPr>
            <p:ph type="body" idx="1"/>
          </p:nvPr>
        </p:nvSpPr>
        <p:spPr/>
        <p:txBody>
          <a:bodyPr/>
          <a:lstStyle/>
          <a:p>
            <a:pPr rtl="0"/>
            <a:endParaRPr lang="en-US" dirty="0"/>
          </a:p>
        </p:txBody>
      </p:sp>
      <p:sp>
        <p:nvSpPr>
          <p:cNvPr id="4" name="Espace réservé du numéro de diapositive 3">
            <a:extLst>
              <a:ext uri="{FF2B5EF4-FFF2-40B4-BE49-F238E27FC236}">
                <a16:creationId xmlns:a16="http://schemas.microsoft.com/office/drawing/2014/main" id="{3121A647-5D70-3EB8-1B25-E8392917D997}"/>
              </a:ext>
            </a:extLst>
          </p:cNvPr>
          <p:cNvSpPr>
            <a:spLocks noGrp="1"/>
          </p:cNvSpPr>
          <p:nvPr>
            <p:ph type="sldNum" sz="quarter" idx="5"/>
          </p:nvPr>
        </p:nvSpPr>
        <p:spPr/>
        <p:txBody>
          <a:bodyPr/>
          <a:lstStyle/>
          <a:p>
            <a:fld id="{3CEE3EFB-B5C1-4C32-BA4C-9D80D68E2438}" type="slidenum">
              <a:rPr lang="en-US" smtClean="0"/>
              <a:t>41</a:t>
            </a:fld>
            <a:endParaRPr lang="en-US" dirty="0"/>
          </a:p>
        </p:txBody>
      </p:sp>
    </p:spTree>
    <p:extLst>
      <p:ext uri="{BB962C8B-B14F-4D97-AF65-F5344CB8AC3E}">
        <p14:creationId xmlns:p14="http://schemas.microsoft.com/office/powerpoint/2010/main" val="199141780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3.svg"/><Relationship Id="rId7" Type="http://schemas.openxmlformats.org/officeDocument/2006/relationships/image" Target="../media/image2.png"/><Relationship Id="rId2" Type="http://schemas.openxmlformats.org/officeDocument/2006/relationships/image" Target="../media/image12.png"/><Relationship Id="rId1" Type="http://schemas.openxmlformats.org/officeDocument/2006/relationships/slideMaster" Target="../slideMasters/slideMaster1.xml"/><Relationship Id="rId6" Type="http://schemas.openxmlformats.org/officeDocument/2006/relationships/image" Target="../media/image1.png"/><Relationship Id="rId5" Type="http://schemas.openxmlformats.org/officeDocument/2006/relationships/image" Target="../media/image19.svg"/><Relationship Id="rId4" Type="http://schemas.openxmlformats.org/officeDocument/2006/relationships/image" Target="../media/image18.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7.svg"/><Relationship Id="rId2" Type="http://schemas.openxmlformats.org/officeDocument/2006/relationships/image" Target="../media/image16.png"/><Relationship Id="rId1" Type="http://schemas.openxmlformats.org/officeDocument/2006/relationships/slideMaster" Target="../slideMasters/slideMaster1.xml"/><Relationship Id="rId5" Type="http://schemas.openxmlformats.org/officeDocument/2006/relationships/image" Target="../media/image2.png"/><Relationship Id="rId4" Type="http://schemas.openxmlformats.org/officeDocument/2006/relationships/image" Target="../media/image1.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1.svg"/><Relationship Id="rId2" Type="http://schemas.openxmlformats.org/officeDocument/2006/relationships/image" Target="../media/image20.png"/><Relationship Id="rId1" Type="http://schemas.openxmlformats.org/officeDocument/2006/relationships/slideMaster" Target="../slideMasters/slideMaster1.xml"/><Relationship Id="rId5" Type="http://schemas.openxmlformats.org/officeDocument/2006/relationships/image" Target="../media/image2.png"/><Relationship Id="rId4" Type="http://schemas.openxmlformats.org/officeDocument/2006/relationships/image" Target="../media/image1.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3.svg"/><Relationship Id="rId2" Type="http://schemas.openxmlformats.org/officeDocument/2006/relationships/image" Target="../media/image22.png"/><Relationship Id="rId1" Type="http://schemas.openxmlformats.org/officeDocument/2006/relationships/slideMaster" Target="../slideMasters/slideMaster1.xml"/><Relationship Id="rId5" Type="http://schemas.openxmlformats.org/officeDocument/2006/relationships/image" Target="../media/image2.png"/><Relationship Id="rId4" Type="http://schemas.openxmlformats.org/officeDocument/2006/relationships/image" Target="../media/image1.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7.svg"/><Relationship Id="rId2" Type="http://schemas.openxmlformats.org/officeDocument/2006/relationships/image" Target="../media/image16.png"/><Relationship Id="rId1" Type="http://schemas.openxmlformats.org/officeDocument/2006/relationships/slideMaster" Target="../slideMasters/slideMaster1.xml"/><Relationship Id="rId5" Type="http://schemas.openxmlformats.org/officeDocument/2006/relationships/image" Target="../media/image2.png"/><Relationship Id="rId4" Type="http://schemas.openxmlformats.org/officeDocument/2006/relationships/image" Target="../media/image1.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Master" Target="../slideMasters/slideMaster1.xml"/><Relationship Id="rId5" Type="http://schemas.openxmlformats.org/officeDocument/2006/relationships/image" Target="../media/image2.png"/><Relationship Id="rId4" Type="http://schemas.openxmlformats.org/officeDocument/2006/relationships/image" Target="../media/image1.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3.svg"/><Relationship Id="rId7" Type="http://schemas.openxmlformats.org/officeDocument/2006/relationships/image" Target="../media/image17.svg"/><Relationship Id="rId2" Type="http://schemas.openxmlformats.org/officeDocument/2006/relationships/image" Target="../media/image12.png"/><Relationship Id="rId1" Type="http://schemas.openxmlformats.org/officeDocument/2006/relationships/slideMaster" Target="../slideMasters/slideMaster1.xml"/><Relationship Id="rId6" Type="http://schemas.openxmlformats.org/officeDocument/2006/relationships/image" Target="../media/image16.png"/><Relationship Id="rId5" Type="http://schemas.openxmlformats.org/officeDocument/2006/relationships/image" Target="../media/image2.png"/><Relationship Id="rId4" Type="http://schemas.openxmlformats.org/officeDocument/2006/relationships/image" Target="../media/image1.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2.png"/><Relationship Id="rId4"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9.svg"/><Relationship Id="rId7"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 Id="rId6" Type="http://schemas.openxmlformats.org/officeDocument/2006/relationships/image" Target="../media/image1.png"/><Relationship Id="rId5" Type="http://schemas.openxmlformats.org/officeDocument/2006/relationships/image" Target="../media/image11.svg"/><Relationship Id="rId4" Type="http://schemas.openxmlformats.org/officeDocument/2006/relationships/image" Target="../media/image10.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3.svg"/><Relationship Id="rId7" Type="http://schemas.openxmlformats.org/officeDocument/2006/relationships/image" Target="../media/image2.png"/><Relationship Id="rId2" Type="http://schemas.openxmlformats.org/officeDocument/2006/relationships/image" Target="../media/image12.png"/><Relationship Id="rId1" Type="http://schemas.openxmlformats.org/officeDocument/2006/relationships/slideMaster" Target="../slideMasters/slideMaster1.xml"/><Relationship Id="rId6" Type="http://schemas.openxmlformats.org/officeDocument/2006/relationships/image" Target="../media/image1.png"/><Relationship Id="rId5" Type="http://schemas.openxmlformats.org/officeDocument/2006/relationships/image" Target="../media/image15.svg"/><Relationship Id="rId4" Type="http://schemas.openxmlformats.org/officeDocument/2006/relationships/image" Target="../media/image14.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3.svg"/><Relationship Id="rId7" Type="http://schemas.openxmlformats.org/officeDocument/2006/relationships/image" Target="../media/image2.png"/><Relationship Id="rId2" Type="http://schemas.openxmlformats.org/officeDocument/2006/relationships/image" Target="../media/image12.png"/><Relationship Id="rId1" Type="http://schemas.openxmlformats.org/officeDocument/2006/relationships/slideMaster" Target="../slideMasters/slideMaster1.xml"/><Relationship Id="rId6" Type="http://schemas.openxmlformats.org/officeDocument/2006/relationships/image" Target="../media/image1.png"/><Relationship Id="rId5" Type="http://schemas.openxmlformats.org/officeDocument/2006/relationships/image" Target="../media/image17.svg"/><Relationship Id="rId4" Type="http://schemas.openxmlformats.org/officeDocument/2006/relationships/image" Target="../media/image16.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PLAN">
    <p:spTree>
      <p:nvGrpSpPr>
        <p:cNvPr id="1" name=""/>
        <p:cNvGrpSpPr/>
        <p:nvPr/>
      </p:nvGrpSpPr>
      <p:grpSpPr>
        <a:xfrm>
          <a:off x="0" y="0"/>
          <a:ext cx="0" cy="0"/>
          <a:chOff x="0" y="0"/>
          <a:chExt cx="0" cy="0"/>
        </a:xfrm>
      </p:grpSpPr>
      <p:sp>
        <p:nvSpPr>
          <p:cNvPr id="13" name="Text Placeholder 15">
            <a:extLst>
              <a:ext uri="{FF2B5EF4-FFF2-40B4-BE49-F238E27FC236}">
                <a16:creationId xmlns:a16="http://schemas.microsoft.com/office/drawing/2014/main" id="{F239D776-1843-256B-DFDF-E407F8A1D2F2}"/>
              </a:ext>
            </a:extLst>
          </p:cNvPr>
          <p:cNvSpPr>
            <a:spLocks noGrp="1"/>
          </p:cNvSpPr>
          <p:nvPr>
            <p:ph type="body" sz="quarter" idx="13" hasCustomPrompt="1"/>
          </p:nvPr>
        </p:nvSpPr>
        <p:spPr>
          <a:xfrm>
            <a:off x="2755060" y="1908949"/>
            <a:ext cx="2950118" cy="366209"/>
          </a:xfrm>
          <a:prstGeom prst="roundRect">
            <a:avLst>
              <a:gd name="adj" fmla="val 17079"/>
            </a:avLst>
          </a:prstGeom>
          <a:solidFill>
            <a:schemeClr val="accent4"/>
          </a:solidFill>
        </p:spPr>
        <p:txBody>
          <a:bodyPr anchor="ctr">
            <a:noAutofit/>
          </a:bodyPr>
          <a:lstStyle>
            <a:lvl1pPr marL="0" indent="0" algn="l" rtl="0">
              <a:buNone/>
              <a:defRPr sz="1800">
                <a:latin typeface="+mj-lt"/>
              </a:defRPr>
            </a:lvl1pPr>
          </a:lstStyle>
          <a:p>
            <a:pPr lvl="0"/>
            <a:r>
              <a:rPr lang="en-US" dirty="0"/>
              <a:t>Computer Intro </a:t>
            </a:r>
          </a:p>
        </p:txBody>
      </p:sp>
      <p:sp>
        <p:nvSpPr>
          <p:cNvPr id="14" name="Text Placeholder 18">
            <a:extLst>
              <a:ext uri="{FF2B5EF4-FFF2-40B4-BE49-F238E27FC236}">
                <a16:creationId xmlns:a16="http://schemas.microsoft.com/office/drawing/2014/main" id="{022C059B-AF6F-640F-2EBC-7A74858BA6A7}"/>
              </a:ext>
            </a:extLst>
          </p:cNvPr>
          <p:cNvSpPr>
            <a:spLocks noGrp="1"/>
          </p:cNvSpPr>
          <p:nvPr>
            <p:ph type="body" sz="quarter" idx="14" hasCustomPrompt="1"/>
          </p:nvPr>
        </p:nvSpPr>
        <p:spPr>
          <a:xfrm>
            <a:off x="1386568" y="1894706"/>
            <a:ext cx="1274071" cy="366209"/>
          </a:xfrm>
          <a:prstGeom prst="roundRect">
            <a:avLst>
              <a:gd name="adj" fmla="val 22111"/>
            </a:avLst>
          </a:prstGeom>
          <a:solidFill>
            <a:schemeClr val="accent2"/>
          </a:solidFill>
        </p:spPr>
        <p:txBody>
          <a:bodyPr anchor="ctr">
            <a:noAutofit/>
          </a:bodyPr>
          <a:lstStyle>
            <a:lvl1pPr marL="0" indent="0">
              <a:buNone/>
              <a:defRPr sz="1600">
                <a:solidFill>
                  <a:schemeClr val="accent1"/>
                </a:solidFill>
                <a:latin typeface="+mj-lt"/>
              </a:defRPr>
            </a:lvl1pPr>
          </a:lstStyle>
          <a:p>
            <a:pPr lvl="0"/>
            <a:r>
              <a:rPr lang="en-US" dirty="0"/>
              <a:t>UNIT 01</a:t>
            </a:r>
          </a:p>
        </p:txBody>
      </p:sp>
      <p:sp>
        <p:nvSpPr>
          <p:cNvPr id="16" name="Text Placeholder 27">
            <a:extLst>
              <a:ext uri="{FF2B5EF4-FFF2-40B4-BE49-F238E27FC236}">
                <a16:creationId xmlns:a16="http://schemas.microsoft.com/office/drawing/2014/main" id="{D0656C76-4411-E881-B32F-28359ABA572E}"/>
              </a:ext>
            </a:extLst>
          </p:cNvPr>
          <p:cNvSpPr>
            <a:spLocks noGrp="1"/>
          </p:cNvSpPr>
          <p:nvPr>
            <p:ph type="body" sz="quarter" idx="16" hasCustomPrompt="1"/>
          </p:nvPr>
        </p:nvSpPr>
        <p:spPr>
          <a:xfrm>
            <a:off x="1632949" y="2352139"/>
            <a:ext cx="4072229" cy="272566"/>
          </a:xfrm>
        </p:spPr>
        <p:txBody>
          <a:bodyPr>
            <a:noAutofit/>
          </a:bodyPr>
          <a:lstStyle>
            <a:lvl1pPr marL="0" indent="0">
              <a:buNone/>
              <a:defRPr sz="1400"/>
            </a:lvl1pPr>
          </a:lstStyle>
          <a:p>
            <a:pPr lvl="0"/>
            <a:r>
              <a:rPr lang="en-US" dirty="0"/>
              <a:t>LESSON 01 : WHAT IS A COMPUTER ?</a:t>
            </a:r>
          </a:p>
        </p:txBody>
      </p:sp>
      <p:sp>
        <p:nvSpPr>
          <p:cNvPr id="17" name="Text Placeholder 27">
            <a:extLst>
              <a:ext uri="{FF2B5EF4-FFF2-40B4-BE49-F238E27FC236}">
                <a16:creationId xmlns:a16="http://schemas.microsoft.com/office/drawing/2014/main" id="{152905D5-8352-A41D-7EFF-0843681920CC}"/>
              </a:ext>
            </a:extLst>
          </p:cNvPr>
          <p:cNvSpPr>
            <a:spLocks noGrp="1"/>
          </p:cNvSpPr>
          <p:nvPr>
            <p:ph type="body" sz="quarter" idx="17" hasCustomPrompt="1"/>
          </p:nvPr>
        </p:nvSpPr>
        <p:spPr>
          <a:xfrm>
            <a:off x="1632949" y="2717442"/>
            <a:ext cx="4072229" cy="272567"/>
          </a:xfrm>
        </p:spPr>
        <p:txBody>
          <a:bodyPr>
            <a:noAutofit/>
          </a:bodyPr>
          <a:lstStyle>
            <a:lvl1pPr marL="0" indent="0">
              <a:buNone/>
              <a:defRPr sz="1400"/>
            </a:lvl1pPr>
          </a:lstStyle>
          <a:p>
            <a:pPr lvl="0"/>
            <a:r>
              <a:rPr lang="en-US" dirty="0"/>
              <a:t>LESSON 02 : POWER &amp; CHARGING</a:t>
            </a:r>
          </a:p>
        </p:txBody>
      </p:sp>
      <p:sp>
        <p:nvSpPr>
          <p:cNvPr id="18" name="Text Placeholder 27">
            <a:extLst>
              <a:ext uri="{FF2B5EF4-FFF2-40B4-BE49-F238E27FC236}">
                <a16:creationId xmlns:a16="http://schemas.microsoft.com/office/drawing/2014/main" id="{E35AD0AB-7C89-2C71-A159-7C427746E157}"/>
              </a:ext>
            </a:extLst>
          </p:cNvPr>
          <p:cNvSpPr>
            <a:spLocks noGrp="1"/>
          </p:cNvSpPr>
          <p:nvPr>
            <p:ph type="body" sz="quarter" idx="18" hasCustomPrompt="1"/>
          </p:nvPr>
        </p:nvSpPr>
        <p:spPr>
          <a:xfrm>
            <a:off x="1632950" y="3081961"/>
            <a:ext cx="4072228" cy="272567"/>
          </a:xfrm>
        </p:spPr>
        <p:txBody>
          <a:bodyPr>
            <a:noAutofit/>
          </a:bodyPr>
          <a:lstStyle>
            <a:lvl1pPr marL="0" indent="0">
              <a:buNone/>
              <a:defRPr sz="1400"/>
            </a:lvl1pPr>
          </a:lstStyle>
          <a:p>
            <a:pPr lvl="0"/>
            <a:r>
              <a:rPr lang="en-US" dirty="0"/>
              <a:t>LESSON 03 : LOGGING IN</a:t>
            </a:r>
          </a:p>
        </p:txBody>
      </p:sp>
      <p:sp>
        <p:nvSpPr>
          <p:cNvPr id="38" name="Text Placeholder 37">
            <a:extLst>
              <a:ext uri="{FF2B5EF4-FFF2-40B4-BE49-F238E27FC236}">
                <a16:creationId xmlns:a16="http://schemas.microsoft.com/office/drawing/2014/main" id="{9EB7BFBA-EA45-724A-9692-900C5C46A5BD}"/>
              </a:ext>
            </a:extLst>
          </p:cNvPr>
          <p:cNvSpPr>
            <a:spLocks noGrp="1"/>
          </p:cNvSpPr>
          <p:nvPr>
            <p:ph type="body" sz="quarter" idx="25" hasCustomPrompt="1"/>
          </p:nvPr>
        </p:nvSpPr>
        <p:spPr>
          <a:xfrm>
            <a:off x="4892410" y="256186"/>
            <a:ext cx="2394088" cy="808476"/>
          </a:xfrm>
          <a:prstGeom prst="roundRect">
            <a:avLst/>
          </a:prstGeom>
          <a:solidFill>
            <a:schemeClr val="accent2"/>
          </a:solidFill>
        </p:spPr>
        <p:txBody>
          <a:bodyPr>
            <a:noAutofit/>
          </a:bodyPr>
          <a:lstStyle>
            <a:lvl1pPr marL="0" indent="0">
              <a:buNone/>
              <a:defRPr sz="6000">
                <a:latin typeface="+mj-lt"/>
              </a:defRPr>
            </a:lvl1pPr>
          </a:lstStyle>
          <a:p>
            <a:pPr lvl="0"/>
            <a:r>
              <a:rPr lang="en-US" dirty="0"/>
              <a:t>PLAN</a:t>
            </a:r>
          </a:p>
        </p:txBody>
      </p:sp>
      <p:sp>
        <p:nvSpPr>
          <p:cNvPr id="2" name="Text Placeholder 15">
            <a:extLst>
              <a:ext uri="{FF2B5EF4-FFF2-40B4-BE49-F238E27FC236}">
                <a16:creationId xmlns:a16="http://schemas.microsoft.com/office/drawing/2014/main" id="{AB54A5C5-5844-F915-16EC-19F4ADE60AE9}"/>
              </a:ext>
            </a:extLst>
          </p:cNvPr>
          <p:cNvSpPr>
            <a:spLocks noGrp="1"/>
          </p:cNvSpPr>
          <p:nvPr>
            <p:ph type="body" sz="quarter" idx="26" hasCustomPrompt="1"/>
          </p:nvPr>
        </p:nvSpPr>
        <p:spPr>
          <a:xfrm>
            <a:off x="2755060" y="3844235"/>
            <a:ext cx="2950118" cy="366209"/>
          </a:xfrm>
          <a:prstGeom prst="roundRect">
            <a:avLst>
              <a:gd name="adj" fmla="val 22281"/>
            </a:avLst>
          </a:prstGeom>
          <a:solidFill>
            <a:schemeClr val="accent4"/>
          </a:solidFill>
        </p:spPr>
        <p:txBody>
          <a:bodyPr anchor="ctr">
            <a:noAutofit/>
          </a:bodyPr>
          <a:lstStyle>
            <a:lvl1pPr marL="0" indent="0" algn="l" rtl="0">
              <a:buNone/>
              <a:defRPr sz="1800">
                <a:latin typeface="+mj-lt"/>
              </a:defRPr>
            </a:lvl1pPr>
          </a:lstStyle>
          <a:p>
            <a:pPr lvl="0"/>
            <a:r>
              <a:rPr lang="en-US" dirty="0"/>
              <a:t>The Desktop</a:t>
            </a:r>
          </a:p>
        </p:txBody>
      </p:sp>
      <p:sp>
        <p:nvSpPr>
          <p:cNvPr id="3" name="Text Placeholder 18">
            <a:extLst>
              <a:ext uri="{FF2B5EF4-FFF2-40B4-BE49-F238E27FC236}">
                <a16:creationId xmlns:a16="http://schemas.microsoft.com/office/drawing/2014/main" id="{DB0026B9-07E2-1416-2C43-6D065197D0FC}"/>
              </a:ext>
            </a:extLst>
          </p:cNvPr>
          <p:cNvSpPr>
            <a:spLocks noGrp="1"/>
          </p:cNvSpPr>
          <p:nvPr>
            <p:ph type="body" sz="quarter" idx="27" hasCustomPrompt="1"/>
          </p:nvPr>
        </p:nvSpPr>
        <p:spPr>
          <a:xfrm>
            <a:off x="1386568" y="3829992"/>
            <a:ext cx="1274071" cy="366209"/>
          </a:xfrm>
          <a:prstGeom prst="roundRect">
            <a:avLst>
              <a:gd name="adj" fmla="val 22111"/>
            </a:avLst>
          </a:prstGeom>
          <a:solidFill>
            <a:schemeClr val="accent2"/>
          </a:solidFill>
        </p:spPr>
        <p:txBody>
          <a:bodyPr anchor="ctr">
            <a:noAutofit/>
          </a:bodyPr>
          <a:lstStyle>
            <a:lvl1pPr marL="0" indent="0">
              <a:buNone/>
              <a:defRPr sz="1600">
                <a:solidFill>
                  <a:schemeClr val="accent1"/>
                </a:solidFill>
                <a:latin typeface="+mj-lt"/>
              </a:defRPr>
            </a:lvl1pPr>
          </a:lstStyle>
          <a:p>
            <a:pPr lvl="0"/>
            <a:r>
              <a:rPr lang="en-US" dirty="0"/>
              <a:t>UNIT 02</a:t>
            </a:r>
          </a:p>
        </p:txBody>
      </p:sp>
      <p:sp>
        <p:nvSpPr>
          <p:cNvPr id="4" name="Text Placeholder 27">
            <a:extLst>
              <a:ext uri="{FF2B5EF4-FFF2-40B4-BE49-F238E27FC236}">
                <a16:creationId xmlns:a16="http://schemas.microsoft.com/office/drawing/2014/main" id="{C72560BE-8E21-43B2-7F11-2776171779F7}"/>
              </a:ext>
            </a:extLst>
          </p:cNvPr>
          <p:cNvSpPr>
            <a:spLocks noGrp="1"/>
          </p:cNvSpPr>
          <p:nvPr>
            <p:ph type="body" sz="quarter" idx="28" hasCustomPrompt="1"/>
          </p:nvPr>
        </p:nvSpPr>
        <p:spPr>
          <a:xfrm>
            <a:off x="1632949" y="4287425"/>
            <a:ext cx="4072229" cy="272566"/>
          </a:xfrm>
        </p:spPr>
        <p:txBody>
          <a:bodyPr>
            <a:noAutofit/>
          </a:bodyPr>
          <a:lstStyle>
            <a:lvl1pPr marL="0" indent="0">
              <a:buNone/>
              <a:defRPr sz="1400"/>
            </a:lvl1pPr>
          </a:lstStyle>
          <a:p>
            <a:pPr lvl="0"/>
            <a:r>
              <a:rPr lang="en-US" dirty="0"/>
              <a:t>LESSON 01 : DESKTOP NAMES AND PLACES</a:t>
            </a:r>
          </a:p>
        </p:txBody>
      </p:sp>
      <p:sp>
        <p:nvSpPr>
          <p:cNvPr id="5" name="Text Placeholder 27">
            <a:extLst>
              <a:ext uri="{FF2B5EF4-FFF2-40B4-BE49-F238E27FC236}">
                <a16:creationId xmlns:a16="http://schemas.microsoft.com/office/drawing/2014/main" id="{C7C0488F-01E4-2DE1-70C9-610CEB3D7573}"/>
              </a:ext>
            </a:extLst>
          </p:cNvPr>
          <p:cNvSpPr>
            <a:spLocks noGrp="1"/>
          </p:cNvSpPr>
          <p:nvPr>
            <p:ph type="body" sz="quarter" idx="29" hasCustomPrompt="1"/>
          </p:nvPr>
        </p:nvSpPr>
        <p:spPr>
          <a:xfrm>
            <a:off x="1632949" y="4652728"/>
            <a:ext cx="4072229" cy="272567"/>
          </a:xfrm>
        </p:spPr>
        <p:txBody>
          <a:bodyPr>
            <a:noAutofit/>
          </a:bodyPr>
          <a:lstStyle>
            <a:lvl1pPr marL="0" indent="0">
              <a:buNone/>
              <a:defRPr sz="1400"/>
            </a:lvl1pPr>
          </a:lstStyle>
          <a:p>
            <a:pPr lvl="0"/>
            <a:r>
              <a:rPr lang="en-US" dirty="0"/>
              <a:t>LESSON 02 : FUNCTIONS OF THE TASK BAR</a:t>
            </a:r>
          </a:p>
        </p:txBody>
      </p:sp>
      <p:sp>
        <p:nvSpPr>
          <p:cNvPr id="6" name="Text Placeholder 27">
            <a:extLst>
              <a:ext uri="{FF2B5EF4-FFF2-40B4-BE49-F238E27FC236}">
                <a16:creationId xmlns:a16="http://schemas.microsoft.com/office/drawing/2014/main" id="{8CD49731-FF45-CEE5-6374-B21419D65854}"/>
              </a:ext>
            </a:extLst>
          </p:cNvPr>
          <p:cNvSpPr>
            <a:spLocks noGrp="1"/>
          </p:cNvSpPr>
          <p:nvPr>
            <p:ph type="body" sz="quarter" idx="30" hasCustomPrompt="1"/>
          </p:nvPr>
        </p:nvSpPr>
        <p:spPr>
          <a:xfrm>
            <a:off x="1632950" y="5017247"/>
            <a:ext cx="4072228" cy="272567"/>
          </a:xfrm>
        </p:spPr>
        <p:txBody>
          <a:bodyPr>
            <a:noAutofit/>
          </a:bodyPr>
          <a:lstStyle>
            <a:lvl1pPr marL="0" indent="0">
              <a:buNone/>
              <a:defRPr sz="1400"/>
            </a:lvl1pPr>
          </a:lstStyle>
          <a:p>
            <a:pPr lvl="0"/>
            <a:r>
              <a:rPr lang="en-US" dirty="0"/>
              <a:t>LESSON 03 : NOTIFICATION CENTER ICONS</a:t>
            </a:r>
          </a:p>
        </p:txBody>
      </p:sp>
      <p:sp>
        <p:nvSpPr>
          <p:cNvPr id="10" name="Text Placeholder 15">
            <a:extLst>
              <a:ext uri="{FF2B5EF4-FFF2-40B4-BE49-F238E27FC236}">
                <a16:creationId xmlns:a16="http://schemas.microsoft.com/office/drawing/2014/main" id="{A3E560FB-06BF-E0D5-4EA5-1E1BA3E80008}"/>
              </a:ext>
            </a:extLst>
          </p:cNvPr>
          <p:cNvSpPr>
            <a:spLocks noGrp="1"/>
          </p:cNvSpPr>
          <p:nvPr>
            <p:ph type="body" sz="quarter" idx="31" hasCustomPrompt="1"/>
          </p:nvPr>
        </p:nvSpPr>
        <p:spPr>
          <a:xfrm>
            <a:off x="7585478" y="1918888"/>
            <a:ext cx="2950118" cy="366209"/>
          </a:xfrm>
          <a:prstGeom prst="roundRect">
            <a:avLst>
              <a:gd name="adj" fmla="val 24882"/>
            </a:avLst>
          </a:prstGeom>
          <a:solidFill>
            <a:schemeClr val="accent4"/>
          </a:solidFill>
        </p:spPr>
        <p:txBody>
          <a:bodyPr anchor="ctr">
            <a:noAutofit/>
          </a:bodyPr>
          <a:lstStyle>
            <a:lvl1pPr marL="0" indent="0" algn="l" rtl="0">
              <a:buNone/>
              <a:defRPr sz="1800">
                <a:latin typeface="+mj-lt"/>
              </a:defRPr>
            </a:lvl1pPr>
          </a:lstStyle>
          <a:p>
            <a:pPr lvl="0"/>
            <a:r>
              <a:rPr lang="en-US" dirty="0"/>
              <a:t>The Mouse</a:t>
            </a:r>
          </a:p>
        </p:txBody>
      </p:sp>
      <p:sp>
        <p:nvSpPr>
          <p:cNvPr id="11" name="Text Placeholder 18">
            <a:extLst>
              <a:ext uri="{FF2B5EF4-FFF2-40B4-BE49-F238E27FC236}">
                <a16:creationId xmlns:a16="http://schemas.microsoft.com/office/drawing/2014/main" id="{48F838B9-2C06-C312-29C5-58B50561D2E5}"/>
              </a:ext>
            </a:extLst>
          </p:cNvPr>
          <p:cNvSpPr>
            <a:spLocks noGrp="1"/>
          </p:cNvSpPr>
          <p:nvPr>
            <p:ph type="body" sz="quarter" idx="32" hasCustomPrompt="1"/>
          </p:nvPr>
        </p:nvSpPr>
        <p:spPr>
          <a:xfrm>
            <a:off x="6216986" y="1904645"/>
            <a:ext cx="1274071" cy="366209"/>
          </a:xfrm>
          <a:prstGeom prst="roundRect">
            <a:avLst>
              <a:gd name="adj" fmla="val 22111"/>
            </a:avLst>
          </a:prstGeom>
          <a:solidFill>
            <a:schemeClr val="accent2"/>
          </a:solidFill>
        </p:spPr>
        <p:txBody>
          <a:bodyPr anchor="ctr">
            <a:noAutofit/>
          </a:bodyPr>
          <a:lstStyle>
            <a:lvl1pPr marL="0" indent="0">
              <a:buNone/>
              <a:defRPr sz="1600">
                <a:solidFill>
                  <a:schemeClr val="accent1"/>
                </a:solidFill>
                <a:latin typeface="+mj-lt"/>
              </a:defRPr>
            </a:lvl1pPr>
          </a:lstStyle>
          <a:p>
            <a:pPr lvl="0"/>
            <a:r>
              <a:rPr lang="en-US" dirty="0"/>
              <a:t>UNIT 03</a:t>
            </a:r>
          </a:p>
        </p:txBody>
      </p:sp>
      <p:sp>
        <p:nvSpPr>
          <p:cNvPr id="15" name="Text Placeholder 27">
            <a:extLst>
              <a:ext uri="{FF2B5EF4-FFF2-40B4-BE49-F238E27FC236}">
                <a16:creationId xmlns:a16="http://schemas.microsoft.com/office/drawing/2014/main" id="{6B13677C-035E-BCA8-1D99-4765372C00B8}"/>
              </a:ext>
            </a:extLst>
          </p:cNvPr>
          <p:cNvSpPr>
            <a:spLocks noGrp="1"/>
          </p:cNvSpPr>
          <p:nvPr>
            <p:ph type="body" sz="quarter" idx="33" hasCustomPrompt="1"/>
          </p:nvPr>
        </p:nvSpPr>
        <p:spPr>
          <a:xfrm>
            <a:off x="6463367" y="2362078"/>
            <a:ext cx="4072229" cy="272566"/>
          </a:xfrm>
        </p:spPr>
        <p:txBody>
          <a:bodyPr>
            <a:noAutofit/>
          </a:bodyPr>
          <a:lstStyle>
            <a:lvl1pPr marL="0" indent="0">
              <a:buNone/>
              <a:defRPr sz="1400"/>
            </a:lvl1pPr>
          </a:lstStyle>
          <a:p>
            <a:pPr lvl="0"/>
            <a:r>
              <a:rPr lang="en-US" dirty="0"/>
              <a:t>LESSON 01 : THE CURSOR</a:t>
            </a:r>
          </a:p>
        </p:txBody>
      </p:sp>
      <p:sp>
        <p:nvSpPr>
          <p:cNvPr id="19" name="Text Placeholder 27">
            <a:extLst>
              <a:ext uri="{FF2B5EF4-FFF2-40B4-BE49-F238E27FC236}">
                <a16:creationId xmlns:a16="http://schemas.microsoft.com/office/drawing/2014/main" id="{29BB38FE-0425-0C2F-D19B-4739ED0E4C50}"/>
              </a:ext>
            </a:extLst>
          </p:cNvPr>
          <p:cNvSpPr>
            <a:spLocks noGrp="1"/>
          </p:cNvSpPr>
          <p:nvPr>
            <p:ph type="body" sz="quarter" idx="34" hasCustomPrompt="1"/>
          </p:nvPr>
        </p:nvSpPr>
        <p:spPr>
          <a:xfrm>
            <a:off x="6463367" y="2727381"/>
            <a:ext cx="4072229" cy="272567"/>
          </a:xfrm>
        </p:spPr>
        <p:txBody>
          <a:bodyPr>
            <a:noAutofit/>
          </a:bodyPr>
          <a:lstStyle>
            <a:lvl1pPr marL="0" indent="0">
              <a:buNone/>
              <a:defRPr sz="1400"/>
            </a:lvl1pPr>
          </a:lstStyle>
          <a:p>
            <a:pPr lvl="0"/>
            <a:r>
              <a:rPr lang="en-US" dirty="0"/>
              <a:t>LESSON 02 : THE MOUSE &amp; TOUCHPAD</a:t>
            </a:r>
          </a:p>
        </p:txBody>
      </p:sp>
      <p:sp>
        <p:nvSpPr>
          <p:cNvPr id="21" name="Text Placeholder 27">
            <a:extLst>
              <a:ext uri="{FF2B5EF4-FFF2-40B4-BE49-F238E27FC236}">
                <a16:creationId xmlns:a16="http://schemas.microsoft.com/office/drawing/2014/main" id="{257169D8-0A53-0536-70D6-147FCC042892}"/>
              </a:ext>
            </a:extLst>
          </p:cNvPr>
          <p:cNvSpPr>
            <a:spLocks noGrp="1"/>
          </p:cNvSpPr>
          <p:nvPr>
            <p:ph type="body" sz="quarter" idx="35" hasCustomPrompt="1"/>
          </p:nvPr>
        </p:nvSpPr>
        <p:spPr>
          <a:xfrm>
            <a:off x="6463368" y="3091900"/>
            <a:ext cx="4072228" cy="272567"/>
          </a:xfrm>
        </p:spPr>
        <p:txBody>
          <a:bodyPr>
            <a:noAutofit/>
          </a:bodyPr>
          <a:lstStyle>
            <a:lvl1pPr marL="0" indent="0">
              <a:buNone/>
              <a:defRPr sz="1400"/>
            </a:lvl1pPr>
          </a:lstStyle>
          <a:p>
            <a:pPr lvl="0"/>
            <a:r>
              <a:rPr lang="en-US" dirty="0"/>
              <a:t>LESSON 03 : OTHER WAYS TO CLICK</a:t>
            </a:r>
          </a:p>
        </p:txBody>
      </p:sp>
      <p:sp>
        <p:nvSpPr>
          <p:cNvPr id="26" name="Text Placeholder 15">
            <a:extLst>
              <a:ext uri="{FF2B5EF4-FFF2-40B4-BE49-F238E27FC236}">
                <a16:creationId xmlns:a16="http://schemas.microsoft.com/office/drawing/2014/main" id="{32DF29A4-E1AC-C0CC-8AB1-0ED4EB317BAE}"/>
              </a:ext>
            </a:extLst>
          </p:cNvPr>
          <p:cNvSpPr>
            <a:spLocks noGrp="1"/>
          </p:cNvSpPr>
          <p:nvPr>
            <p:ph type="body" sz="quarter" idx="36" hasCustomPrompt="1"/>
          </p:nvPr>
        </p:nvSpPr>
        <p:spPr>
          <a:xfrm>
            <a:off x="7585478" y="3847079"/>
            <a:ext cx="2950118" cy="366209"/>
          </a:xfrm>
          <a:prstGeom prst="roundRect">
            <a:avLst>
              <a:gd name="adj" fmla="val 22281"/>
            </a:avLst>
          </a:prstGeom>
          <a:solidFill>
            <a:schemeClr val="accent4"/>
          </a:solidFill>
        </p:spPr>
        <p:txBody>
          <a:bodyPr anchor="ctr">
            <a:noAutofit/>
          </a:bodyPr>
          <a:lstStyle>
            <a:lvl1pPr marL="0" indent="0" algn="l" rtl="0">
              <a:buNone/>
              <a:defRPr sz="1800">
                <a:latin typeface="+mj-lt"/>
              </a:defRPr>
            </a:lvl1pPr>
          </a:lstStyle>
          <a:p>
            <a:pPr lvl="0"/>
            <a:r>
              <a:rPr lang="en-US" dirty="0"/>
              <a:t>THE DESKTOP</a:t>
            </a:r>
          </a:p>
        </p:txBody>
      </p:sp>
      <p:sp>
        <p:nvSpPr>
          <p:cNvPr id="27" name="Text Placeholder 18">
            <a:extLst>
              <a:ext uri="{FF2B5EF4-FFF2-40B4-BE49-F238E27FC236}">
                <a16:creationId xmlns:a16="http://schemas.microsoft.com/office/drawing/2014/main" id="{A3DABEA0-BE43-39F4-B27F-512A58E45B81}"/>
              </a:ext>
            </a:extLst>
          </p:cNvPr>
          <p:cNvSpPr>
            <a:spLocks noGrp="1"/>
          </p:cNvSpPr>
          <p:nvPr>
            <p:ph type="body" sz="quarter" idx="37" hasCustomPrompt="1"/>
          </p:nvPr>
        </p:nvSpPr>
        <p:spPr>
          <a:xfrm>
            <a:off x="6216986" y="3832836"/>
            <a:ext cx="1274071" cy="366209"/>
          </a:xfrm>
          <a:prstGeom prst="roundRect">
            <a:avLst>
              <a:gd name="adj" fmla="val 22111"/>
            </a:avLst>
          </a:prstGeom>
          <a:solidFill>
            <a:schemeClr val="accent2"/>
          </a:solidFill>
        </p:spPr>
        <p:txBody>
          <a:bodyPr anchor="ctr">
            <a:noAutofit/>
          </a:bodyPr>
          <a:lstStyle>
            <a:lvl1pPr marL="0" indent="0">
              <a:buNone/>
              <a:defRPr sz="1600">
                <a:solidFill>
                  <a:schemeClr val="accent1"/>
                </a:solidFill>
                <a:latin typeface="+mj-lt"/>
              </a:defRPr>
            </a:lvl1pPr>
          </a:lstStyle>
          <a:p>
            <a:pPr lvl="0"/>
            <a:r>
              <a:rPr lang="en-US" dirty="0"/>
              <a:t>UNIT 04</a:t>
            </a:r>
          </a:p>
        </p:txBody>
      </p:sp>
      <p:sp>
        <p:nvSpPr>
          <p:cNvPr id="28" name="Text Placeholder 27">
            <a:extLst>
              <a:ext uri="{FF2B5EF4-FFF2-40B4-BE49-F238E27FC236}">
                <a16:creationId xmlns:a16="http://schemas.microsoft.com/office/drawing/2014/main" id="{BCFFD4AC-E40D-46A7-42D6-2C945047DC82}"/>
              </a:ext>
            </a:extLst>
          </p:cNvPr>
          <p:cNvSpPr>
            <a:spLocks noGrp="1"/>
          </p:cNvSpPr>
          <p:nvPr>
            <p:ph type="body" sz="quarter" idx="38" hasCustomPrompt="1"/>
          </p:nvPr>
        </p:nvSpPr>
        <p:spPr>
          <a:xfrm>
            <a:off x="6463367" y="4290269"/>
            <a:ext cx="4072229" cy="272566"/>
          </a:xfrm>
        </p:spPr>
        <p:txBody>
          <a:bodyPr>
            <a:noAutofit/>
          </a:bodyPr>
          <a:lstStyle>
            <a:lvl1pPr marL="0" indent="0">
              <a:buNone/>
              <a:defRPr sz="1400"/>
            </a:lvl1pPr>
          </a:lstStyle>
          <a:p>
            <a:pPr lvl="0"/>
            <a:r>
              <a:rPr lang="en-US" dirty="0"/>
              <a:t>LESSON 01 : DESKTOP NAMES AND PLACES</a:t>
            </a:r>
          </a:p>
        </p:txBody>
      </p:sp>
      <p:sp>
        <p:nvSpPr>
          <p:cNvPr id="30" name="Text Placeholder 27">
            <a:extLst>
              <a:ext uri="{FF2B5EF4-FFF2-40B4-BE49-F238E27FC236}">
                <a16:creationId xmlns:a16="http://schemas.microsoft.com/office/drawing/2014/main" id="{4E210783-88AB-7E7C-321D-B27B86DA9C16}"/>
              </a:ext>
            </a:extLst>
          </p:cNvPr>
          <p:cNvSpPr>
            <a:spLocks noGrp="1"/>
          </p:cNvSpPr>
          <p:nvPr>
            <p:ph type="body" sz="quarter" idx="39" hasCustomPrompt="1"/>
          </p:nvPr>
        </p:nvSpPr>
        <p:spPr>
          <a:xfrm>
            <a:off x="6463367" y="4655572"/>
            <a:ext cx="4072229" cy="272567"/>
          </a:xfrm>
        </p:spPr>
        <p:txBody>
          <a:bodyPr>
            <a:noAutofit/>
          </a:bodyPr>
          <a:lstStyle>
            <a:lvl1pPr marL="0" indent="0">
              <a:buNone/>
              <a:defRPr sz="1400"/>
            </a:lvl1pPr>
          </a:lstStyle>
          <a:p>
            <a:pPr lvl="0"/>
            <a:r>
              <a:rPr lang="en-US" dirty="0"/>
              <a:t>LESSON 02 : FUNCTIONS OF THE TASK BAR</a:t>
            </a:r>
          </a:p>
        </p:txBody>
      </p:sp>
      <p:sp>
        <p:nvSpPr>
          <p:cNvPr id="31" name="Text Placeholder 27">
            <a:extLst>
              <a:ext uri="{FF2B5EF4-FFF2-40B4-BE49-F238E27FC236}">
                <a16:creationId xmlns:a16="http://schemas.microsoft.com/office/drawing/2014/main" id="{458E42A4-1CA2-D665-D426-6598CD33C3B4}"/>
              </a:ext>
            </a:extLst>
          </p:cNvPr>
          <p:cNvSpPr>
            <a:spLocks noGrp="1"/>
          </p:cNvSpPr>
          <p:nvPr>
            <p:ph type="body" sz="quarter" idx="40" hasCustomPrompt="1"/>
          </p:nvPr>
        </p:nvSpPr>
        <p:spPr>
          <a:xfrm>
            <a:off x="6463368" y="5020091"/>
            <a:ext cx="4072228" cy="272567"/>
          </a:xfrm>
        </p:spPr>
        <p:txBody>
          <a:bodyPr>
            <a:noAutofit/>
          </a:bodyPr>
          <a:lstStyle>
            <a:lvl1pPr marL="0" indent="0">
              <a:buNone/>
              <a:defRPr sz="1400"/>
            </a:lvl1pPr>
          </a:lstStyle>
          <a:p>
            <a:pPr lvl="0"/>
            <a:r>
              <a:rPr lang="en-US" dirty="0"/>
              <a:t>LESSON 03 : NOTIFICATION CENTER ICONS</a:t>
            </a:r>
          </a:p>
        </p:txBody>
      </p:sp>
      <p:sp>
        <p:nvSpPr>
          <p:cNvPr id="7" name="Rectangle 6">
            <a:extLst>
              <a:ext uri="{FF2B5EF4-FFF2-40B4-BE49-F238E27FC236}">
                <a16:creationId xmlns:a16="http://schemas.microsoft.com/office/drawing/2014/main" id="{BA3F1CFE-15F6-60D1-A3A8-A08190EAB109}"/>
              </a:ext>
            </a:extLst>
          </p:cNvPr>
          <p:cNvSpPr/>
          <p:nvPr userDrawn="1"/>
        </p:nvSpPr>
        <p:spPr>
          <a:xfrm>
            <a:off x="0" y="5943600"/>
            <a:ext cx="12192000" cy="914400"/>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a:extLst>
              <a:ext uri="{FF2B5EF4-FFF2-40B4-BE49-F238E27FC236}">
                <a16:creationId xmlns:a16="http://schemas.microsoft.com/office/drawing/2014/main" id="{300C7DE7-234C-5F35-0E3F-4BA80412418D}"/>
              </a:ext>
            </a:extLst>
          </p:cNvPr>
          <p:cNvSpPr/>
          <p:nvPr userDrawn="1"/>
        </p:nvSpPr>
        <p:spPr>
          <a:xfrm>
            <a:off x="10754359" y="6062091"/>
            <a:ext cx="45719" cy="732084"/>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Slide Number Placeholder 33">
            <a:extLst>
              <a:ext uri="{FF2B5EF4-FFF2-40B4-BE49-F238E27FC236}">
                <a16:creationId xmlns:a16="http://schemas.microsoft.com/office/drawing/2014/main" id="{CC7DAAB7-9747-FE61-5C42-F33864549103}"/>
              </a:ext>
            </a:extLst>
          </p:cNvPr>
          <p:cNvSpPr>
            <a:spLocks noGrp="1"/>
          </p:cNvSpPr>
          <p:nvPr>
            <p:ph type="sldNum" sz="quarter" idx="43"/>
          </p:nvPr>
        </p:nvSpPr>
        <p:spPr>
          <a:xfrm>
            <a:off x="10891514" y="6062092"/>
            <a:ext cx="1092842" cy="659384"/>
          </a:xfrm>
        </p:spPr>
        <p:txBody>
          <a:bodyPr/>
          <a:lstStyle>
            <a:lvl1pPr>
              <a:defRPr sz="3600">
                <a:solidFill>
                  <a:schemeClr val="accent2"/>
                </a:solidFill>
                <a:latin typeface="+mj-lt"/>
              </a:defRPr>
            </a:lvl1pPr>
          </a:lstStyle>
          <a:p>
            <a:fld id="{F1C3B705-76CB-4701-B49A-E6553401712F}" type="slidenum">
              <a:rPr lang="en-US" smtClean="0"/>
              <a:pPr/>
              <a:t>‹#›</a:t>
            </a:fld>
            <a:endParaRPr lang="en-US" dirty="0"/>
          </a:p>
        </p:txBody>
      </p:sp>
      <p:pic>
        <p:nvPicPr>
          <p:cNvPr id="35" name="Picture 34" descr="A black background with white text&#10;&#10;Description automatically generated">
            <a:extLst>
              <a:ext uri="{FF2B5EF4-FFF2-40B4-BE49-F238E27FC236}">
                <a16:creationId xmlns:a16="http://schemas.microsoft.com/office/drawing/2014/main" id="{8548ECE5-F470-95E8-6EEF-97EFFBC1766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00406" y="5727968"/>
            <a:ext cx="2329452" cy="1345664"/>
          </a:xfrm>
          <a:prstGeom prst="rect">
            <a:avLst/>
          </a:prstGeom>
        </p:spPr>
      </p:pic>
      <p:pic>
        <p:nvPicPr>
          <p:cNvPr id="39" name="Picture 38" descr="A white logo with a black background&#10;&#10;Description automatically generated">
            <a:extLst>
              <a:ext uri="{FF2B5EF4-FFF2-40B4-BE49-F238E27FC236}">
                <a16:creationId xmlns:a16="http://schemas.microsoft.com/office/drawing/2014/main" id="{5CCA6CE8-27CD-BFEE-70EE-B32FB646AF1B}"/>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666801" y="6006240"/>
            <a:ext cx="858398" cy="743811"/>
          </a:xfrm>
          <a:prstGeom prst="rect">
            <a:avLst/>
          </a:prstGeom>
        </p:spPr>
      </p:pic>
    </p:spTree>
    <p:extLst>
      <p:ext uri="{BB962C8B-B14F-4D97-AF65-F5344CB8AC3E}">
        <p14:creationId xmlns:p14="http://schemas.microsoft.com/office/powerpoint/2010/main" val="3357453028"/>
      </p:ext>
    </p:extLst>
  </p:cSld>
  <p:clrMapOvr>
    <a:masterClrMapping/>
  </p:clrMapOvr>
  <p:hf hd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blank for images">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6AA27E4-E3AD-060E-293A-8E201A2B3776}"/>
              </a:ext>
            </a:extLst>
          </p:cNvPr>
          <p:cNvSpPr/>
          <p:nvPr userDrawn="1"/>
        </p:nvSpPr>
        <p:spPr>
          <a:xfrm>
            <a:off x="0" y="5943600"/>
            <a:ext cx="12192000" cy="9144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Footer Placeholder 21">
            <a:extLst>
              <a:ext uri="{FF2B5EF4-FFF2-40B4-BE49-F238E27FC236}">
                <a16:creationId xmlns:a16="http://schemas.microsoft.com/office/drawing/2014/main" id="{BE37056C-F4FD-5CEA-3C2C-823C70A86367}"/>
              </a:ext>
            </a:extLst>
          </p:cNvPr>
          <p:cNvSpPr>
            <a:spLocks noGrp="1"/>
          </p:cNvSpPr>
          <p:nvPr>
            <p:ph type="ftr" sz="quarter" idx="21"/>
          </p:nvPr>
        </p:nvSpPr>
        <p:spPr>
          <a:xfrm>
            <a:off x="9357360" y="6125556"/>
            <a:ext cx="1285240" cy="605155"/>
          </a:xfrm>
        </p:spPr>
        <p:txBody>
          <a:bodyPr/>
          <a:lstStyle>
            <a:lvl1pPr algn="l">
              <a:defRPr>
                <a:solidFill>
                  <a:schemeClr val="accent1"/>
                </a:solidFill>
              </a:defRPr>
            </a:lvl1pPr>
          </a:lstStyle>
          <a:p>
            <a:r>
              <a:rPr lang="en-US" dirty="0"/>
              <a:t>UNIT 02</a:t>
            </a:r>
          </a:p>
          <a:p>
            <a:r>
              <a:rPr lang="en-US" dirty="0"/>
              <a:t>LESSON 01</a:t>
            </a:r>
          </a:p>
        </p:txBody>
      </p:sp>
      <p:sp>
        <p:nvSpPr>
          <p:cNvPr id="23" name="Slide Number Placeholder 22">
            <a:extLst>
              <a:ext uri="{FF2B5EF4-FFF2-40B4-BE49-F238E27FC236}">
                <a16:creationId xmlns:a16="http://schemas.microsoft.com/office/drawing/2014/main" id="{8CF5E426-172B-A929-0C80-3539CF2279A1}"/>
              </a:ext>
            </a:extLst>
          </p:cNvPr>
          <p:cNvSpPr>
            <a:spLocks noGrp="1"/>
          </p:cNvSpPr>
          <p:nvPr>
            <p:ph type="sldNum" sz="quarter" idx="22"/>
          </p:nvPr>
        </p:nvSpPr>
        <p:spPr>
          <a:xfrm>
            <a:off x="10891520" y="6116320"/>
            <a:ext cx="1087120" cy="605155"/>
          </a:xfrm>
        </p:spPr>
        <p:txBody>
          <a:bodyPr/>
          <a:lstStyle>
            <a:lvl1pPr>
              <a:defRPr sz="3600" b="0">
                <a:solidFill>
                  <a:schemeClr val="accent1"/>
                </a:solidFill>
                <a:latin typeface="+mj-lt"/>
              </a:defRPr>
            </a:lvl1pPr>
          </a:lstStyle>
          <a:p>
            <a:fld id="{F1C3B705-76CB-4701-B49A-E6553401712F}" type="slidenum">
              <a:rPr lang="en-US" smtClean="0"/>
              <a:pPr/>
              <a:t>‹#›</a:t>
            </a:fld>
            <a:endParaRPr lang="en-US" dirty="0"/>
          </a:p>
        </p:txBody>
      </p:sp>
      <p:sp>
        <p:nvSpPr>
          <p:cNvPr id="24" name="Rectangle 23">
            <a:extLst>
              <a:ext uri="{FF2B5EF4-FFF2-40B4-BE49-F238E27FC236}">
                <a16:creationId xmlns:a16="http://schemas.microsoft.com/office/drawing/2014/main" id="{2A095EDD-AB07-5E0A-8447-9420E0CA76EB}"/>
              </a:ext>
            </a:extLst>
          </p:cNvPr>
          <p:cNvSpPr/>
          <p:nvPr userDrawn="1"/>
        </p:nvSpPr>
        <p:spPr>
          <a:xfrm>
            <a:off x="10754359" y="6062091"/>
            <a:ext cx="45719" cy="732084"/>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Picture Placeholder 3">
            <a:extLst>
              <a:ext uri="{FF2B5EF4-FFF2-40B4-BE49-F238E27FC236}">
                <a16:creationId xmlns:a16="http://schemas.microsoft.com/office/drawing/2014/main" id="{E33BDD04-0926-85A7-AE76-C1A983B28A48}"/>
              </a:ext>
            </a:extLst>
          </p:cNvPr>
          <p:cNvSpPr>
            <a:spLocks noGrp="1"/>
          </p:cNvSpPr>
          <p:nvPr>
            <p:ph type="pic" sz="quarter" idx="23"/>
          </p:nvPr>
        </p:nvSpPr>
        <p:spPr>
          <a:xfrm>
            <a:off x="1971675" y="313951"/>
            <a:ext cx="10006965" cy="3562470"/>
          </a:xfrm>
        </p:spPr>
        <p:txBody>
          <a:bodyPr/>
          <a:lstStyle/>
          <a:p>
            <a:endParaRPr lang="en-US" dirty="0"/>
          </a:p>
        </p:txBody>
      </p:sp>
      <p:pic>
        <p:nvPicPr>
          <p:cNvPr id="5" name="Graphic 4">
            <a:extLst>
              <a:ext uri="{FF2B5EF4-FFF2-40B4-BE49-F238E27FC236}">
                <a16:creationId xmlns:a16="http://schemas.microsoft.com/office/drawing/2014/main" id="{BA0B1EBA-B746-7AEC-6270-C49A3F49D46D}"/>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rot="5400000">
            <a:off x="-2252685" y="1809952"/>
            <a:ext cx="5943599" cy="2161770"/>
          </a:xfrm>
          <a:prstGeom prst="rect">
            <a:avLst/>
          </a:prstGeom>
        </p:spPr>
      </p:pic>
      <p:sp>
        <p:nvSpPr>
          <p:cNvPr id="13" name="Rectangle 12">
            <a:extLst>
              <a:ext uri="{FF2B5EF4-FFF2-40B4-BE49-F238E27FC236}">
                <a16:creationId xmlns:a16="http://schemas.microsoft.com/office/drawing/2014/main" id="{D85C338B-C329-A0AC-AA14-12FD783B99EF}"/>
              </a:ext>
            </a:extLst>
          </p:cNvPr>
          <p:cNvSpPr/>
          <p:nvPr userDrawn="1"/>
        </p:nvSpPr>
        <p:spPr>
          <a:xfrm>
            <a:off x="1971675" y="4116001"/>
            <a:ext cx="6966392" cy="45719"/>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ext Placeholder 15">
            <a:extLst>
              <a:ext uri="{FF2B5EF4-FFF2-40B4-BE49-F238E27FC236}">
                <a16:creationId xmlns:a16="http://schemas.microsoft.com/office/drawing/2014/main" id="{957A90DF-C87B-E088-C856-7226A750BE6F}"/>
              </a:ext>
            </a:extLst>
          </p:cNvPr>
          <p:cNvSpPr>
            <a:spLocks noGrp="1"/>
          </p:cNvSpPr>
          <p:nvPr>
            <p:ph type="body" sz="quarter" idx="26" hasCustomPrompt="1"/>
          </p:nvPr>
        </p:nvSpPr>
        <p:spPr>
          <a:xfrm>
            <a:off x="1971675" y="4333875"/>
            <a:ext cx="10007600" cy="1528763"/>
          </a:xfrm>
        </p:spPr>
        <p:txBody>
          <a:bodyPr>
            <a:noAutofit/>
          </a:bodyPr>
          <a:lstStyle>
            <a:lvl1pPr marL="342900" indent="-342900">
              <a:lnSpc>
                <a:spcPct val="100000"/>
              </a:lnSpc>
              <a:buFont typeface="+mj-lt"/>
              <a:buAutoNum type="arabicPeriod"/>
              <a:defRPr sz="2000"/>
            </a:lvl1pPr>
          </a:lstStyle>
          <a:p>
            <a:pPr lvl="0"/>
            <a:r>
              <a:rPr lang="en-US" noProof="0" dirty="0"/>
              <a:t>This place is called the ______. It has ___ parts.</a:t>
            </a:r>
          </a:p>
          <a:p>
            <a:pPr lvl="0"/>
            <a:r>
              <a:rPr lang="en-US" noProof="0" dirty="0"/>
              <a:t>The top and biggest part is called the _______  ________.</a:t>
            </a:r>
          </a:p>
          <a:p>
            <a:pPr lvl="0"/>
            <a:r>
              <a:rPr lang="en-US" dirty="0">
                <a:solidFill>
                  <a:schemeClr val="dk1"/>
                </a:solidFill>
              </a:rPr>
              <a:t>We can use it just like the _______ part of a desk. We put and keep important things here so they’re easy to get to.</a:t>
            </a:r>
          </a:p>
          <a:p>
            <a:pPr lvl="0"/>
            <a:endParaRPr lang="en-US" dirty="0"/>
          </a:p>
        </p:txBody>
      </p:sp>
      <p:sp>
        <p:nvSpPr>
          <p:cNvPr id="17" name="TextBox 16">
            <a:extLst>
              <a:ext uri="{FF2B5EF4-FFF2-40B4-BE49-F238E27FC236}">
                <a16:creationId xmlns:a16="http://schemas.microsoft.com/office/drawing/2014/main" id="{423DFDEC-A3F6-2F49-37B1-F4E369CA7FEB}"/>
              </a:ext>
            </a:extLst>
          </p:cNvPr>
          <p:cNvSpPr txBox="1"/>
          <p:nvPr userDrawn="1"/>
        </p:nvSpPr>
        <p:spPr>
          <a:xfrm rot="16200000">
            <a:off x="-643002" y="1763081"/>
            <a:ext cx="3395684" cy="8309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4800" noProof="0" dirty="0">
                <a:latin typeface="+mj-lt"/>
              </a:rPr>
              <a:t>ACTIVITY</a:t>
            </a:r>
          </a:p>
        </p:txBody>
      </p:sp>
      <p:pic>
        <p:nvPicPr>
          <p:cNvPr id="2" name="Picture 1" descr="A blue circle with yellow lines and a blue letter e&#10;&#10;Description automatically generated">
            <a:extLst>
              <a:ext uri="{FF2B5EF4-FFF2-40B4-BE49-F238E27FC236}">
                <a16:creationId xmlns:a16="http://schemas.microsoft.com/office/drawing/2014/main" id="{A444EB2C-1B2C-1AEE-DA0C-91313970EE19}"/>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5943600"/>
            <a:ext cx="1055267" cy="914400"/>
          </a:xfrm>
          <a:prstGeom prst="rect">
            <a:avLst/>
          </a:prstGeom>
        </p:spPr>
      </p:pic>
      <p:pic>
        <p:nvPicPr>
          <p:cNvPr id="3" name="Picture 2" descr="A black background with blue text&#10;&#10;Description automatically generated">
            <a:extLst>
              <a:ext uri="{FF2B5EF4-FFF2-40B4-BE49-F238E27FC236}">
                <a16:creationId xmlns:a16="http://schemas.microsoft.com/office/drawing/2014/main" id="{38C30331-9AC7-3406-7565-7348F9D0EA15}"/>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527633" y="5728041"/>
            <a:ext cx="2329200" cy="1345518"/>
          </a:xfrm>
          <a:prstGeom prst="rect">
            <a:avLst/>
          </a:prstGeom>
        </p:spPr>
      </p:pic>
    </p:spTree>
    <p:extLst>
      <p:ext uri="{BB962C8B-B14F-4D97-AF65-F5344CB8AC3E}">
        <p14:creationId xmlns:p14="http://schemas.microsoft.com/office/powerpoint/2010/main" val="3670891385"/>
      </p:ext>
    </p:extLst>
  </p:cSld>
  <p:clrMapOvr>
    <a:masterClrMapping/>
  </p:clrMapOvr>
  <p:hf hd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blank for images">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6AA27E4-E3AD-060E-293A-8E201A2B3776}"/>
              </a:ext>
            </a:extLst>
          </p:cNvPr>
          <p:cNvSpPr/>
          <p:nvPr userDrawn="1"/>
        </p:nvSpPr>
        <p:spPr>
          <a:xfrm>
            <a:off x="0" y="5943600"/>
            <a:ext cx="12192000" cy="9144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Footer Placeholder 21">
            <a:extLst>
              <a:ext uri="{FF2B5EF4-FFF2-40B4-BE49-F238E27FC236}">
                <a16:creationId xmlns:a16="http://schemas.microsoft.com/office/drawing/2014/main" id="{BE37056C-F4FD-5CEA-3C2C-823C70A86367}"/>
              </a:ext>
            </a:extLst>
          </p:cNvPr>
          <p:cNvSpPr>
            <a:spLocks noGrp="1"/>
          </p:cNvSpPr>
          <p:nvPr>
            <p:ph type="ftr" sz="quarter" idx="21"/>
          </p:nvPr>
        </p:nvSpPr>
        <p:spPr>
          <a:xfrm>
            <a:off x="9357360" y="6125556"/>
            <a:ext cx="1285240" cy="605155"/>
          </a:xfrm>
        </p:spPr>
        <p:txBody>
          <a:bodyPr/>
          <a:lstStyle>
            <a:lvl1pPr algn="l">
              <a:defRPr>
                <a:solidFill>
                  <a:schemeClr val="accent1"/>
                </a:solidFill>
              </a:defRPr>
            </a:lvl1pPr>
          </a:lstStyle>
          <a:p>
            <a:r>
              <a:rPr lang="en-US" dirty="0"/>
              <a:t>UNIT 02</a:t>
            </a:r>
          </a:p>
          <a:p>
            <a:r>
              <a:rPr lang="en-US" dirty="0"/>
              <a:t>LESSON 01</a:t>
            </a:r>
          </a:p>
        </p:txBody>
      </p:sp>
      <p:sp>
        <p:nvSpPr>
          <p:cNvPr id="23" name="Slide Number Placeholder 22">
            <a:extLst>
              <a:ext uri="{FF2B5EF4-FFF2-40B4-BE49-F238E27FC236}">
                <a16:creationId xmlns:a16="http://schemas.microsoft.com/office/drawing/2014/main" id="{8CF5E426-172B-A929-0C80-3539CF2279A1}"/>
              </a:ext>
            </a:extLst>
          </p:cNvPr>
          <p:cNvSpPr>
            <a:spLocks noGrp="1"/>
          </p:cNvSpPr>
          <p:nvPr>
            <p:ph type="sldNum" sz="quarter" idx="22"/>
          </p:nvPr>
        </p:nvSpPr>
        <p:spPr>
          <a:xfrm>
            <a:off x="10891520" y="6116320"/>
            <a:ext cx="1087120" cy="605155"/>
          </a:xfrm>
        </p:spPr>
        <p:txBody>
          <a:bodyPr/>
          <a:lstStyle>
            <a:lvl1pPr>
              <a:defRPr sz="3600" b="0">
                <a:solidFill>
                  <a:schemeClr val="accent1"/>
                </a:solidFill>
                <a:latin typeface="+mj-lt"/>
              </a:defRPr>
            </a:lvl1pPr>
          </a:lstStyle>
          <a:p>
            <a:fld id="{F1C3B705-76CB-4701-B49A-E6553401712F}" type="slidenum">
              <a:rPr lang="en-US" smtClean="0"/>
              <a:pPr/>
              <a:t>‹#›</a:t>
            </a:fld>
            <a:endParaRPr lang="en-US" dirty="0"/>
          </a:p>
        </p:txBody>
      </p:sp>
      <p:sp>
        <p:nvSpPr>
          <p:cNvPr id="24" name="Rectangle 23">
            <a:extLst>
              <a:ext uri="{FF2B5EF4-FFF2-40B4-BE49-F238E27FC236}">
                <a16:creationId xmlns:a16="http://schemas.microsoft.com/office/drawing/2014/main" id="{2A095EDD-AB07-5E0A-8447-9420E0CA76EB}"/>
              </a:ext>
            </a:extLst>
          </p:cNvPr>
          <p:cNvSpPr/>
          <p:nvPr userDrawn="1"/>
        </p:nvSpPr>
        <p:spPr>
          <a:xfrm>
            <a:off x="10754359" y="6062091"/>
            <a:ext cx="45719" cy="732084"/>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Graphic 4">
            <a:extLst>
              <a:ext uri="{FF2B5EF4-FFF2-40B4-BE49-F238E27FC236}">
                <a16:creationId xmlns:a16="http://schemas.microsoft.com/office/drawing/2014/main" id="{BA0B1EBA-B746-7AEC-6270-C49A3F49D46D}"/>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rot="5400000">
            <a:off x="-2252685" y="1809952"/>
            <a:ext cx="5943599" cy="2161770"/>
          </a:xfrm>
          <a:prstGeom prst="rect">
            <a:avLst/>
          </a:prstGeom>
        </p:spPr>
      </p:pic>
      <p:sp>
        <p:nvSpPr>
          <p:cNvPr id="13" name="Rectangle 12">
            <a:extLst>
              <a:ext uri="{FF2B5EF4-FFF2-40B4-BE49-F238E27FC236}">
                <a16:creationId xmlns:a16="http://schemas.microsoft.com/office/drawing/2014/main" id="{D85C338B-C329-A0AC-AA14-12FD783B99EF}"/>
              </a:ext>
            </a:extLst>
          </p:cNvPr>
          <p:cNvSpPr/>
          <p:nvPr userDrawn="1"/>
        </p:nvSpPr>
        <p:spPr>
          <a:xfrm>
            <a:off x="1971675" y="1424465"/>
            <a:ext cx="6966392" cy="45719"/>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ext Placeholder 15">
            <a:extLst>
              <a:ext uri="{FF2B5EF4-FFF2-40B4-BE49-F238E27FC236}">
                <a16:creationId xmlns:a16="http://schemas.microsoft.com/office/drawing/2014/main" id="{957A90DF-C87B-E088-C856-7226A750BE6F}"/>
              </a:ext>
            </a:extLst>
          </p:cNvPr>
          <p:cNvSpPr>
            <a:spLocks noGrp="1"/>
          </p:cNvSpPr>
          <p:nvPr>
            <p:ph type="body" sz="quarter" idx="26" hasCustomPrompt="1"/>
          </p:nvPr>
        </p:nvSpPr>
        <p:spPr>
          <a:xfrm>
            <a:off x="1971040" y="1790700"/>
            <a:ext cx="10007600" cy="1528763"/>
          </a:xfrm>
        </p:spPr>
        <p:txBody>
          <a:bodyPr>
            <a:noAutofit/>
          </a:bodyPr>
          <a:lstStyle>
            <a:lvl1pPr marL="342900" indent="-342900">
              <a:lnSpc>
                <a:spcPct val="100000"/>
              </a:lnSpc>
              <a:buFont typeface="+mj-lt"/>
              <a:buAutoNum type="arabicPeriod"/>
              <a:defRPr sz="2000"/>
            </a:lvl1pPr>
          </a:lstStyle>
          <a:p>
            <a:pPr lvl="0"/>
            <a:r>
              <a:rPr lang="en-US" noProof="0" dirty="0"/>
              <a:t>My computer’s battery is _____________. </a:t>
            </a:r>
          </a:p>
          <a:p>
            <a:pPr lvl="0"/>
            <a:r>
              <a:rPr lang="en-US" noProof="0" dirty="0"/>
              <a:t>Challenge: The battery is at ____ percent.</a:t>
            </a:r>
          </a:p>
        </p:txBody>
      </p:sp>
      <p:sp>
        <p:nvSpPr>
          <p:cNvPr id="17" name="TextBox 16">
            <a:extLst>
              <a:ext uri="{FF2B5EF4-FFF2-40B4-BE49-F238E27FC236}">
                <a16:creationId xmlns:a16="http://schemas.microsoft.com/office/drawing/2014/main" id="{423DFDEC-A3F6-2F49-37B1-F4E369CA7FEB}"/>
              </a:ext>
            </a:extLst>
          </p:cNvPr>
          <p:cNvSpPr txBox="1"/>
          <p:nvPr userDrawn="1"/>
        </p:nvSpPr>
        <p:spPr>
          <a:xfrm rot="16200000">
            <a:off x="-643002" y="1763081"/>
            <a:ext cx="3395684" cy="8309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4800" noProof="0" dirty="0">
                <a:latin typeface="+mj-lt"/>
              </a:rPr>
              <a:t>ACTIVITY</a:t>
            </a:r>
          </a:p>
        </p:txBody>
      </p:sp>
      <p:sp>
        <p:nvSpPr>
          <p:cNvPr id="2" name="Rectangle 1">
            <a:extLst>
              <a:ext uri="{FF2B5EF4-FFF2-40B4-BE49-F238E27FC236}">
                <a16:creationId xmlns:a16="http://schemas.microsoft.com/office/drawing/2014/main" id="{30ED5F65-FDC7-A831-6586-E171BA33E642}"/>
              </a:ext>
            </a:extLst>
          </p:cNvPr>
          <p:cNvSpPr/>
          <p:nvPr userDrawn="1"/>
        </p:nvSpPr>
        <p:spPr>
          <a:xfrm>
            <a:off x="1971675" y="-3124181"/>
            <a:ext cx="6966392" cy="45719"/>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 Placeholder 15">
            <a:extLst>
              <a:ext uri="{FF2B5EF4-FFF2-40B4-BE49-F238E27FC236}">
                <a16:creationId xmlns:a16="http://schemas.microsoft.com/office/drawing/2014/main" id="{EC22A340-61CD-6018-404E-F1D983BC00CE}"/>
              </a:ext>
            </a:extLst>
          </p:cNvPr>
          <p:cNvSpPr>
            <a:spLocks noGrp="1"/>
          </p:cNvSpPr>
          <p:nvPr>
            <p:ph type="body" sz="quarter" idx="27" hasCustomPrompt="1"/>
          </p:nvPr>
        </p:nvSpPr>
        <p:spPr>
          <a:xfrm>
            <a:off x="1971675" y="222656"/>
            <a:ext cx="10007600" cy="1065284"/>
          </a:xfrm>
          <a:solidFill>
            <a:schemeClr val="accent3">
              <a:lumMod val="20000"/>
              <a:lumOff val="80000"/>
            </a:schemeClr>
          </a:solidFill>
        </p:spPr>
        <p:txBody>
          <a:bodyPr>
            <a:noAutofit/>
          </a:bodyPr>
          <a:lstStyle>
            <a:lvl1pPr marL="0" indent="0">
              <a:buFont typeface="+mj-lt"/>
              <a:buNone/>
              <a:defRPr sz="1800">
                <a:latin typeface="+mj-lt"/>
              </a:defRPr>
            </a:lvl1pPr>
          </a:lstStyle>
          <a:p>
            <a:pPr lvl="0"/>
            <a:r>
              <a:rPr lang="en-US" noProof="0" dirty="0"/>
              <a:t>Finish and write the sentence(s) in your notebook</a:t>
            </a:r>
          </a:p>
        </p:txBody>
      </p:sp>
      <p:pic>
        <p:nvPicPr>
          <p:cNvPr id="4" name="Picture 3" descr="A blue circle with yellow lines and a blue letter e&#10;&#10;Description automatically generated">
            <a:extLst>
              <a:ext uri="{FF2B5EF4-FFF2-40B4-BE49-F238E27FC236}">
                <a16:creationId xmlns:a16="http://schemas.microsoft.com/office/drawing/2014/main" id="{33BEDC5F-D38F-885D-0B32-FFC7515D75A2}"/>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5943600"/>
            <a:ext cx="1055267" cy="914400"/>
          </a:xfrm>
          <a:prstGeom prst="rect">
            <a:avLst/>
          </a:prstGeom>
        </p:spPr>
      </p:pic>
      <p:pic>
        <p:nvPicPr>
          <p:cNvPr id="7" name="Picture 6" descr="A black background with blue text&#10;&#10;Description automatically generated">
            <a:extLst>
              <a:ext uri="{FF2B5EF4-FFF2-40B4-BE49-F238E27FC236}">
                <a16:creationId xmlns:a16="http://schemas.microsoft.com/office/drawing/2014/main" id="{6E99CC8D-C4B0-3374-A31C-F0AD84D70361}"/>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527633" y="5728041"/>
            <a:ext cx="2329200" cy="1345518"/>
          </a:xfrm>
          <a:prstGeom prst="rect">
            <a:avLst/>
          </a:prstGeom>
        </p:spPr>
      </p:pic>
    </p:spTree>
    <p:extLst>
      <p:ext uri="{BB962C8B-B14F-4D97-AF65-F5344CB8AC3E}">
        <p14:creationId xmlns:p14="http://schemas.microsoft.com/office/powerpoint/2010/main" val="271645798"/>
      </p:ext>
    </p:extLst>
  </p:cSld>
  <p:clrMapOvr>
    <a:masterClrMapping/>
  </p:clrMapOvr>
  <p:hf hd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Review &amp; warm up">
    <p:spTree>
      <p:nvGrpSpPr>
        <p:cNvPr id="1" name=""/>
        <p:cNvGrpSpPr/>
        <p:nvPr/>
      </p:nvGrpSpPr>
      <p:grpSpPr>
        <a:xfrm>
          <a:off x="0" y="0"/>
          <a:ext cx="0" cy="0"/>
          <a:chOff x="0" y="0"/>
          <a:chExt cx="0" cy="0"/>
        </a:xfrm>
      </p:grpSpPr>
      <p:pic>
        <p:nvPicPr>
          <p:cNvPr id="10" name="Graphic 9">
            <a:extLst>
              <a:ext uri="{FF2B5EF4-FFF2-40B4-BE49-F238E27FC236}">
                <a16:creationId xmlns:a16="http://schemas.microsoft.com/office/drawing/2014/main" id="{F40D6996-B8A7-1876-C47D-0230E2B3F759}"/>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rot="10800000">
            <a:off x="3059269" y="-111160"/>
            <a:ext cx="5209304" cy="1894697"/>
          </a:xfrm>
          <a:prstGeom prst="rect">
            <a:avLst/>
          </a:prstGeom>
        </p:spPr>
      </p:pic>
      <p:pic>
        <p:nvPicPr>
          <p:cNvPr id="4" name="Graphic 3">
            <a:extLst>
              <a:ext uri="{FF2B5EF4-FFF2-40B4-BE49-F238E27FC236}">
                <a16:creationId xmlns:a16="http://schemas.microsoft.com/office/drawing/2014/main" id="{D7310785-643B-653C-3F41-7DD16724B326}"/>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rot="10800000">
            <a:off x="8268573" y="-103051"/>
            <a:ext cx="5209304" cy="1894697"/>
          </a:xfrm>
          <a:prstGeom prst="rect">
            <a:avLst/>
          </a:prstGeom>
        </p:spPr>
      </p:pic>
      <p:sp>
        <p:nvSpPr>
          <p:cNvPr id="8" name="Rectangle 7">
            <a:extLst>
              <a:ext uri="{FF2B5EF4-FFF2-40B4-BE49-F238E27FC236}">
                <a16:creationId xmlns:a16="http://schemas.microsoft.com/office/drawing/2014/main" id="{16AA27E4-E3AD-060E-293A-8E201A2B3776}"/>
              </a:ext>
            </a:extLst>
          </p:cNvPr>
          <p:cNvSpPr/>
          <p:nvPr userDrawn="1"/>
        </p:nvSpPr>
        <p:spPr>
          <a:xfrm>
            <a:off x="0" y="5943600"/>
            <a:ext cx="12192000" cy="914400"/>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ext Placeholder 27">
            <a:extLst>
              <a:ext uri="{FF2B5EF4-FFF2-40B4-BE49-F238E27FC236}">
                <a16:creationId xmlns:a16="http://schemas.microsoft.com/office/drawing/2014/main" id="{D0656C76-4411-E881-B32F-28359ABA572E}"/>
              </a:ext>
            </a:extLst>
          </p:cNvPr>
          <p:cNvSpPr>
            <a:spLocks noGrp="1"/>
          </p:cNvSpPr>
          <p:nvPr>
            <p:ph type="body" sz="quarter" idx="16" hasCustomPrompt="1"/>
          </p:nvPr>
        </p:nvSpPr>
        <p:spPr>
          <a:xfrm>
            <a:off x="3059269" y="345265"/>
            <a:ext cx="4182457" cy="476480"/>
          </a:xfrm>
          <a:solidFill>
            <a:schemeClr val="accent2"/>
          </a:solidFill>
        </p:spPr>
        <p:txBody>
          <a:bodyPr>
            <a:noAutofit/>
          </a:bodyPr>
          <a:lstStyle>
            <a:lvl1pPr marL="0" indent="0">
              <a:buFont typeface="Wingdings" panose="05000000000000000000" pitchFamily="2" charset="2"/>
              <a:buNone/>
              <a:defRPr sz="2800" b="0">
                <a:latin typeface="+mj-lt"/>
              </a:defRPr>
            </a:lvl1pPr>
          </a:lstStyle>
          <a:p>
            <a:pPr lvl="0"/>
            <a:r>
              <a:rPr lang="en-US" dirty="0"/>
              <a:t>DIRECTIONS</a:t>
            </a:r>
          </a:p>
        </p:txBody>
      </p:sp>
      <p:sp>
        <p:nvSpPr>
          <p:cNvPr id="22" name="Footer Placeholder 21">
            <a:extLst>
              <a:ext uri="{FF2B5EF4-FFF2-40B4-BE49-F238E27FC236}">
                <a16:creationId xmlns:a16="http://schemas.microsoft.com/office/drawing/2014/main" id="{BE37056C-F4FD-5CEA-3C2C-823C70A86367}"/>
              </a:ext>
            </a:extLst>
          </p:cNvPr>
          <p:cNvSpPr>
            <a:spLocks noGrp="1"/>
          </p:cNvSpPr>
          <p:nvPr>
            <p:ph type="ftr" sz="quarter" idx="21"/>
          </p:nvPr>
        </p:nvSpPr>
        <p:spPr>
          <a:xfrm>
            <a:off x="9357360" y="6125556"/>
            <a:ext cx="1285240" cy="605155"/>
          </a:xfrm>
        </p:spPr>
        <p:txBody>
          <a:bodyPr/>
          <a:lstStyle>
            <a:lvl1pPr algn="l">
              <a:defRPr>
                <a:solidFill>
                  <a:schemeClr val="accent2"/>
                </a:solidFill>
              </a:defRPr>
            </a:lvl1pPr>
          </a:lstStyle>
          <a:p>
            <a:r>
              <a:rPr lang="en-US" dirty="0"/>
              <a:t>UNIT 02</a:t>
            </a:r>
          </a:p>
          <a:p>
            <a:r>
              <a:rPr lang="en-US" dirty="0"/>
              <a:t>LESSON 01</a:t>
            </a:r>
          </a:p>
        </p:txBody>
      </p:sp>
      <p:sp>
        <p:nvSpPr>
          <p:cNvPr id="23" name="Slide Number Placeholder 22">
            <a:extLst>
              <a:ext uri="{FF2B5EF4-FFF2-40B4-BE49-F238E27FC236}">
                <a16:creationId xmlns:a16="http://schemas.microsoft.com/office/drawing/2014/main" id="{8CF5E426-172B-A929-0C80-3539CF2279A1}"/>
              </a:ext>
            </a:extLst>
          </p:cNvPr>
          <p:cNvSpPr>
            <a:spLocks noGrp="1"/>
          </p:cNvSpPr>
          <p:nvPr>
            <p:ph type="sldNum" sz="quarter" idx="22"/>
          </p:nvPr>
        </p:nvSpPr>
        <p:spPr>
          <a:xfrm>
            <a:off x="10891520" y="6116320"/>
            <a:ext cx="1087120" cy="605155"/>
          </a:xfrm>
        </p:spPr>
        <p:txBody>
          <a:bodyPr/>
          <a:lstStyle>
            <a:lvl1pPr>
              <a:defRPr sz="3600" b="0">
                <a:solidFill>
                  <a:schemeClr val="accent2"/>
                </a:solidFill>
                <a:latin typeface="+mj-lt"/>
              </a:defRPr>
            </a:lvl1pPr>
          </a:lstStyle>
          <a:p>
            <a:fld id="{F1C3B705-76CB-4701-B49A-E6553401712F}" type="slidenum">
              <a:rPr lang="en-US" smtClean="0"/>
              <a:pPr/>
              <a:t>‹#›</a:t>
            </a:fld>
            <a:endParaRPr lang="en-US" dirty="0"/>
          </a:p>
        </p:txBody>
      </p:sp>
      <p:sp>
        <p:nvSpPr>
          <p:cNvPr id="24" name="Rectangle 23">
            <a:extLst>
              <a:ext uri="{FF2B5EF4-FFF2-40B4-BE49-F238E27FC236}">
                <a16:creationId xmlns:a16="http://schemas.microsoft.com/office/drawing/2014/main" id="{2A095EDD-AB07-5E0A-8447-9420E0CA76EB}"/>
              </a:ext>
            </a:extLst>
          </p:cNvPr>
          <p:cNvSpPr/>
          <p:nvPr userDrawn="1"/>
        </p:nvSpPr>
        <p:spPr>
          <a:xfrm>
            <a:off x="10754359" y="6062091"/>
            <a:ext cx="45719" cy="732084"/>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Text Placeholder 27">
            <a:extLst>
              <a:ext uri="{FF2B5EF4-FFF2-40B4-BE49-F238E27FC236}">
                <a16:creationId xmlns:a16="http://schemas.microsoft.com/office/drawing/2014/main" id="{1583424A-B73B-6051-C69A-8DD4578926F7}"/>
              </a:ext>
            </a:extLst>
          </p:cNvPr>
          <p:cNvSpPr>
            <a:spLocks noGrp="1"/>
          </p:cNvSpPr>
          <p:nvPr>
            <p:ph type="body" sz="quarter" idx="25" hasCustomPrompt="1"/>
          </p:nvPr>
        </p:nvSpPr>
        <p:spPr>
          <a:xfrm>
            <a:off x="3059269" y="903543"/>
            <a:ext cx="5618005" cy="879994"/>
          </a:xfrm>
        </p:spPr>
        <p:txBody>
          <a:bodyPr>
            <a:noAutofit/>
          </a:bodyPr>
          <a:lstStyle>
            <a:lvl1pPr marL="0" indent="0">
              <a:buNone/>
              <a:defRPr sz="1600" b="0">
                <a:solidFill>
                  <a:schemeClr val="accent1"/>
                </a:solidFill>
                <a:latin typeface="+mj-lt"/>
                <a:cs typeface="+mj-cs"/>
              </a:defRPr>
            </a:lvl1pPr>
          </a:lstStyle>
          <a:p>
            <a:pPr lvl="0"/>
            <a:r>
              <a:rPr lang="en-US" dirty="0"/>
              <a:t>Look at the computer in front of you to finish the sentences. Write each sentence in your notebook.</a:t>
            </a:r>
          </a:p>
        </p:txBody>
      </p:sp>
      <p:pic>
        <p:nvPicPr>
          <p:cNvPr id="2" name="Graphic 1">
            <a:extLst>
              <a:ext uri="{FF2B5EF4-FFF2-40B4-BE49-F238E27FC236}">
                <a16:creationId xmlns:a16="http://schemas.microsoft.com/office/drawing/2014/main" id="{68EED151-5455-7CE0-212A-066570DECB4F}"/>
              </a:ext>
            </a:extLst>
          </p:cNvPr>
          <p:cNvPicPr>
            <a:picLocks noChangeAspect="1"/>
          </p:cNvPicPr>
          <p:nvPr userDrawn="1"/>
        </p:nvPicPr>
        <p:blipFill rotWithShape="1">
          <a:blip r:embed="rId4">
            <a:extLst>
              <a:ext uri="{96DAC541-7B7A-43D3-8B79-37D633B846F1}">
                <asvg:svgBlip xmlns:asvg="http://schemas.microsoft.com/office/drawing/2016/SVG/main" r:embed="rId5"/>
              </a:ext>
            </a:extLst>
          </a:blip>
          <a:srcRect l="37551"/>
          <a:stretch/>
        </p:blipFill>
        <p:spPr>
          <a:xfrm flipV="1">
            <a:off x="0" y="345265"/>
            <a:ext cx="2590800" cy="1462661"/>
          </a:xfrm>
          <a:prstGeom prst="rect">
            <a:avLst/>
          </a:prstGeom>
        </p:spPr>
      </p:pic>
      <p:sp>
        <p:nvSpPr>
          <p:cNvPr id="3" name="Text Placeholder 28">
            <a:extLst>
              <a:ext uri="{FF2B5EF4-FFF2-40B4-BE49-F238E27FC236}">
                <a16:creationId xmlns:a16="http://schemas.microsoft.com/office/drawing/2014/main" id="{27CF25FA-2941-C28B-A88C-1A50F066EDE2}"/>
              </a:ext>
            </a:extLst>
          </p:cNvPr>
          <p:cNvSpPr>
            <a:spLocks noGrp="1"/>
          </p:cNvSpPr>
          <p:nvPr>
            <p:ph type="body" sz="quarter" idx="24" hasCustomPrompt="1"/>
          </p:nvPr>
        </p:nvSpPr>
        <p:spPr>
          <a:xfrm>
            <a:off x="181085" y="767760"/>
            <a:ext cx="2361865" cy="550685"/>
          </a:xfrm>
        </p:spPr>
        <p:txBody>
          <a:bodyPr>
            <a:noAutofit/>
          </a:bodyPr>
          <a:lstStyle>
            <a:lvl1pPr marL="0" indent="0">
              <a:lnSpc>
                <a:spcPct val="100000"/>
              </a:lnSpc>
              <a:buNone/>
              <a:defRPr sz="2800">
                <a:solidFill>
                  <a:schemeClr val="tx2"/>
                </a:solidFill>
                <a:latin typeface="+mj-lt"/>
              </a:defRPr>
            </a:lvl1pPr>
          </a:lstStyle>
          <a:p>
            <a:pPr lvl="0"/>
            <a:r>
              <a:rPr lang="fr-FR" noProof="0"/>
              <a:t>E</a:t>
            </a:r>
            <a:r>
              <a:rPr lang="en-US" noProof="0" dirty="0"/>
              <a:t>valuation</a:t>
            </a:r>
          </a:p>
        </p:txBody>
      </p:sp>
      <p:sp>
        <p:nvSpPr>
          <p:cNvPr id="7" name="Text Placeholder 18">
            <a:extLst>
              <a:ext uri="{FF2B5EF4-FFF2-40B4-BE49-F238E27FC236}">
                <a16:creationId xmlns:a16="http://schemas.microsoft.com/office/drawing/2014/main" id="{91475197-7EBB-2F36-1062-377B47F0562B}"/>
              </a:ext>
            </a:extLst>
          </p:cNvPr>
          <p:cNvSpPr>
            <a:spLocks noGrp="1"/>
          </p:cNvSpPr>
          <p:nvPr>
            <p:ph type="body" sz="quarter" idx="14" hasCustomPrompt="1"/>
          </p:nvPr>
        </p:nvSpPr>
        <p:spPr>
          <a:xfrm>
            <a:off x="2430127" y="2306463"/>
            <a:ext cx="400051" cy="365125"/>
          </a:xfrm>
          <a:prstGeom prst="roundRect">
            <a:avLst>
              <a:gd name="adj" fmla="val 27328"/>
            </a:avLst>
          </a:prstGeom>
          <a:solidFill>
            <a:schemeClr val="accent4"/>
          </a:solidFill>
        </p:spPr>
        <p:txBody>
          <a:bodyPr>
            <a:noAutofit/>
          </a:bodyPr>
          <a:lstStyle>
            <a:lvl1pPr marL="0" indent="0">
              <a:buNone/>
              <a:defRPr sz="2000">
                <a:solidFill>
                  <a:schemeClr val="accent1"/>
                </a:solidFill>
                <a:latin typeface="+mj-lt"/>
              </a:defRPr>
            </a:lvl1pPr>
          </a:lstStyle>
          <a:p>
            <a:pPr lvl="0"/>
            <a:r>
              <a:rPr lang="fr-FR" dirty="0"/>
              <a:t>1</a:t>
            </a:r>
            <a:endParaRPr lang="en-US" dirty="0"/>
          </a:p>
        </p:txBody>
      </p:sp>
      <p:sp>
        <p:nvSpPr>
          <p:cNvPr id="13" name="Text Placeholder 18">
            <a:extLst>
              <a:ext uri="{FF2B5EF4-FFF2-40B4-BE49-F238E27FC236}">
                <a16:creationId xmlns:a16="http://schemas.microsoft.com/office/drawing/2014/main" id="{883B6C46-1681-9959-5485-3226EC495833}"/>
              </a:ext>
            </a:extLst>
          </p:cNvPr>
          <p:cNvSpPr>
            <a:spLocks noGrp="1"/>
          </p:cNvSpPr>
          <p:nvPr>
            <p:ph type="body" sz="quarter" idx="27" hasCustomPrompt="1"/>
          </p:nvPr>
        </p:nvSpPr>
        <p:spPr>
          <a:xfrm>
            <a:off x="2430127" y="3054417"/>
            <a:ext cx="400051" cy="365125"/>
          </a:xfrm>
          <a:prstGeom prst="roundRect">
            <a:avLst>
              <a:gd name="adj" fmla="val 27328"/>
            </a:avLst>
          </a:prstGeom>
          <a:solidFill>
            <a:schemeClr val="accent4"/>
          </a:solidFill>
        </p:spPr>
        <p:txBody>
          <a:bodyPr>
            <a:noAutofit/>
          </a:bodyPr>
          <a:lstStyle>
            <a:lvl1pPr marL="0" indent="0">
              <a:buNone/>
              <a:defRPr sz="2000">
                <a:solidFill>
                  <a:schemeClr val="accent1"/>
                </a:solidFill>
                <a:latin typeface="+mj-lt"/>
              </a:defRPr>
            </a:lvl1pPr>
          </a:lstStyle>
          <a:p>
            <a:pPr lvl="0"/>
            <a:r>
              <a:rPr lang="fr-FR" dirty="0"/>
              <a:t>2</a:t>
            </a:r>
            <a:endParaRPr lang="en-US" dirty="0"/>
          </a:p>
        </p:txBody>
      </p:sp>
      <p:sp>
        <p:nvSpPr>
          <p:cNvPr id="15" name="Text Placeholder 18">
            <a:extLst>
              <a:ext uri="{FF2B5EF4-FFF2-40B4-BE49-F238E27FC236}">
                <a16:creationId xmlns:a16="http://schemas.microsoft.com/office/drawing/2014/main" id="{57EC2594-031D-9D3D-7464-1D2429DD24BF}"/>
              </a:ext>
            </a:extLst>
          </p:cNvPr>
          <p:cNvSpPr>
            <a:spLocks noGrp="1"/>
          </p:cNvSpPr>
          <p:nvPr>
            <p:ph type="body" sz="quarter" idx="29" hasCustomPrompt="1"/>
          </p:nvPr>
        </p:nvSpPr>
        <p:spPr>
          <a:xfrm>
            <a:off x="2430127" y="4211913"/>
            <a:ext cx="400051" cy="365125"/>
          </a:xfrm>
          <a:prstGeom prst="roundRect">
            <a:avLst>
              <a:gd name="adj" fmla="val 27328"/>
            </a:avLst>
          </a:prstGeom>
          <a:solidFill>
            <a:schemeClr val="accent4"/>
          </a:solidFill>
        </p:spPr>
        <p:txBody>
          <a:bodyPr>
            <a:noAutofit/>
          </a:bodyPr>
          <a:lstStyle>
            <a:lvl1pPr marL="0" indent="0">
              <a:buNone/>
              <a:defRPr sz="2000">
                <a:solidFill>
                  <a:schemeClr val="accent1"/>
                </a:solidFill>
                <a:latin typeface="+mj-lt"/>
              </a:defRPr>
            </a:lvl1pPr>
          </a:lstStyle>
          <a:p>
            <a:pPr lvl="0"/>
            <a:r>
              <a:rPr lang="fr-FR" dirty="0"/>
              <a:t>3</a:t>
            </a:r>
            <a:endParaRPr lang="en-US" dirty="0"/>
          </a:p>
        </p:txBody>
      </p:sp>
      <p:sp>
        <p:nvSpPr>
          <p:cNvPr id="19" name="Text Placeholder 18">
            <a:extLst>
              <a:ext uri="{FF2B5EF4-FFF2-40B4-BE49-F238E27FC236}">
                <a16:creationId xmlns:a16="http://schemas.microsoft.com/office/drawing/2014/main" id="{AE45462C-0F63-3FE7-8E28-149B917DFDF4}"/>
              </a:ext>
            </a:extLst>
          </p:cNvPr>
          <p:cNvSpPr>
            <a:spLocks noGrp="1"/>
          </p:cNvSpPr>
          <p:nvPr>
            <p:ph type="body" sz="quarter" idx="31" hasCustomPrompt="1"/>
          </p:nvPr>
        </p:nvSpPr>
        <p:spPr>
          <a:xfrm>
            <a:off x="3059113" y="2306638"/>
            <a:ext cx="8742362" cy="500062"/>
          </a:xfrm>
        </p:spPr>
        <p:txBody>
          <a:bodyPr>
            <a:normAutofit/>
          </a:bodyPr>
          <a:lstStyle>
            <a:lvl1pPr marL="0" indent="0">
              <a:buNone/>
              <a:defRPr sz="2000"/>
            </a:lvl1pPr>
          </a:lstStyle>
          <a:p>
            <a:pPr lvl="0"/>
            <a:r>
              <a:rPr lang="en-US" dirty="0"/>
              <a:t>Today is __ /__ / ____.</a:t>
            </a:r>
          </a:p>
        </p:txBody>
      </p:sp>
      <p:sp>
        <p:nvSpPr>
          <p:cNvPr id="20" name="Text Placeholder 18">
            <a:extLst>
              <a:ext uri="{FF2B5EF4-FFF2-40B4-BE49-F238E27FC236}">
                <a16:creationId xmlns:a16="http://schemas.microsoft.com/office/drawing/2014/main" id="{539B2E93-7CAE-4A62-68AC-7758963A38C5}"/>
              </a:ext>
            </a:extLst>
          </p:cNvPr>
          <p:cNvSpPr>
            <a:spLocks noGrp="1"/>
          </p:cNvSpPr>
          <p:nvPr>
            <p:ph type="body" sz="quarter" idx="32" hasCustomPrompt="1"/>
          </p:nvPr>
        </p:nvSpPr>
        <p:spPr>
          <a:xfrm>
            <a:off x="3059113" y="3054417"/>
            <a:ext cx="8742362" cy="983908"/>
          </a:xfrm>
        </p:spPr>
        <p:txBody>
          <a:bodyPr>
            <a:normAutofit/>
          </a:bodyPr>
          <a:lstStyle>
            <a:lvl1pPr marL="0" indent="0">
              <a:buNone/>
              <a:defRPr sz="2000"/>
            </a:lvl1pPr>
          </a:lstStyle>
          <a:p>
            <a:pPr lvl="0"/>
            <a:r>
              <a:rPr lang="en-US" dirty="0"/>
              <a:t>The power button to turn the computer on and off is on the ________________. (left/right/front/back)</a:t>
            </a:r>
          </a:p>
        </p:txBody>
      </p:sp>
      <p:sp>
        <p:nvSpPr>
          <p:cNvPr id="21" name="Text Placeholder 18">
            <a:extLst>
              <a:ext uri="{FF2B5EF4-FFF2-40B4-BE49-F238E27FC236}">
                <a16:creationId xmlns:a16="http://schemas.microsoft.com/office/drawing/2014/main" id="{4E808424-61F4-937E-9580-1538D12B8559}"/>
              </a:ext>
            </a:extLst>
          </p:cNvPr>
          <p:cNvSpPr>
            <a:spLocks noGrp="1"/>
          </p:cNvSpPr>
          <p:nvPr>
            <p:ph type="body" sz="quarter" idx="33" hasCustomPrompt="1"/>
          </p:nvPr>
        </p:nvSpPr>
        <p:spPr>
          <a:xfrm>
            <a:off x="3059113" y="4211913"/>
            <a:ext cx="8742362" cy="1192974"/>
          </a:xfrm>
        </p:spPr>
        <p:txBody>
          <a:bodyPr>
            <a:normAutofit/>
          </a:bodyPr>
          <a:lstStyle>
            <a:lvl1pPr marL="0" indent="0">
              <a:buNone/>
              <a:defRPr sz="2000"/>
            </a:lvl1pPr>
          </a:lstStyle>
          <a:p>
            <a:pPr lvl="0"/>
            <a:r>
              <a:rPr lang="en-US" dirty="0"/>
              <a:t>The charging port is on the _______________________. (left/right/front/back)</a:t>
            </a:r>
          </a:p>
        </p:txBody>
      </p:sp>
      <p:pic>
        <p:nvPicPr>
          <p:cNvPr id="5" name="Picture 4" descr="A black background with white text&#10;&#10;Description automatically generated">
            <a:extLst>
              <a:ext uri="{FF2B5EF4-FFF2-40B4-BE49-F238E27FC236}">
                <a16:creationId xmlns:a16="http://schemas.microsoft.com/office/drawing/2014/main" id="{221E0DB3-01F8-47A6-6057-F6D2D44E5301}"/>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523512" y="5727968"/>
            <a:ext cx="2329452" cy="1345664"/>
          </a:xfrm>
          <a:prstGeom prst="rect">
            <a:avLst/>
          </a:prstGeom>
        </p:spPr>
      </p:pic>
      <p:pic>
        <p:nvPicPr>
          <p:cNvPr id="6" name="Picture 5" descr="A white logo with a black background&#10;&#10;Description automatically generated">
            <a:extLst>
              <a:ext uri="{FF2B5EF4-FFF2-40B4-BE49-F238E27FC236}">
                <a16:creationId xmlns:a16="http://schemas.microsoft.com/office/drawing/2014/main" id="{532CD4DC-2156-2803-73B3-F99A5B1F1209}"/>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94313" y="6033516"/>
            <a:ext cx="858398" cy="743811"/>
          </a:xfrm>
          <a:prstGeom prst="rect">
            <a:avLst/>
          </a:prstGeom>
        </p:spPr>
      </p:pic>
    </p:spTree>
    <p:extLst>
      <p:ext uri="{BB962C8B-B14F-4D97-AF65-F5344CB8AC3E}">
        <p14:creationId xmlns:p14="http://schemas.microsoft.com/office/powerpoint/2010/main" val="497532336"/>
      </p:ext>
    </p:extLst>
  </p:cSld>
  <p:clrMapOvr>
    <a:masterClrMapping/>
  </p:clrMapOvr>
  <p:hf hd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Review &amp; warm up">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6AA27E4-E3AD-060E-293A-8E201A2B3776}"/>
              </a:ext>
            </a:extLst>
          </p:cNvPr>
          <p:cNvSpPr/>
          <p:nvPr userDrawn="1"/>
        </p:nvSpPr>
        <p:spPr>
          <a:xfrm>
            <a:off x="0" y="5943600"/>
            <a:ext cx="12192000" cy="914400"/>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Footer Placeholder 21">
            <a:extLst>
              <a:ext uri="{FF2B5EF4-FFF2-40B4-BE49-F238E27FC236}">
                <a16:creationId xmlns:a16="http://schemas.microsoft.com/office/drawing/2014/main" id="{BE37056C-F4FD-5CEA-3C2C-823C70A86367}"/>
              </a:ext>
            </a:extLst>
          </p:cNvPr>
          <p:cNvSpPr>
            <a:spLocks noGrp="1"/>
          </p:cNvSpPr>
          <p:nvPr>
            <p:ph type="ftr" sz="quarter" idx="21"/>
          </p:nvPr>
        </p:nvSpPr>
        <p:spPr>
          <a:xfrm>
            <a:off x="9357360" y="6125556"/>
            <a:ext cx="1285240" cy="605155"/>
          </a:xfrm>
        </p:spPr>
        <p:txBody>
          <a:bodyPr/>
          <a:lstStyle>
            <a:lvl1pPr algn="l">
              <a:defRPr>
                <a:solidFill>
                  <a:schemeClr val="accent2"/>
                </a:solidFill>
              </a:defRPr>
            </a:lvl1pPr>
          </a:lstStyle>
          <a:p>
            <a:r>
              <a:rPr lang="en-US" dirty="0"/>
              <a:t>UNIT 02</a:t>
            </a:r>
          </a:p>
          <a:p>
            <a:r>
              <a:rPr lang="en-US" dirty="0"/>
              <a:t>LESSON 01</a:t>
            </a:r>
          </a:p>
        </p:txBody>
      </p:sp>
      <p:sp>
        <p:nvSpPr>
          <p:cNvPr id="23" name="Slide Number Placeholder 22">
            <a:extLst>
              <a:ext uri="{FF2B5EF4-FFF2-40B4-BE49-F238E27FC236}">
                <a16:creationId xmlns:a16="http://schemas.microsoft.com/office/drawing/2014/main" id="{8CF5E426-172B-A929-0C80-3539CF2279A1}"/>
              </a:ext>
            </a:extLst>
          </p:cNvPr>
          <p:cNvSpPr>
            <a:spLocks noGrp="1"/>
          </p:cNvSpPr>
          <p:nvPr>
            <p:ph type="sldNum" sz="quarter" idx="22"/>
          </p:nvPr>
        </p:nvSpPr>
        <p:spPr>
          <a:xfrm>
            <a:off x="10891520" y="6116320"/>
            <a:ext cx="1087120" cy="605155"/>
          </a:xfrm>
        </p:spPr>
        <p:txBody>
          <a:bodyPr/>
          <a:lstStyle>
            <a:lvl1pPr>
              <a:defRPr sz="3600" b="0">
                <a:solidFill>
                  <a:schemeClr val="accent2"/>
                </a:solidFill>
                <a:latin typeface="+mj-lt"/>
              </a:defRPr>
            </a:lvl1pPr>
          </a:lstStyle>
          <a:p>
            <a:fld id="{F1C3B705-76CB-4701-B49A-E6553401712F}" type="slidenum">
              <a:rPr lang="en-US" smtClean="0"/>
              <a:pPr/>
              <a:t>‹#›</a:t>
            </a:fld>
            <a:endParaRPr lang="en-US" dirty="0"/>
          </a:p>
        </p:txBody>
      </p:sp>
      <p:sp>
        <p:nvSpPr>
          <p:cNvPr id="24" name="Rectangle 23">
            <a:extLst>
              <a:ext uri="{FF2B5EF4-FFF2-40B4-BE49-F238E27FC236}">
                <a16:creationId xmlns:a16="http://schemas.microsoft.com/office/drawing/2014/main" id="{2A095EDD-AB07-5E0A-8447-9420E0CA76EB}"/>
              </a:ext>
            </a:extLst>
          </p:cNvPr>
          <p:cNvSpPr/>
          <p:nvPr userDrawn="1"/>
        </p:nvSpPr>
        <p:spPr>
          <a:xfrm>
            <a:off x="10754359" y="6062091"/>
            <a:ext cx="45719" cy="732084"/>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 name="Graphic 1">
            <a:extLst>
              <a:ext uri="{FF2B5EF4-FFF2-40B4-BE49-F238E27FC236}">
                <a16:creationId xmlns:a16="http://schemas.microsoft.com/office/drawing/2014/main" id="{68EED151-5455-7CE0-212A-066570DECB4F}"/>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l="37551"/>
          <a:stretch/>
        </p:blipFill>
        <p:spPr>
          <a:xfrm flipV="1">
            <a:off x="4686948" y="345957"/>
            <a:ext cx="1743804" cy="984481"/>
          </a:xfrm>
          <a:prstGeom prst="rect">
            <a:avLst/>
          </a:prstGeom>
        </p:spPr>
      </p:pic>
      <p:sp>
        <p:nvSpPr>
          <p:cNvPr id="7" name="Text Placeholder 18">
            <a:extLst>
              <a:ext uri="{FF2B5EF4-FFF2-40B4-BE49-F238E27FC236}">
                <a16:creationId xmlns:a16="http://schemas.microsoft.com/office/drawing/2014/main" id="{91475197-7EBB-2F36-1062-377B47F0562B}"/>
              </a:ext>
            </a:extLst>
          </p:cNvPr>
          <p:cNvSpPr>
            <a:spLocks noGrp="1"/>
          </p:cNvSpPr>
          <p:nvPr>
            <p:ph type="body" sz="quarter" idx="14" hasCustomPrompt="1"/>
          </p:nvPr>
        </p:nvSpPr>
        <p:spPr>
          <a:xfrm>
            <a:off x="692827" y="2003398"/>
            <a:ext cx="836948" cy="803302"/>
          </a:xfrm>
          <a:prstGeom prst="roundRect">
            <a:avLst>
              <a:gd name="adj" fmla="val 50000"/>
            </a:avLst>
          </a:prstGeom>
          <a:solidFill>
            <a:schemeClr val="accent4"/>
          </a:solidFill>
        </p:spPr>
        <p:txBody>
          <a:bodyPr>
            <a:noAutofit/>
          </a:bodyPr>
          <a:lstStyle>
            <a:lvl1pPr marL="0" indent="0" algn="ctr">
              <a:buNone/>
              <a:defRPr sz="4000">
                <a:solidFill>
                  <a:schemeClr val="accent1"/>
                </a:solidFill>
                <a:latin typeface="+mj-lt"/>
              </a:defRPr>
            </a:lvl1pPr>
          </a:lstStyle>
          <a:p>
            <a:pPr lvl="0"/>
            <a:r>
              <a:rPr lang="fr-FR" dirty="0"/>
              <a:t>3</a:t>
            </a:r>
            <a:endParaRPr lang="en-US" dirty="0"/>
          </a:p>
        </p:txBody>
      </p:sp>
      <p:sp>
        <p:nvSpPr>
          <p:cNvPr id="19" name="Text Placeholder 18">
            <a:extLst>
              <a:ext uri="{FF2B5EF4-FFF2-40B4-BE49-F238E27FC236}">
                <a16:creationId xmlns:a16="http://schemas.microsoft.com/office/drawing/2014/main" id="{AE45462C-0F63-3FE7-8E28-149B917DFDF4}"/>
              </a:ext>
            </a:extLst>
          </p:cNvPr>
          <p:cNvSpPr>
            <a:spLocks noGrp="1"/>
          </p:cNvSpPr>
          <p:nvPr>
            <p:ph type="body" sz="quarter" idx="31" hasCustomPrompt="1"/>
          </p:nvPr>
        </p:nvSpPr>
        <p:spPr>
          <a:xfrm>
            <a:off x="1724819" y="2155018"/>
            <a:ext cx="8742362" cy="500062"/>
          </a:xfrm>
        </p:spPr>
        <p:txBody>
          <a:bodyPr>
            <a:noAutofit/>
          </a:bodyPr>
          <a:lstStyle>
            <a:lvl1pPr marL="0" indent="0">
              <a:buNone/>
              <a:defRPr sz="3200" b="0">
                <a:latin typeface="+mj-lt"/>
              </a:defRPr>
            </a:lvl1pPr>
          </a:lstStyle>
          <a:p>
            <a:pPr marL="0" lvl="0" indent="0" algn="l" rtl="0">
              <a:spcBef>
                <a:spcPts val="0"/>
              </a:spcBef>
              <a:spcAft>
                <a:spcPts val="0"/>
              </a:spcAft>
              <a:buNone/>
            </a:pPr>
            <a:r>
              <a:rPr lang="en-US" dirty="0">
                <a:solidFill>
                  <a:schemeClr val="dk1"/>
                </a:solidFill>
              </a:rPr>
              <a:t>Three things you learned today</a:t>
            </a:r>
          </a:p>
        </p:txBody>
      </p:sp>
      <p:sp>
        <p:nvSpPr>
          <p:cNvPr id="12" name="Text Placeholder 18">
            <a:extLst>
              <a:ext uri="{FF2B5EF4-FFF2-40B4-BE49-F238E27FC236}">
                <a16:creationId xmlns:a16="http://schemas.microsoft.com/office/drawing/2014/main" id="{24B7A28F-AA6E-BD5E-5185-0227ED36A207}"/>
              </a:ext>
            </a:extLst>
          </p:cNvPr>
          <p:cNvSpPr>
            <a:spLocks noGrp="1"/>
          </p:cNvSpPr>
          <p:nvPr>
            <p:ph type="body" sz="quarter" idx="35" hasCustomPrompt="1"/>
          </p:nvPr>
        </p:nvSpPr>
        <p:spPr>
          <a:xfrm>
            <a:off x="692827" y="3162107"/>
            <a:ext cx="836948" cy="803302"/>
          </a:xfrm>
          <a:prstGeom prst="roundRect">
            <a:avLst>
              <a:gd name="adj" fmla="val 50000"/>
            </a:avLst>
          </a:prstGeom>
          <a:solidFill>
            <a:schemeClr val="accent4"/>
          </a:solidFill>
        </p:spPr>
        <p:txBody>
          <a:bodyPr>
            <a:noAutofit/>
          </a:bodyPr>
          <a:lstStyle>
            <a:lvl1pPr marL="0" indent="0" algn="ctr">
              <a:buNone/>
              <a:defRPr sz="4000">
                <a:solidFill>
                  <a:schemeClr val="accent1"/>
                </a:solidFill>
                <a:latin typeface="+mj-lt"/>
              </a:defRPr>
            </a:lvl1pPr>
          </a:lstStyle>
          <a:p>
            <a:pPr lvl="0"/>
            <a:r>
              <a:rPr lang="fr-FR" dirty="0"/>
              <a:t>2</a:t>
            </a:r>
            <a:endParaRPr lang="en-US" dirty="0"/>
          </a:p>
        </p:txBody>
      </p:sp>
      <p:sp>
        <p:nvSpPr>
          <p:cNvPr id="14" name="Text Placeholder 18">
            <a:extLst>
              <a:ext uri="{FF2B5EF4-FFF2-40B4-BE49-F238E27FC236}">
                <a16:creationId xmlns:a16="http://schemas.microsoft.com/office/drawing/2014/main" id="{6541E512-2E3D-9CC2-CFFB-D10E41DAF02F}"/>
              </a:ext>
            </a:extLst>
          </p:cNvPr>
          <p:cNvSpPr>
            <a:spLocks noGrp="1"/>
          </p:cNvSpPr>
          <p:nvPr>
            <p:ph type="body" sz="quarter" idx="36" hasCustomPrompt="1"/>
          </p:nvPr>
        </p:nvSpPr>
        <p:spPr>
          <a:xfrm>
            <a:off x="1724819" y="3313727"/>
            <a:ext cx="8742362" cy="500062"/>
          </a:xfrm>
        </p:spPr>
        <p:txBody>
          <a:bodyPr>
            <a:noAutofit/>
          </a:bodyPr>
          <a:lstStyle>
            <a:lvl1pPr marL="0" indent="0">
              <a:buNone/>
              <a:defRPr sz="3200" b="0">
                <a:latin typeface="+mj-lt"/>
              </a:defRPr>
            </a:lvl1pPr>
          </a:lstStyle>
          <a:p>
            <a:pPr marL="0" lvl="0" indent="0" algn="l" rtl="0">
              <a:spcBef>
                <a:spcPts val="1200"/>
              </a:spcBef>
              <a:spcAft>
                <a:spcPts val="0"/>
              </a:spcAft>
              <a:buNone/>
            </a:pPr>
            <a:r>
              <a:rPr lang="en-US" dirty="0">
                <a:solidFill>
                  <a:schemeClr val="dk1"/>
                </a:solidFill>
              </a:rPr>
              <a:t>Two things you’d like to learn more about</a:t>
            </a:r>
          </a:p>
        </p:txBody>
      </p:sp>
      <p:sp>
        <p:nvSpPr>
          <p:cNvPr id="17" name="Text Placeholder 18">
            <a:extLst>
              <a:ext uri="{FF2B5EF4-FFF2-40B4-BE49-F238E27FC236}">
                <a16:creationId xmlns:a16="http://schemas.microsoft.com/office/drawing/2014/main" id="{E7C897F6-2A4E-414E-7612-4F6F387FA1AD}"/>
              </a:ext>
            </a:extLst>
          </p:cNvPr>
          <p:cNvSpPr>
            <a:spLocks noGrp="1"/>
          </p:cNvSpPr>
          <p:nvPr>
            <p:ph type="body" sz="quarter" idx="37" hasCustomPrompt="1"/>
          </p:nvPr>
        </p:nvSpPr>
        <p:spPr>
          <a:xfrm>
            <a:off x="692827" y="4320209"/>
            <a:ext cx="836948" cy="803302"/>
          </a:xfrm>
          <a:prstGeom prst="roundRect">
            <a:avLst>
              <a:gd name="adj" fmla="val 50000"/>
            </a:avLst>
          </a:prstGeom>
          <a:solidFill>
            <a:schemeClr val="accent4"/>
          </a:solidFill>
        </p:spPr>
        <p:txBody>
          <a:bodyPr>
            <a:noAutofit/>
          </a:bodyPr>
          <a:lstStyle>
            <a:lvl1pPr marL="0" indent="0" algn="ctr">
              <a:buNone/>
              <a:defRPr sz="4000">
                <a:solidFill>
                  <a:schemeClr val="accent1"/>
                </a:solidFill>
                <a:latin typeface="+mj-lt"/>
              </a:defRPr>
            </a:lvl1pPr>
          </a:lstStyle>
          <a:p>
            <a:pPr lvl="0"/>
            <a:r>
              <a:rPr lang="fr-FR" dirty="0"/>
              <a:t>1</a:t>
            </a:r>
            <a:endParaRPr lang="en-US" dirty="0"/>
          </a:p>
        </p:txBody>
      </p:sp>
      <p:sp>
        <p:nvSpPr>
          <p:cNvPr id="18" name="Text Placeholder 18">
            <a:extLst>
              <a:ext uri="{FF2B5EF4-FFF2-40B4-BE49-F238E27FC236}">
                <a16:creationId xmlns:a16="http://schemas.microsoft.com/office/drawing/2014/main" id="{D50C51C6-4091-D3FF-750D-288216B345B1}"/>
              </a:ext>
            </a:extLst>
          </p:cNvPr>
          <p:cNvSpPr>
            <a:spLocks noGrp="1"/>
          </p:cNvSpPr>
          <p:nvPr>
            <p:ph type="body" sz="quarter" idx="38" hasCustomPrompt="1"/>
          </p:nvPr>
        </p:nvSpPr>
        <p:spPr>
          <a:xfrm>
            <a:off x="1724819" y="4471829"/>
            <a:ext cx="8742362" cy="500062"/>
          </a:xfrm>
        </p:spPr>
        <p:txBody>
          <a:bodyPr>
            <a:noAutofit/>
          </a:bodyPr>
          <a:lstStyle>
            <a:lvl1pPr marL="0" indent="0">
              <a:buNone/>
              <a:defRPr sz="3200" b="0">
                <a:latin typeface="+mj-lt"/>
              </a:defRPr>
            </a:lvl1pPr>
          </a:lstStyle>
          <a:p>
            <a:pPr marL="0" lvl="0" indent="0" algn="l" rtl="0">
              <a:spcBef>
                <a:spcPts val="1200"/>
              </a:spcBef>
              <a:spcAft>
                <a:spcPts val="0"/>
              </a:spcAft>
              <a:buNone/>
            </a:pPr>
            <a:r>
              <a:rPr lang="en" dirty="0">
                <a:solidFill>
                  <a:schemeClr val="dk1"/>
                </a:solidFill>
              </a:rPr>
              <a:t>One question you still have</a:t>
            </a:r>
            <a:endParaRPr lang="en-US" dirty="0">
              <a:solidFill>
                <a:schemeClr val="dk1"/>
              </a:solidFill>
            </a:endParaRPr>
          </a:p>
        </p:txBody>
      </p:sp>
      <p:sp>
        <p:nvSpPr>
          <p:cNvPr id="3" name="Rectangle 2">
            <a:extLst>
              <a:ext uri="{FF2B5EF4-FFF2-40B4-BE49-F238E27FC236}">
                <a16:creationId xmlns:a16="http://schemas.microsoft.com/office/drawing/2014/main" id="{A614F2F1-4509-B619-FA24-1BA111EB9612}"/>
              </a:ext>
            </a:extLst>
          </p:cNvPr>
          <p:cNvSpPr/>
          <p:nvPr userDrawn="1"/>
        </p:nvSpPr>
        <p:spPr>
          <a:xfrm>
            <a:off x="0" y="345957"/>
            <a:ext cx="4686948" cy="984481"/>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 Placeholder 18">
            <a:extLst>
              <a:ext uri="{FF2B5EF4-FFF2-40B4-BE49-F238E27FC236}">
                <a16:creationId xmlns:a16="http://schemas.microsoft.com/office/drawing/2014/main" id="{312C1F4A-FA47-BEB1-CB4D-A376105145B5}"/>
              </a:ext>
            </a:extLst>
          </p:cNvPr>
          <p:cNvSpPr>
            <a:spLocks noGrp="1"/>
          </p:cNvSpPr>
          <p:nvPr>
            <p:ph type="body" sz="quarter" idx="34" hasCustomPrompt="1"/>
          </p:nvPr>
        </p:nvSpPr>
        <p:spPr>
          <a:xfrm>
            <a:off x="692827" y="588166"/>
            <a:ext cx="8742362" cy="500062"/>
          </a:xfrm>
        </p:spPr>
        <p:txBody>
          <a:bodyPr>
            <a:noAutofit/>
          </a:bodyPr>
          <a:lstStyle>
            <a:lvl1pPr marL="0" indent="0">
              <a:buNone/>
              <a:defRPr sz="4000">
                <a:solidFill>
                  <a:schemeClr val="accent2"/>
                </a:solidFill>
                <a:latin typeface="+mj-lt"/>
              </a:defRPr>
            </a:lvl1pPr>
          </a:lstStyle>
          <a:p>
            <a:pPr lvl="0"/>
            <a:r>
              <a:rPr lang="en-US" dirty="0"/>
              <a:t>Self-Assessment</a:t>
            </a:r>
          </a:p>
        </p:txBody>
      </p:sp>
      <p:pic>
        <p:nvPicPr>
          <p:cNvPr id="4" name="Picture 3" descr="A black background with white text&#10;&#10;Description automatically generated">
            <a:extLst>
              <a:ext uri="{FF2B5EF4-FFF2-40B4-BE49-F238E27FC236}">
                <a16:creationId xmlns:a16="http://schemas.microsoft.com/office/drawing/2014/main" id="{83DCAA9F-1970-9461-242D-725B1CD48832}"/>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23512" y="5727968"/>
            <a:ext cx="2329452" cy="1345664"/>
          </a:xfrm>
          <a:prstGeom prst="rect">
            <a:avLst/>
          </a:prstGeom>
        </p:spPr>
      </p:pic>
      <p:pic>
        <p:nvPicPr>
          <p:cNvPr id="10" name="Picture 9" descr="A white logo with a black background&#10;&#10;Description automatically generated">
            <a:extLst>
              <a:ext uri="{FF2B5EF4-FFF2-40B4-BE49-F238E27FC236}">
                <a16:creationId xmlns:a16="http://schemas.microsoft.com/office/drawing/2014/main" id="{CA007445-F3C5-AFF1-3B7F-5CD04B155989}"/>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94313" y="6033516"/>
            <a:ext cx="858398" cy="743811"/>
          </a:xfrm>
          <a:prstGeom prst="rect">
            <a:avLst/>
          </a:prstGeom>
        </p:spPr>
      </p:pic>
    </p:spTree>
    <p:extLst>
      <p:ext uri="{BB962C8B-B14F-4D97-AF65-F5344CB8AC3E}">
        <p14:creationId xmlns:p14="http://schemas.microsoft.com/office/powerpoint/2010/main" val="3253889529"/>
      </p:ext>
    </p:extLst>
  </p:cSld>
  <p:clrMapOvr>
    <a:masterClrMapping/>
  </p:clrMapOvr>
  <p:hf hd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STUDENT GOALS">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6AA27E4-E3AD-060E-293A-8E201A2B3776}"/>
              </a:ext>
            </a:extLst>
          </p:cNvPr>
          <p:cNvSpPr/>
          <p:nvPr userDrawn="1"/>
        </p:nvSpPr>
        <p:spPr>
          <a:xfrm>
            <a:off x="0" y="5943600"/>
            <a:ext cx="12192000" cy="914400"/>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2" name="Graphic 11">
            <a:extLst>
              <a:ext uri="{FF2B5EF4-FFF2-40B4-BE49-F238E27FC236}">
                <a16:creationId xmlns:a16="http://schemas.microsoft.com/office/drawing/2014/main" id="{D7870EE6-50AC-98E9-E68C-16832B707C9D}"/>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85814" y="394177"/>
            <a:ext cx="710453" cy="710453"/>
          </a:xfrm>
          <a:prstGeom prst="rect">
            <a:avLst/>
          </a:prstGeom>
        </p:spPr>
      </p:pic>
      <p:sp>
        <p:nvSpPr>
          <p:cNvPr id="16" name="Text Placeholder 27">
            <a:extLst>
              <a:ext uri="{FF2B5EF4-FFF2-40B4-BE49-F238E27FC236}">
                <a16:creationId xmlns:a16="http://schemas.microsoft.com/office/drawing/2014/main" id="{D0656C76-4411-E881-B32F-28359ABA572E}"/>
              </a:ext>
            </a:extLst>
          </p:cNvPr>
          <p:cNvSpPr>
            <a:spLocks noGrp="1"/>
          </p:cNvSpPr>
          <p:nvPr>
            <p:ph type="body" sz="quarter" idx="16" hasCustomPrompt="1"/>
          </p:nvPr>
        </p:nvSpPr>
        <p:spPr>
          <a:xfrm>
            <a:off x="1799999" y="1945298"/>
            <a:ext cx="9091521" cy="476480"/>
          </a:xfrm>
        </p:spPr>
        <p:txBody>
          <a:bodyPr>
            <a:noAutofit/>
          </a:bodyPr>
          <a:lstStyle>
            <a:lvl1pPr marL="0" indent="0">
              <a:buNone/>
              <a:defRPr sz="2800" b="0">
                <a:latin typeface="+mj-lt"/>
              </a:defRPr>
            </a:lvl1pPr>
          </a:lstStyle>
          <a:p>
            <a:pPr lvl="0"/>
            <a:r>
              <a:rPr lang="en-US" dirty="0"/>
              <a:t>I CAN …….</a:t>
            </a:r>
          </a:p>
        </p:txBody>
      </p:sp>
      <p:sp>
        <p:nvSpPr>
          <p:cNvPr id="22" name="Footer Placeholder 21">
            <a:extLst>
              <a:ext uri="{FF2B5EF4-FFF2-40B4-BE49-F238E27FC236}">
                <a16:creationId xmlns:a16="http://schemas.microsoft.com/office/drawing/2014/main" id="{BE37056C-F4FD-5CEA-3C2C-823C70A86367}"/>
              </a:ext>
            </a:extLst>
          </p:cNvPr>
          <p:cNvSpPr>
            <a:spLocks noGrp="1"/>
          </p:cNvSpPr>
          <p:nvPr>
            <p:ph type="ftr" sz="quarter" idx="21"/>
          </p:nvPr>
        </p:nvSpPr>
        <p:spPr>
          <a:xfrm>
            <a:off x="9357360" y="6125556"/>
            <a:ext cx="1285240" cy="605155"/>
          </a:xfrm>
        </p:spPr>
        <p:txBody>
          <a:bodyPr/>
          <a:lstStyle>
            <a:lvl1pPr algn="l">
              <a:defRPr>
                <a:solidFill>
                  <a:schemeClr val="accent2"/>
                </a:solidFill>
              </a:defRPr>
            </a:lvl1pPr>
          </a:lstStyle>
          <a:p>
            <a:r>
              <a:rPr lang="en-US" dirty="0"/>
              <a:t>UNIT 02</a:t>
            </a:r>
          </a:p>
          <a:p>
            <a:r>
              <a:rPr lang="en-US" dirty="0"/>
              <a:t>LESSON 01</a:t>
            </a:r>
          </a:p>
        </p:txBody>
      </p:sp>
      <p:sp>
        <p:nvSpPr>
          <p:cNvPr id="23" name="Slide Number Placeholder 22">
            <a:extLst>
              <a:ext uri="{FF2B5EF4-FFF2-40B4-BE49-F238E27FC236}">
                <a16:creationId xmlns:a16="http://schemas.microsoft.com/office/drawing/2014/main" id="{8CF5E426-172B-A929-0C80-3539CF2279A1}"/>
              </a:ext>
            </a:extLst>
          </p:cNvPr>
          <p:cNvSpPr>
            <a:spLocks noGrp="1"/>
          </p:cNvSpPr>
          <p:nvPr>
            <p:ph type="sldNum" sz="quarter" idx="22"/>
          </p:nvPr>
        </p:nvSpPr>
        <p:spPr>
          <a:xfrm>
            <a:off x="10891520" y="6116320"/>
            <a:ext cx="1087120" cy="605155"/>
          </a:xfrm>
        </p:spPr>
        <p:txBody>
          <a:bodyPr/>
          <a:lstStyle>
            <a:lvl1pPr>
              <a:defRPr sz="3600" b="0">
                <a:solidFill>
                  <a:schemeClr val="accent2"/>
                </a:solidFill>
                <a:latin typeface="+mj-lt"/>
              </a:defRPr>
            </a:lvl1pPr>
          </a:lstStyle>
          <a:p>
            <a:fld id="{F1C3B705-76CB-4701-B49A-E6553401712F}" type="slidenum">
              <a:rPr lang="en-US" smtClean="0"/>
              <a:pPr/>
              <a:t>‹#›</a:t>
            </a:fld>
            <a:endParaRPr lang="en-US" dirty="0"/>
          </a:p>
        </p:txBody>
      </p:sp>
      <p:sp>
        <p:nvSpPr>
          <p:cNvPr id="24" name="Rectangle 23">
            <a:extLst>
              <a:ext uri="{FF2B5EF4-FFF2-40B4-BE49-F238E27FC236}">
                <a16:creationId xmlns:a16="http://schemas.microsoft.com/office/drawing/2014/main" id="{2A095EDD-AB07-5E0A-8447-9420E0CA76EB}"/>
              </a:ext>
            </a:extLst>
          </p:cNvPr>
          <p:cNvSpPr/>
          <p:nvPr userDrawn="1"/>
        </p:nvSpPr>
        <p:spPr>
          <a:xfrm>
            <a:off x="10754359" y="6062091"/>
            <a:ext cx="45719" cy="732084"/>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Text Placeholder 28">
            <a:extLst>
              <a:ext uri="{FF2B5EF4-FFF2-40B4-BE49-F238E27FC236}">
                <a16:creationId xmlns:a16="http://schemas.microsoft.com/office/drawing/2014/main" id="{1089D02B-D658-1C50-D08F-5FC69368E95B}"/>
              </a:ext>
            </a:extLst>
          </p:cNvPr>
          <p:cNvSpPr>
            <a:spLocks noGrp="1"/>
          </p:cNvSpPr>
          <p:nvPr>
            <p:ph type="body" sz="quarter" idx="24" hasCustomPrompt="1"/>
          </p:nvPr>
        </p:nvSpPr>
        <p:spPr>
          <a:xfrm>
            <a:off x="1304940" y="394177"/>
            <a:ext cx="3961720" cy="710453"/>
          </a:xfrm>
        </p:spPr>
        <p:txBody>
          <a:bodyPr>
            <a:noAutofit/>
          </a:bodyPr>
          <a:lstStyle>
            <a:lvl1pPr marL="0" indent="0">
              <a:buNone/>
              <a:defRPr sz="4000">
                <a:solidFill>
                  <a:schemeClr val="accent1"/>
                </a:solidFill>
                <a:latin typeface="+mj-lt"/>
              </a:defRPr>
            </a:lvl1pPr>
          </a:lstStyle>
          <a:p>
            <a:pPr lvl="0"/>
            <a:r>
              <a:rPr lang="en-US" dirty="0"/>
              <a:t>Achievements</a:t>
            </a:r>
          </a:p>
        </p:txBody>
      </p:sp>
      <p:sp>
        <p:nvSpPr>
          <p:cNvPr id="3" name="Freeform: Shape 2">
            <a:extLst>
              <a:ext uri="{FF2B5EF4-FFF2-40B4-BE49-F238E27FC236}">
                <a16:creationId xmlns:a16="http://schemas.microsoft.com/office/drawing/2014/main" id="{7F8A4806-4BBA-8C25-AB20-684AD43100C4}"/>
              </a:ext>
            </a:extLst>
          </p:cNvPr>
          <p:cNvSpPr/>
          <p:nvPr/>
        </p:nvSpPr>
        <p:spPr>
          <a:xfrm>
            <a:off x="900000" y="1903319"/>
            <a:ext cx="587177" cy="558932"/>
          </a:xfrm>
          <a:custGeom>
            <a:avLst/>
            <a:gdLst>
              <a:gd name="connsiteX0" fmla="*/ 0 w 587177"/>
              <a:gd name="connsiteY0" fmla="*/ 0 h 558932"/>
              <a:gd name="connsiteX1" fmla="*/ 587178 w 587177"/>
              <a:gd name="connsiteY1" fmla="*/ 0 h 558932"/>
              <a:gd name="connsiteX2" fmla="*/ 587178 w 587177"/>
              <a:gd name="connsiteY2" fmla="*/ 377959 h 558932"/>
              <a:gd name="connsiteX3" fmla="*/ 406205 w 587177"/>
              <a:gd name="connsiteY3" fmla="*/ 558933 h 558932"/>
              <a:gd name="connsiteX4" fmla="*/ 0 w 587177"/>
              <a:gd name="connsiteY4" fmla="*/ 558933 h 558932"/>
              <a:gd name="connsiteX5" fmla="*/ 0 w 587177"/>
              <a:gd name="connsiteY5" fmla="*/ 0 h 558932"/>
              <a:gd name="connsiteX6" fmla="*/ 0 w 587177"/>
              <a:gd name="connsiteY6" fmla="*/ 0 h 558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7177" h="558932">
                <a:moveTo>
                  <a:pt x="0" y="0"/>
                </a:moveTo>
                <a:lnTo>
                  <a:pt x="587178" y="0"/>
                </a:lnTo>
                <a:lnTo>
                  <a:pt x="587178" y="377959"/>
                </a:lnTo>
                <a:cubicBezTo>
                  <a:pt x="587178" y="477845"/>
                  <a:pt x="506091" y="558933"/>
                  <a:pt x="406205" y="558933"/>
                </a:cubicBezTo>
                <a:lnTo>
                  <a:pt x="0" y="558933"/>
                </a:lnTo>
                <a:lnTo>
                  <a:pt x="0" y="0"/>
                </a:lnTo>
                <a:lnTo>
                  <a:pt x="0" y="0"/>
                </a:lnTo>
                <a:close/>
              </a:path>
            </a:pathLst>
          </a:custGeom>
          <a:solidFill>
            <a:schemeClr val="accent4"/>
          </a:solidFill>
          <a:ln w="3175" cap="flat">
            <a:noFill/>
            <a:prstDash val="solid"/>
            <a:miter/>
          </a:ln>
        </p:spPr>
        <p:txBody>
          <a:bodyPr rtlCol="0" anchor="ctr"/>
          <a:lstStyle/>
          <a:p>
            <a:endParaRPr lang="en-US" dirty="0"/>
          </a:p>
        </p:txBody>
      </p:sp>
      <p:sp>
        <p:nvSpPr>
          <p:cNvPr id="4" name="Freeform: Shape 3">
            <a:extLst>
              <a:ext uri="{FF2B5EF4-FFF2-40B4-BE49-F238E27FC236}">
                <a16:creationId xmlns:a16="http://schemas.microsoft.com/office/drawing/2014/main" id="{7BD5311B-4CF5-12FD-6A21-9E2497D84C35}"/>
              </a:ext>
            </a:extLst>
          </p:cNvPr>
          <p:cNvSpPr/>
          <p:nvPr/>
        </p:nvSpPr>
        <p:spPr>
          <a:xfrm>
            <a:off x="965779" y="2000579"/>
            <a:ext cx="455651" cy="364444"/>
          </a:xfrm>
          <a:custGeom>
            <a:avLst/>
            <a:gdLst>
              <a:gd name="connsiteX0" fmla="*/ 455651 w 455651"/>
              <a:gd name="connsiteY0" fmla="*/ 72248 h 364444"/>
              <a:gd name="connsiteX1" fmla="*/ 450944 w 455651"/>
              <a:gd name="connsiteY1" fmla="*/ 82977 h 364444"/>
              <a:gd name="connsiteX2" fmla="*/ 242493 w 455651"/>
              <a:gd name="connsiteY2" fmla="*/ 291428 h 364444"/>
              <a:gd name="connsiteX3" fmla="*/ 174184 w 455651"/>
              <a:gd name="connsiteY3" fmla="*/ 359737 h 364444"/>
              <a:gd name="connsiteX4" fmla="*/ 163648 w 455651"/>
              <a:gd name="connsiteY4" fmla="*/ 364445 h 364444"/>
              <a:gd name="connsiteX5" fmla="*/ 157082 w 455651"/>
              <a:gd name="connsiteY5" fmla="*/ 362748 h 364444"/>
              <a:gd name="connsiteX6" fmla="*/ 92936 w 455651"/>
              <a:gd name="connsiteY6" fmla="*/ 298601 h 364444"/>
              <a:gd name="connsiteX7" fmla="*/ 4708 w 455651"/>
              <a:gd name="connsiteY7" fmla="*/ 210372 h 364444"/>
              <a:gd name="connsiteX8" fmla="*/ 0 w 455651"/>
              <a:gd name="connsiteY8" fmla="*/ 199644 h 364444"/>
              <a:gd name="connsiteX9" fmla="*/ 4708 w 455651"/>
              <a:gd name="connsiteY9" fmla="*/ 189108 h 364444"/>
              <a:gd name="connsiteX10" fmla="*/ 61712 w 455651"/>
              <a:gd name="connsiteY10" fmla="*/ 131911 h 364444"/>
              <a:gd name="connsiteX11" fmla="*/ 72248 w 455651"/>
              <a:gd name="connsiteY11" fmla="*/ 127203 h 364444"/>
              <a:gd name="connsiteX12" fmla="*/ 82977 w 455651"/>
              <a:gd name="connsiteY12" fmla="*/ 131911 h 364444"/>
              <a:gd name="connsiteX13" fmla="*/ 164256 w 455651"/>
              <a:gd name="connsiteY13" fmla="*/ 213191 h 364444"/>
              <a:gd name="connsiteX14" fmla="*/ 372482 w 455651"/>
              <a:gd name="connsiteY14" fmla="*/ 4708 h 364444"/>
              <a:gd name="connsiteX15" fmla="*/ 383211 w 455651"/>
              <a:gd name="connsiteY15" fmla="*/ 0 h 364444"/>
              <a:gd name="connsiteX16" fmla="*/ 393939 w 455651"/>
              <a:gd name="connsiteY16" fmla="*/ 4708 h 364444"/>
              <a:gd name="connsiteX17" fmla="*/ 450944 w 455651"/>
              <a:gd name="connsiteY17" fmla="*/ 61712 h 364444"/>
              <a:gd name="connsiteX18" fmla="*/ 455651 w 455651"/>
              <a:gd name="connsiteY18" fmla="*/ 72248 h 364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55651" h="364444">
                <a:moveTo>
                  <a:pt x="455651" y="72248"/>
                </a:moveTo>
                <a:cubicBezTo>
                  <a:pt x="455651" y="76380"/>
                  <a:pt x="453954" y="79966"/>
                  <a:pt x="450944" y="82977"/>
                </a:cubicBezTo>
                <a:lnTo>
                  <a:pt x="242493" y="291428"/>
                </a:lnTo>
                <a:lnTo>
                  <a:pt x="174184" y="359737"/>
                </a:lnTo>
                <a:cubicBezTo>
                  <a:pt x="171173" y="362748"/>
                  <a:pt x="167587" y="364445"/>
                  <a:pt x="163648" y="364445"/>
                </a:cubicBezTo>
                <a:cubicBezTo>
                  <a:pt x="161214" y="364445"/>
                  <a:pt x="158940" y="363900"/>
                  <a:pt x="157082" y="362748"/>
                </a:cubicBezTo>
                <a:lnTo>
                  <a:pt x="92936" y="298601"/>
                </a:lnTo>
                <a:lnTo>
                  <a:pt x="4708" y="210372"/>
                </a:lnTo>
                <a:cubicBezTo>
                  <a:pt x="1505" y="207170"/>
                  <a:pt x="0" y="203615"/>
                  <a:pt x="0" y="199644"/>
                </a:cubicBezTo>
                <a:cubicBezTo>
                  <a:pt x="0" y="195673"/>
                  <a:pt x="1505" y="192118"/>
                  <a:pt x="4708" y="189108"/>
                </a:cubicBezTo>
                <a:lnTo>
                  <a:pt x="61712" y="131911"/>
                </a:lnTo>
                <a:cubicBezTo>
                  <a:pt x="64915" y="128901"/>
                  <a:pt x="68309" y="127396"/>
                  <a:pt x="72248" y="127203"/>
                </a:cubicBezTo>
                <a:cubicBezTo>
                  <a:pt x="76380" y="127203"/>
                  <a:pt x="79966" y="128901"/>
                  <a:pt x="82977" y="131911"/>
                </a:cubicBezTo>
                <a:lnTo>
                  <a:pt x="164256" y="213191"/>
                </a:lnTo>
                <a:lnTo>
                  <a:pt x="372482" y="4708"/>
                </a:lnTo>
                <a:cubicBezTo>
                  <a:pt x="375685" y="1505"/>
                  <a:pt x="379240" y="0"/>
                  <a:pt x="383211" y="0"/>
                </a:cubicBezTo>
                <a:cubicBezTo>
                  <a:pt x="387182" y="0"/>
                  <a:pt x="390737" y="1505"/>
                  <a:pt x="393939" y="4708"/>
                </a:cubicBezTo>
                <a:lnTo>
                  <a:pt x="450944" y="61712"/>
                </a:lnTo>
                <a:cubicBezTo>
                  <a:pt x="453954" y="64915"/>
                  <a:pt x="455651" y="68309"/>
                  <a:pt x="455651" y="72248"/>
                </a:cubicBezTo>
                <a:close/>
              </a:path>
            </a:pathLst>
          </a:custGeom>
          <a:solidFill>
            <a:schemeClr val="accent1"/>
          </a:solidFill>
          <a:ln w="3175" cap="flat">
            <a:noFill/>
            <a:prstDash val="solid"/>
            <a:miter/>
          </a:ln>
        </p:spPr>
        <p:txBody>
          <a:bodyPr rtlCol="0" anchor="ctr"/>
          <a:lstStyle/>
          <a:p>
            <a:endParaRPr lang="en-US" dirty="0"/>
          </a:p>
        </p:txBody>
      </p:sp>
      <p:grpSp>
        <p:nvGrpSpPr>
          <p:cNvPr id="2" name="Group 1">
            <a:extLst>
              <a:ext uri="{FF2B5EF4-FFF2-40B4-BE49-F238E27FC236}">
                <a16:creationId xmlns:a16="http://schemas.microsoft.com/office/drawing/2014/main" id="{E2401715-4DAD-E23D-FB0D-0F335576A0BB}"/>
              </a:ext>
            </a:extLst>
          </p:cNvPr>
          <p:cNvGrpSpPr/>
          <p:nvPr userDrawn="1"/>
        </p:nvGrpSpPr>
        <p:grpSpPr>
          <a:xfrm>
            <a:off x="900000" y="2856030"/>
            <a:ext cx="587177" cy="558932"/>
            <a:chOff x="900000" y="2856030"/>
            <a:chExt cx="587177" cy="558932"/>
          </a:xfrm>
        </p:grpSpPr>
        <p:sp>
          <p:nvSpPr>
            <p:cNvPr id="7" name="Freeform: Shape 6">
              <a:extLst>
                <a:ext uri="{FF2B5EF4-FFF2-40B4-BE49-F238E27FC236}">
                  <a16:creationId xmlns:a16="http://schemas.microsoft.com/office/drawing/2014/main" id="{8A4AD9E2-9CA1-2916-8CC3-5098E09B8BB7}"/>
                </a:ext>
              </a:extLst>
            </p:cNvPr>
            <p:cNvSpPr/>
            <p:nvPr/>
          </p:nvSpPr>
          <p:spPr>
            <a:xfrm>
              <a:off x="900000" y="2856030"/>
              <a:ext cx="587177" cy="558932"/>
            </a:xfrm>
            <a:custGeom>
              <a:avLst/>
              <a:gdLst>
                <a:gd name="connsiteX0" fmla="*/ 0 w 587177"/>
                <a:gd name="connsiteY0" fmla="*/ 0 h 558932"/>
                <a:gd name="connsiteX1" fmla="*/ 587178 w 587177"/>
                <a:gd name="connsiteY1" fmla="*/ 0 h 558932"/>
                <a:gd name="connsiteX2" fmla="*/ 587178 w 587177"/>
                <a:gd name="connsiteY2" fmla="*/ 377959 h 558932"/>
                <a:gd name="connsiteX3" fmla="*/ 406205 w 587177"/>
                <a:gd name="connsiteY3" fmla="*/ 558933 h 558932"/>
                <a:gd name="connsiteX4" fmla="*/ 0 w 587177"/>
                <a:gd name="connsiteY4" fmla="*/ 558933 h 558932"/>
                <a:gd name="connsiteX5" fmla="*/ 0 w 587177"/>
                <a:gd name="connsiteY5" fmla="*/ 0 h 558932"/>
                <a:gd name="connsiteX6" fmla="*/ 0 w 587177"/>
                <a:gd name="connsiteY6" fmla="*/ 0 h 558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7177" h="558932">
                  <a:moveTo>
                    <a:pt x="0" y="0"/>
                  </a:moveTo>
                  <a:lnTo>
                    <a:pt x="587178" y="0"/>
                  </a:lnTo>
                  <a:lnTo>
                    <a:pt x="587178" y="377959"/>
                  </a:lnTo>
                  <a:cubicBezTo>
                    <a:pt x="587178" y="477845"/>
                    <a:pt x="506091" y="558933"/>
                    <a:pt x="406205" y="558933"/>
                  </a:cubicBezTo>
                  <a:lnTo>
                    <a:pt x="0" y="558933"/>
                  </a:lnTo>
                  <a:lnTo>
                    <a:pt x="0" y="0"/>
                  </a:lnTo>
                  <a:lnTo>
                    <a:pt x="0" y="0"/>
                  </a:lnTo>
                  <a:close/>
                </a:path>
              </a:pathLst>
            </a:custGeom>
            <a:solidFill>
              <a:schemeClr val="accent4"/>
            </a:solidFill>
            <a:ln w="3175" cap="flat">
              <a:noFill/>
              <a:prstDash val="solid"/>
              <a:miter/>
            </a:ln>
          </p:spPr>
          <p:txBody>
            <a:bodyPr rtlCol="0" anchor="ctr"/>
            <a:lstStyle/>
            <a:p>
              <a:endParaRPr lang="en-US" dirty="0"/>
            </a:p>
          </p:txBody>
        </p:sp>
        <p:sp>
          <p:nvSpPr>
            <p:cNvPr id="10" name="Freeform: Shape 9">
              <a:extLst>
                <a:ext uri="{FF2B5EF4-FFF2-40B4-BE49-F238E27FC236}">
                  <a16:creationId xmlns:a16="http://schemas.microsoft.com/office/drawing/2014/main" id="{E56C43C9-3F04-3F4B-43E2-A3C92DA3BD51}"/>
                </a:ext>
              </a:extLst>
            </p:cNvPr>
            <p:cNvSpPr/>
            <p:nvPr/>
          </p:nvSpPr>
          <p:spPr>
            <a:xfrm>
              <a:off x="965779" y="2953290"/>
              <a:ext cx="455651" cy="364444"/>
            </a:xfrm>
            <a:custGeom>
              <a:avLst/>
              <a:gdLst>
                <a:gd name="connsiteX0" fmla="*/ 455651 w 455651"/>
                <a:gd name="connsiteY0" fmla="*/ 72248 h 364444"/>
                <a:gd name="connsiteX1" fmla="*/ 450944 w 455651"/>
                <a:gd name="connsiteY1" fmla="*/ 82977 h 364444"/>
                <a:gd name="connsiteX2" fmla="*/ 242493 w 455651"/>
                <a:gd name="connsiteY2" fmla="*/ 291428 h 364444"/>
                <a:gd name="connsiteX3" fmla="*/ 174184 w 455651"/>
                <a:gd name="connsiteY3" fmla="*/ 359737 h 364444"/>
                <a:gd name="connsiteX4" fmla="*/ 163648 w 455651"/>
                <a:gd name="connsiteY4" fmla="*/ 364445 h 364444"/>
                <a:gd name="connsiteX5" fmla="*/ 157082 w 455651"/>
                <a:gd name="connsiteY5" fmla="*/ 362748 h 364444"/>
                <a:gd name="connsiteX6" fmla="*/ 92936 w 455651"/>
                <a:gd name="connsiteY6" fmla="*/ 298601 h 364444"/>
                <a:gd name="connsiteX7" fmla="*/ 4708 w 455651"/>
                <a:gd name="connsiteY7" fmla="*/ 210372 h 364444"/>
                <a:gd name="connsiteX8" fmla="*/ 0 w 455651"/>
                <a:gd name="connsiteY8" fmla="*/ 199644 h 364444"/>
                <a:gd name="connsiteX9" fmla="*/ 4708 w 455651"/>
                <a:gd name="connsiteY9" fmla="*/ 189108 h 364444"/>
                <a:gd name="connsiteX10" fmla="*/ 61712 w 455651"/>
                <a:gd name="connsiteY10" fmla="*/ 131911 h 364444"/>
                <a:gd name="connsiteX11" fmla="*/ 72248 w 455651"/>
                <a:gd name="connsiteY11" fmla="*/ 127203 h 364444"/>
                <a:gd name="connsiteX12" fmla="*/ 82977 w 455651"/>
                <a:gd name="connsiteY12" fmla="*/ 131911 h 364444"/>
                <a:gd name="connsiteX13" fmla="*/ 164256 w 455651"/>
                <a:gd name="connsiteY13" fmla="*/ 213191 h 364444"/>
                <a:gd name="connsiteX14" fmla="*/ 372482 w 455651"/>
                <a:gd name="connsiteY14" fmla="*/ 4708 h 364444"/>
                <a:gd name="connsiteX15" fmla="*/ 383211 w 455651"/>
                <a:gd name="connsiteY15" fmla="*/ 0 h 364444"/>
                <a:gd name="connsiteX16" fmla="*/ 393939 w 455651"/>
                <a:gd name="connsiteY16" fmla="*/ 4708 h 364444"/>
                <a:gd name="connsiteX17" fmla="*/ 450944 w 455651"/>
                <a:gd name="connsiteY17" fmla="*/ 61712 h 364444"/>
                <a:gd name="connsiteX18" fmla="*/ 455651 w 455651"/>
                <a:gd name="connsiteY18" fmla="*/ 72248 h 364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55651" h="364444">
                  <a:moveTo>
                    <a:pt x="455651" y="72248"/>
                  </a:moveTo>
                  <a:cubicBezTo>
                    <a:pt x="455651" y="76380"/>
                    <a:pt x="453954" y="79966"/>
                    <a:pt x="450944" y="82977"/>
                  </a:cubicBezTo>
                  <a:lnTo>
                    <a:pt x="242493" y="291428"/>
                  </a:lnTo>
                  <a:lnTo>
                    <a:pt x="174184" y="359737"/>
                  </a:lnTo>
                  <a:cubicBezTo>
                    <a:pt x="171173" y="362748"/>
                    <a:pt x="167587" y="364445"/>
                    <a:pt x="163648" y="364445"/>
                  </a:cubicBezTo>
                  <a:cubicBezTo>
                    <a:pt x="161214" y="364445"/>
                    <a:pt x="158940" y="363900"/>
                    <a:pt x="157082" y="362748"/>
                  </a:cubicBezTo>
                  <a:lnTo>
                    <a:pt x="92936" y="298601"/>
                  </a:lnTo>
                  <a:lnTo>
                    <a:pt x="4708" y="210372"/>
                  </a:lnTo>
                  <a:cubicBezTo>
                    <a:pt x="1505" y="207170"/>
                    <a:pt x="0" y="203615"/>
                    <a:pt x="0" y="199644"/>
                  </a:cubicBezTo>
                  <a:cubicBezTo>
                    <a:pt x="0" y="195673"/>
                    <a:pt x="1505" y="192118"/>
                    <a:pt x="4708" y="189108"/>
                  </a:cubicBezTo>
                  <a:lnTo>
                    <a:pt x="61712" y="131911"/>
                  </a:lnTo>
                  <a:cubicBezTo>
                    <a:pt x="64915" y="128901"/>
                    <a:pt x="68309" y="127396"/>
                    <a:pt x="72248" y="127203"/>
                  </a:cubicBezTo>
                  <a:cubicBezTo>
                    <a:pt x="76380" y="127203"/>
                    <a:pt x="79966" y="128901"/>
                    <a:pt x="82977" y="131911"/>
                  </a:cubicBezTo>
                  <a:lnTo>
                    <a:pt x="164256" y="213191"/>
                  </a:lnTo>
                  <a:lnTo>
                    <a:pt x="372482" y="4708"/>
                  </a:lnTo>
                  <a:cubicBezTo>
                    <a:pt x="375685" y="1505"/>
                    <a:pt x="379240" y="0"/>
                    <a:pt x="383211" y="0"/>
                  </a:cubicBezTo>
                  <a:cubicBezTo>
                    <a:pt x="387182" y="0"/>
                    <a:pt x="390737" y="1505"/>
                    <a:pt x="393939" y="4708"/>
                  </a:cubicBezTo>
                  <a:lnTo>
                    <a:pt x="450944" y="61712"/>
                  </a:lnTo>
                  <a:cubicBezTo>
                    <a:pt x="453954" y="64915"/>
                    <a:pt x="455651" y="68309"/>
                    <a:pt x="455651" y="72248"/>
                  </a:cubicBezTo>
                  <a:close/>
                </a:path>
              </a:pathLst>
            </a:custGeom>
            <a:solidFill>
              <a:schemeClr val="accent1"/>
            </a:solidFill>
            <a:ln w="3175" cap="flat">
              <a:noFill/>
              <a:prstDash val="solid"/>
              <a:miter/>
            </a:ln>
          </p:spPr>
          <p:txBody>
            <a:bodyPr rtlCol="0" anchor="ctr"/>
            <a:lstStyle/>
            <a:p>
              <a:endParaRPr lang="en-US" dirty="0"/>
            </a:p>
          </p:txBody>
        </p:sp>
      </p:grpSp>
      <p:sp>
        <p:nvSpPr>
          <p:cNvPr id="44" name="Text Placeholder 27">
            <a:extLst>
              <a:ext uri="{FF2B5EF4-FFF2-40B4-BE49-F238E27FC236}">
                <a16:creationId xmlns:a16="http://schemas.microsoft.com/office/drawing/2014/main" id="{1583424A-B73B-6051-C69A-8DD4578926F7}"/>
              </a:ext>
            </a:extLst>
          </p:cNvPr>
          <p:cNvSpPr>
            <a:spLocks noGrp="1"/>
          </p:cNvSpPr>
          <p:nvPr>
            <p:ph type="body" sz="quarter" idx="25" hasCustomPrompt="1"/>
          </p:nvPr>
        </p:nvSpPr>
        <p:spPr>
          <a:xfrm>
            <a:off x="1799998" y="2898009"/>
            <a:ext cx="9091521" cy="476480"/>
          </a:xfrm>
        </p:spPr>
        <p:txBody>
          <a:bodyPr>
            <a:noAutofit/>
          </a:bodyPr>
          <a:lstStyle>
            <a:lvl1pPr marL="0" indent="0">
              <a:buNone/>
              <a:defRPr sz="2800" b="0">
                <a:latin typeface="+mj-lt"/>
              </a:defRPr>
            </a:lvl1pPr>
          </a:lstStyle>
          <a:p>
            <a:pPr lvl="0"/>
            <a:r>
              <a:rPr lang="en-US" dirty="0"/>
              <a:t>I CAN …….</a:t>
            </a:r>
          </a:p>
        </p:txBody>
      </p:sp>
      <p:sp>
        <p:nvSpPr>
          <p:cNvPr id="45" name="Text Placeholder 27">
            <a:extLst>
              <a:ext uri="{FF2B5EF4-FFF2-40B4-BE49-F238E27FC236}">
                <a16:creationId xmlns:a16="http://schemas.microsoft.com/office/drawing/2014/main" id="{4A8E8E9F-560B-6F1E-CF42-53EA66F9F909}"/>
              </a:ext>
            </a:extLst>
          </p:cNvPr>
          <p:cNvSpPr>
            <a:spLocks noGrp="1"/>
          </p:cNvSpPr>
          <p:nvPr>
            <p:ph type="body" sz="quarter" idx="26" hasCustomPrompt="1"/>
          </p:nvPr>
        </p:nvSpPr>
        <p:spPr>
          <a:xfrm>
            <a:off x="1799997" y="3850720"/>
            <a:ext cx="9091521" cy="476480"/>
          </a:xfrm>
        </p:spPr>
        <p:txBody>
          <a:bodyPr>
            <a:noAutofit/>
          </a:bodyPr>
          <a:lstStyle>
            <a:lvl1pPr marL="0" indent="0">
              <a:buNone/>
              <a:defRPr sz="2800" b="0">
                <a:latin typeface="+mj-lt"/>
              </a:defRPr>
            </a:lvl1pPr>
          </a:lstStyle>
          <a:p>
            <a:pPr lvl="0"/>
            <a:r>
              <a:rPr lang="en-US" dirty="0"/>
              <a:t>I CAN …….</a:t>
            </a:r>
          </a:p>
        </p:txBody>
      </p:sp>
      <p:pic>
        <p:nvPicPr>
          <p:cNvPr id="5" name="Picture 4" descr="A black background with white text&#10;&#10;Description automatically generated">
            <a:extLst>
              <a:ext uri="{FF2B5EF4-FFF2-40B4-BE49-F238E27FC236}">
                <a16:creationId xmlns:a16="http://schemas.microsoft.com/office/drawing/2014/main" id="{ED9DF8FB-29E2-974C-B757-2C9B942B9EE8}"/>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23512" y="5727968"/>
            <a:ext cx="2329452" cy="1345664"/>
          </a:xfrm>
          <a:prstGeom prst="rect">
            <a:avLst/>
          </a:prstGeom>
        </p:spPr>
      </p:pic>
      <p:pic>
        <p:nvPicPr>
          <p:cNvPr id="11" name="Picture 10" descr="A white logo with a black background&#10;&#10;Description automatically generated">
            <a:extLst>
              <a:ext uri="{FF2B5EF4-FFF2-40B4-BE49-F238E27FC236}">
                <a16:creationId xmlns:a16="http://schemas.microsoft.com/office/drawing/2014/main" id="{12786D8D-12D5-AA9C-FA3C-43EA862915DA}"/>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94313" y="6033516"/>
            <a:ext cx="858398" cy="743811"/>
          </a:xfrm>
          <a:prstGeom prst="rect">
            <a:avLst/>
          </a:prstGeom>
        </p:spPr>
      </p:pic>
    </p:spTree>
    <p:extLst>
      <p:ext uri="{BB962C8B-B14F-4D97-AF65-F5344CB8AC3E}">
        <p14:creationId xmlns:p14="http://schemas.microsoft.com/office/powerpoint/2010/main" val="2004661376"/>
      </p:ext>
    </p:extLst>
  </p:cSld>
  <p:clrMapOvr>
    <a:masterClrMapping/>
  </p:clrMapOvr>
  <p:hf hd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_Review &amp; warm up">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6AA27E4-E3AD-060E-293A-8E201A2B3776}"/>
              </a:ext>
            </a:extLst>
          </p:cNvPr>
          <p:cNvSpPr/>
          <p:nvPr userDrawn="1"/>
        </p:nvSpPr>
        <p:spPr>
          <a:xfrm>
            <a:off x="0" y="5943600"/>
            <a:ext cx="12192000" cy="914400"/>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Footer Placeholder 21">
            <a:extLst>
              <a:ext uri="{FF2B5EF4-FFF2-40B4-BE49-F238E27FC236}">
                <a16:creationId xmlns:a16="http://schemas.microsoft.com/office/drawing/2014/main" id="{BE37056C-F4FD-5CEA-3C2C-823C70A86367}"/>
              </a:ext>
            </a:extLst>
          </p:cNvPr>
          <p:cNvSpPr>
            <a:spLocks noGrp="1"/>
          </p:cNvSpPr>
          <p:nvPr>
            <p:ph type="ftr" sz="quarter" idx="21"/>
          </p:nvPr>
        </p:nvSpPr>
        <p:spPr>
          <a:xfrm>
            <a:off x="9357360" y="6125556"/>
            <a:ext cx="1285240" cy="605155"/>
          </a:xfrm>
        </p:spPr>
        <p:txBody>
          <a:bodyPr/>
          <a:lstStyle>
            <a:lvl1pPr algn="l">
              <a:defRPr>
                <a:solidFill>
                  <a:schemeClr val="accent2"/>
                </a:solidFill>
              </a:defRPr>
            </a:lvl1pPr>
          </a:lstStyle>
          <a:p>
            <a:r>
              <a:rPr lang="en-US" dirty="0"/>
              <a:t>UNIT 02</a:t>
            </a:r>
          </a:p>
          <a:p>
            <a:r>
              <a:rPr lang="en-US" dirty="0"/>
              <a:t>LESSON 01</a:t>
            </a:r>
          </a:p>
        </p:txBody>
      </p:sp>
      <p:sp>
        <p:nvSpPr>
          <p:cNvPr id="23" name="Slide Number Placeholder 22">
            <a:extLst>
              <a:ext uri="{FF2B5EF4-FFF2-40B4-BE49-F238E27FC236}">
                <a16:creationId xmlns:a16="http://schemas.microsoft.com/office/drawing/2014/main" id="{8CF5E426-172B-A929-0C80-3539CF2279A1}"/>
              </a:ext>
            </a:extLst>
          </p:cNvPr>
          <p:cNvSpPr>
            <a:spLocks noGrp="1"/>
          </p:cNvSpPr>
          <p:nvPr>
            <p:ph type="sldNum" sz="quarter" idx="22"/>
          </p:nvPr>
        </p:nvSpPr>
        <p:spPr>
          <a:xfrm>
            <a:off x="10891520" y="6116320"/>
            <a:ext cx="1087120" cy="605155"/>
          </a:xfrm>
        </p:spPr>
        <p:txBody>
          <a:bodyPr/>
          <a:lstStyle>
            <a:lvl1pPr>
              <a:defRPr sz="3600" b="0">
                <a:solidFill>
                  <a:schemeClr val="accent2"/>
                </a:solidFill>
                <a:latin typeface="+mj-lt"/>
              </a:defRPr>
            </a:lvl1pPr>
          </a:lstStyle>
          <a:p>
            <a:fld id="{F1C3B705-76CB-4701-B49A-E6553401712F}" type="slidenum">
              <a:rPr lang="en-US" smtClean="0"/>
              <a:pPr/>
              <a:t>‹#›</a:t>
            </a:fld>
            <a:endParaRPr lang="en-US" dirty="0"/>
          </a:p>
        </p:txBody>
      </p:sp>
      <p:sp>
        <p:nvSpPr>
          <p:cNvPr id="24" name="Rectangle 23">
            <a:extLst>
              <a:ext uri="{FF2B5EF4-FFF2-40B4-BE49-F238E27FC236}">
                <a16:creationId xmlns:a16="http://schemas.microsoft.com/office/drawing/2014/main" id="{2A095EDD-AB07-5E0A-8447-9420E0CA76EB}"/>
              </a:ext>
            </a:extLst>
          </p:cNvPr>
          <p:cNvSpPr/>
          <p:nvPr userDrawn="1"/>
        </p:nvSpPr>
        <p:spPr>
          <a:xfrm>
            <a:off x="10754359" y="6062091"/>
            <a:ext cx="45719" cy="732084"/>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 name="Graphic 1">
            <a:extLst>
              <a:ext uri="{FF2B5EF4-FFF2-40B4-BE49-F238E27FC236}">
                <a16:creationId xmlns:a16="http://schemas.microsoft.com/office/drawing/2014/main" id="{68EED151-5455-7CE0-212A-066570DECB4F}"/>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l="37551"/>
          <a:stretch/>
        </p:blipFill>
        <p:spPr>
          <a:xfrm flipV="1">
            <a:off x="6269601" y="333642"/>
            <a:ext cx="2026674" cy="984481"/>
          </a:xfrm>
          <a:prstGeom prst="rect">
            <a:avLst/>
          </a:prstGeom>
        </p:spPr>
      </p:pic>
      <p:sp>
        <p:nvSpPr>
          <p:cNvPr id="3" name="Rectangle 2">
            <a:extLst>
              <a:ext uri="{FF2B5EF4-FFF2-40B4-BE49-F238E27FC236}">
                <a16:creationId xmlns:a16="http://schemas.microsoft.com/office/drawing/2014/main" id="{33D33E02-C7F5-96CF-9BBE-D40CD7B9088B}"/>
              </a:ext>
            </a:extLst>
          </p:cNvPr>
          <p:cNvSpPr/>
          <p:nvPr userDrawn="1"/>
        </p:nvSpPr>
        <p:spPr>
          <a:xfrm>
            <a:off x="0" y="333642"/>
            <a:ext cx="7029450" cy="984481"/>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 Placeholder 18">
            <a:extLst>
              <a:ext uri="{FF2B5EF4-FFF2-40B4-BE49-F238E27FC236}">
                <a16:creationId xmlns:a16="http://schemas.microsoft.com/office/drawing/2014/main" id="{312C1F4A-FA47-BEB1-CB4D-A376105145B5}"/>
              </a:ext>
            </a:extLst>
          </p:cNvPr>
          <p:cNvSpPr>
            <a:spLocks noGrp="1"/>
          </p:cNvSpPr>
          <p:nvPr>
            <p:ph type="body" sz="quarter" idx="34" hasCustomPrompt="1"/>
          </p:nvPr>
        </p:nvSpPr>
        <p:spPr>
          <a:xfrm>
            <a:off x="614998" y="578849"/>
            <a:ext cx="8742362" cy="500062"/>
          </a:xfrm>
        </p:spPr>
        <p:txBody>
          <a:bodyPr>
            <a:noAutofit/>
          </a:bodyPr>
          <a:lstStyle>
            <a:lvl1pPr marL="0" indent="0">
              <a:buNone/>
              <a:defRPr sz="4000">
                <a:solidFill>
                  <a:schemeClr val="accent1"/>
                </a:solidFill>
                <a:latin typeface="+mj-lt"/>
              </a:defRPr>
            </a:lvl1pPr>
          </a:lstStyle>
          <a:p>
            <a:pPr lvl="0"/>
            <a:r>
              <a:rPr lang="en-US" dirty="0"/>
              <a:t>Parts of a Taskbar</a:t>
            </a:r>
          </a:p>
        </p:txBody>
      </p:sp>
      <p:sp>
        <p:nvSpPr>
          <p:cNvPr id="25" name="Text Placeholder 18">
            <a:extLst>
              <a:ext uri="{FF2B5EF4-FFF2-40B4-BE49-F238E27FC236}">
                <a16:creationId xmlns:a16="http://schemas.microsoft.com/office/drawing/2014/main" id="{D1C5FF11-9636-2277-4C31-C478F2B1ABD3}"/>
              </a:ext>
            </a:extLst>
          </p:cNvPr>
          <p:cNvSpPr>
            <a:spLocks noGrp="1"/>
          </p:cNvSpPr>
          <p:nvPr>
            <p:ph type="body" sz="quarter" idx="37" hasCustomPrompt="1"/>
          </p:nvPr>
        </p:nvSpPr>
        <p:spPr>
          <a:xfrm>
            <a:off x="1210469" y="3639872"/>
            <a:ext cx="2913855" cy="343446"/>
          </a:xfrm>
        </p:spPr>
        <p:txBody>
          <a:bodyPr>
            <a:noAutofit/>
          </a:bodyPr>
          <a:lstStyle>
            <a:lvl1pPr marL="0" indent="0" algn="l">
              <a:buFont typeface="Arial" panose="020B0604020202020204" pitchFamily="34" charset="0"/>
              <a:buNone/>
              <a:defRPr sz="2000" b="0">
                <a:latin typeface="+mn-lt"/>
              </a:defRPr>
            </a:lvl1pPr>
          </a:lstStyle>
          <a:p>
            <a:pPr marL="342900" lvl="0" indent="-342900" algn="l" rtl="0">
              <a:spcBef>
                <a:spcPts val="0"/>
              </a:spcBef>
              <a:spcAft>
                <a:spcPts val="0"/>
              </a:spcAft>
            </a:pPr>
            <a:r>
              <a:rPr lang="en-US" dirty="0">
                <a:solidFill>
                  <a:schemeClr val="dk1"/>
                </a:solidFill>
              </a:rPr>
              <a:t>The Notification Center</a:t>
            </a:r>
          </a:p>
        </p:txBody>
      </p:sp>
      <p:sp>
        <p:nvSpPr>
          <p:cNvPr id="28" name="Picture Placeholder 27">
            <a:extLst>
              <a:ext uri="{FF2B5EF4-FFF2-40B4-BE49-F238E27FC236}">
                <a16:creationId xmlns:a16="http://schemas.microsoft.com/office/drawing/2014/main" id="{FFDEE9FC-7063-281A-C127-58C15145494A}"/>
              </a:ext>
            </a:extLst>
          </p:cNvPr>
          <p:cNvSpPr>
            <a:spLocks noGrp="1"/>
          </p:cNvSpPr>
          <p:nvPr>
            <p:ph type="pic" sz="quarter" idx="38"/>
          </p:nvPr>
        </p:nvSpPr>
        <p:spPr>
          <a:xfrm>
            <a:off x="4524375" y="1581150"/>
            <a:ext cx="7210425" cy="4122738"/>
          </a:xfrm>
        </p:spPr>
        <p:txBody>
          <a:bodyPr/>
          <a:lstStyle/>
          <a:p>
            <a:endParaRPr lang="en-US" dirty="0"/>
          </a:p>
        </p:txBody>
      </p:sp>
      <p:pic>
        <p:nvPicPr>
          <p:cNvPr id="5" name="Picture 4" descr="A black background with white text&#10;&#10;Description automatically generated">
            <a:extLst>
              <a:ext uri="{FF2B5EF4-FFF2-40B4-BE49-F238E27FC236}">
                <a16:creationId xmlns:a16="http://schemas.microsoft.com/office/drawing/2014/main" id="{C10C578A-DFCB-18C4-B2C4-906475F7F98C}"/>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23512" y="5727968"/>
            <a:ext cx="2329452" cy="1345664"/>
          </a:xfrm>
          <a:prstGeom prst="rect">
            <a:avLst/>
          </a:prstGeom>
        </p:spPr>
      </p:pic>
      <p:pic>
        <p:nvPicPr>
          <p:cNvPr id="7" name="Picture 6" descr="A white logo with a black background&#10;&#10;Description automatically generated">
            <a:extLst>
              <a:ext uri="{FF2B5EF4-FFF2-40B4-BE49-F238E27FC236}">
                <a16:creationId xmlns:a16="http://schemas.microsoft.com/office/drawing/2014/main" id="{691C2CBE-9991-CE29-BFB5-0BBB550D7FA2}"/>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94313" y="6033516"/>
            <a:ext cx="858398" cy="743811"/>
          </a:xfrm>
          <a:prstGeom prst="rect">
            <a:avLst/>
          </a:prstGeom>
        </p:spPr>
      </p:pic>
      <p:sp>
        <p:nvSpPr>
          <p:cNvPr id="11" name="Text Placeholder 10">
            <a:extLst>
              <a:ext uri="{FF2B5EF4-FFF2-40B4-BE49-F238E27FC236}">
                <a16:creationId xmlns:a16="http://schemas.microsoft.com/office/drawing/2014/main" id="{1A3E100B-E77C-FE06-C57A-72A2C9012372}"/>
              </a:ext>
            </a:extLst>
          </p:cNvPr>
          <p:cNvSpPr>
            <a:spLocks noGrp="1"/>
          </p:cNvSpPr>
          <p:nvPr>
            <p:ph type="body" sz="quarter" idx="32" hasCustomPrompt="1"/>
          </p:nvPr>
        </p:nvSpPr>
        <p:spPr>
          <a:xfrm>
            <a:off x="742837" y="3639872"/>
            <a:ext cx="352425" cy="352425"/>
          </a:xfrm>
          <a:prstGeom prst="roundRect">
            <a:avLst>
              <a:gd name="adj" fmla="val 50000"/>
            </a:avLst>
          </a:prstGeom>
          <a:solidFill>
            <a:schemeClr val="accent2"/>
          </a:solidFill>
        </p:spPr>
        <p:txBody>
          <a:bodyPr anchor="ctr">
            <a:noAutofit/>
          </a:bodyPr>
          <a:lstStyle>
            <a:lvl1pPr marL="0" indent="0" algn="ctr">
              <a:lnSpc>
                <a:spcPct val="100000"/>
              </a:lnSpc>
              <a:buNone/>
              <a:defRPr sz="2400">
                <a:latin typeface="+mj-lt"/>
              </a:defRPr>
            </a:lvl1pPr>
          </a:lstStyle>
          <a:p>
            <a:pPr lvl="0"/>
            <a:r>
              <a:rPr lang="en-US" dirty="0"/>
              <a:t>4</a:t>
            </a:r>
          </a:p>
        </p:txBody>
      </p:sp>
      <p:sp>
        <p:nvSpPr>
          <p:cNvPr id="12" name="Text Placeholder 18">
            <a:extLst>
              <a:ext uri="{FF2B5EF4-FFF2-40B4-BE49-F238E27FC236}">
                <a16:creationId xmlns:a16="http://schemas.microsoft.com/office/drawing/2014/main" id="{EEF255FD-C4B7-4430-B3EA-D143A5D4420B}"/>
              </a:ext>
            </a:extLst>
          </p:cNvPr>
          <p:cNvSpPr>
            <a:spLocks noGrp="1"/>
          </p:cNvSpPr>
          <p:nvPr>
            <p:ph type="body" sz="quarter" idx="39" hasCustomPrompt="1"/>
          </p:nvPr>
        </p:nvSpPr>
        <p:spPr>
          <a:xfrm>
            <a:off x="1210469" y="3218128"/>
            <a:ext cx="2913855" cy="343446"/>
          </a:xfrm>
        </p:spPr>
        <p:txBody>
          <a:bodyPr>
            <a:noAutofit/>
          </a:bodyPr>
          <a:lstStyle>
            <a:lvl1pPr marL="0" indent="0" algn="l">
              <a:buFont typeface="Arial" panose="020B0604020202020204" pitchFamily="34" charset="0"/>
              <a:buNone/>
              <a:defRPr sz="2000" b="0">
                <a:latin typeface="+mn-lt"/>
              </a:defRPr>
            </a:lvl1pPr>
          </a:lstStyle>
          <a:p>
            <a:pPr marL="342900" lvl="0" indent="-342900" algn="l" rtl="0">
              <a:spcBef>
                <a:spcPts val="0"/>
              </a:spcBef>
              <a:spcAft>
                <a:spcPts val="0"/>
              </a:spcAft>
            </a:pPr>
            <a:r>
              <a:rPr lang="en-US" dirty="0">
                <a:solidFill>
                  <a:schemeClr val="dk1"/>
                </a:solidFill>
              </a:rPr>
              <a:t>The Notification Center</a:t>
            </a:r>
          </a:p>
        </p:txBody>
      </p:sp>
      <p:sp>
        <p:nvSpPr>
          <p:cNvPr id="13" name="Text Placeholder 10">
            <a:extLst>
              <a:ext uri="{FF2B5EF4-FFF2-40B4-BE49-F238E27FC236}">
                <a16:creationId xmlns:a16="http://schemas.microsoft.com/office/drawing/2014/main" id="{4FD78F70-FCF0-0E29-7FFC-B93762526A4D}"/>
              </a:ext>
            </a:extLst>
          </p:cNvPr>
          <p:cNvSpPr>
            <a:spLocks noGrp="1"/>
          </p:cNvSpPr>
          <p:nvPr>
            <p:ph type="body" sz="quarter" idx="40" hasCustomPrompt="1"/>
          </p:nvPr>
        </p:nvSpPr>
        <p:spPr>
          <a:xfrm>
            <a:off x="742837" y="3218128"/>
            <a:ext cx="352425" cy="352425"/>
          </a:xfrm>
          <a:prstGeom prst="roundRect">
            <a:avLst>
              <a:gd name="adj" fmla="val 50000"/>
            </a:avLst>
          </a:prstGeom>
          <a:solidFill>
            <a:schemeClr val="accent2"/>
          </a:solidFill>
        </p:spPr>
        <p:txBody>
          <a:bodyPr anchor="ctr">
            <a:noAutofit/>
          </a:bodyPr>
          <a:lstStyle>
            <a:lvl1pPr marL="0" indent="0" algn="ctr">
              <a:lnSpc>
                <a:spcPct val="100000"/>
              </a:lnSpc>
              <a:buNone/>
              <a:defRPr sz="2400">
                <a:latin typeface="+mj-lt"/>
              </a:defRPr>
            </a:lvl1pPr>
          </a:lstStyle>
          <a:p>
            <a:pPr lvl="0"/>
            <a:r>
              <a:rPr lang="en-US" dirty="0"/>
              <a:t>4</a:t>
            </a:r>
          </a:p>
        </p:txBody>
      </p:sp>
      <p:sp>
        <p:nvSpPr>
          <p:cNvPr id="14" name="Text Placeholder 18">
            <a:extLst>
              <a:ext uri="{FF2B5EF4-FFF2-40B4-BE49-F238E27FC236}">
                <a16:creationId xmlns:a16="http://schemas.microsoft.com/office/drawing/2014/main" id="{6EB880B9-CECE-0D2B-E583-389301FD5786}"/>
              </a:ext>
            </a:extLst>
          </p:cNvPr>
          <p:cNvSpPr>
            <a:spLocks noGrp="1"/>
          </p:cNvSpPr>
          <p:nvPr>
            <p:ph type="body" sz="quarter" idx="41" hasCustomPrompt="1"/>
          </p:nvPr>
        </p:nvSpPr>
        <p:spPr>
          <a:xfrm>
            <a:off x="1210469" y="2794009"/>
            <a:ext cx="2913855" cy="343446"/>
          </a:xfrm>
        </p:spPr>
        <p:txBody>
          <a:bodyPr>
            <a:noAutofit/>
          </a:bodyPr>
          <a:lstStyle>
            <a:lvl1pPr marL="0" indent="0" algn="l">
              <a:buFont typeface="Arial" panose="020B0604020202020204" pitchFamily="34" charset="0"/>
              <a:buNone/>
              <a:defRPr sz="2000" b="0">
                <a:latin typeface="+mn-lt"/>
              </a:defRPr>
            </a:lvl1pPr>
          </a:lstStyle>
          <a:p>
            <a:pPr marL="342900" lvl="0" indent="-342900" algn="l" rtl="0">
              <a:spcBef>
                <a:spcPts val="0"/>
              </a:spcBef>
              <a:spcAft>
                <a:spcPts val="0"/>
              </a:spcAft>
            </a:pPr>
            <a:r>
              <a:rPr lang="en-US" dirty="0">
                <a:solidFill>
                  <a:schemeClr val="dk1"/>
                </a:solidFill>
              </a:rPr>
              <a:t>The Notification Center</a:t>
            </a:r>
          </a:p>
        </p:txBody>
      </p:sp>
      <p:sp>
        <p:nvSpPr>
          <p:cNvPr id="17" name="Text Placeholder 10">
            <a:extLst>
              <a:ext uri="{FF2B5EF4-FFF2-40B4-BE49-F238E27FC236}">
                <a16:creationId xmlns:a16="http://schemas.microsoft.com/office/drawing/2014/main" id="{21279BF9-D148-EE3A-A723-9833D4B9FA8A}"/>
              </a:ext>
            </a:extLst>
          </p:cNvPr>
          <p:cNvSpPr>
            <a:spLocks noGrp="1"/>
          </p:cNvSpPr>
          <p:nvPr>
            <p:ph type="body" sz="quarter" idx="42" hasCustomPrompt="1"/>
          </p:nvPr>
        </p:nvSpPr>
        <p:spPr>
          <a:xfrm>
            <a:off x="742837" y="2794009"/>
            <a:ext cx="352425" cy="352425"/>
          </a:xfrm>
          <a:prstGeom prst="roundRect">
            <a:avLst>
              <a:gd name="adj" fmla="val 50000"/>
            </a:avLst>
          </a:prstGeom>
          <a:solidFill>
            <a:schemeClr val="accent2"/>
          </a:solidFill>
        </p:spPr>
        <p:txBody>
          <a:bodyPr anchor="ctr">
            <a:noAutofit/>
          </a:bodyPr>
          <a:lstStyle>
            <a:lvl1pPr marL="0" indent="0" algn="ctr">
              <a:lnSpc>
                <a:spcPct val="100000"/>
              </a:lnSpc>
              <a:buNone/>
              <a:defRPr sz="2400">
                <a:latin typeface="+mj-lt"/>
              </a:defRPr>
            </a:lvl1pPr>
          </a:lstStyle>
          <a:p>
            <a:pPr lvl="0"/>
            <a:r>
              <a:rPr lang="en-US" dirty="0"/>
              <a:t>4</a:t>
            </a:r>
          </a:p>
        </p:txBody>
      </p:sp>
      <p:sp>
        <p:nvSpPr>
          <p:cNvPr id="18" name="Text Placeholder 18">
            <a:extLst>
              <a:ext uri="{FF2B5EF4-FFF2-40B4-BE49-F238E27FC236}">
                <a16:creationId xmlns:a16="http://schemas.microsoft.com/office/drawing/2014/main" id="{680C52F0-A2DD-A129-A1FE-27B8F4175E43}"/>
              </a:ext>
            </a:extLst>
          </p:cNvPr>
          <p:cNvSpPr>
            <a:spLocks noGrp="1"/>
          </p:cNvSpPr>
          <p:nvPr>
            <p:ph type="body" sz="quarter" idx="43" hasCustomPrompt="1"/>
          </p:nvPr>
        </p:nvSpPr>
        <p:spPr>
          <a:xfrm>
            <a:off x="1210469" y="2364095"/>
            <a:ext cx="2913855" cy="343446"/>
          </a:xfrm>
        </p:spPr>
        <p:txBody>
          <a:bodyPr>
            <a:noAutofit/>
          </a:bodyPr>
          <a:lstStyle>
            <a:lvl1pPr marL="0" indent="0" algn="l">
              <a:buFont typeface="Arial" panose="020B0604020202020204" pitchFamily="34" charset="0"/>
              <a:buNone/>
              <a:defRPr sz="2000" b="0">
                <a:latin typeface="+mn-lt"/>
              </a:defRPr>
            </a:lvl1pPr>
          </a:lstStyle>
          <a:p>
            <a:pPr marL="342900" lvl="0" indent="-342900" algn="l" rtl="0">
              <a:spcBef>
                <a:spcPts val="0"/>
              </a:spcBef>
              <a:spcAft>
                <a:spcPts val="0"/>
              </a:spcAft>
            </a:pPr>
            <a:r>
              <a:rPr lang="en-US" dirty="0">
                <a:solidFill>
                  <a:schemeClr val="dk1"/>
                </a:solidFill>
              </a:rPr>
              <a:t>The Notification Center</a:t>
            </a:r>
          </a:p>
        </p:txBody>
      </p:sp>
      <p:sp>
        <p:nvSpPr>
          <p:cNvPr id="27" name="Text Placeholder 10">
            <a:extLst>
              <a:ext uri="{FF2B5EF4-FFF2-40B4-BE49-F238E27FC236}">
                <a16:creationId xmlns:a16="http://schemas.microsoft.com/office/drawing/2014/main" id="{0E5E737C-E7E9-E632-B480-CC63D8455A9D}"/>
              </a:ext>
            </a:extLst>
          </p:cNvPr>
          <p:cNvSpPr>
            <a:spLocks noGrp="1"/>
          </p:cNvSpPr>
          <p:nvPr>
            <p:ph type="body" sz="quarter" idx="44" hasCustomPrompt="1"/>
          </p:nvPr>
        </p:nvSpPr>
        <p:spPr>
          <a:xfrm>
            <a:off x="742837" y="2364095"/>
            <a:ext cx="352425" cy="352425"/>
          </a:xfrm>
          <a:prstGeom prst="roundRect">
            <a:avLst>
              <a:gd name="adj" fmla="val 50000"/>
            </a:avLst>
          </a:prstGeom>
          <a:solidFill>
            <a:schemeClr val="accent2"/>
          </a:solidFill>
        </p:spPr>
        <p:txBody>
          <a:bodyPr anchor="ctr">
            <a:noAutofit/>
          </a:bodyPr>
          <a:lstStyle>
            <a:lvl1pPr marL="0" indent="0" algn="ctr">
              <a:lnSpc>
                <a:spcPct val="100000"/>
              </a:lnSpc>
              <a:buNone/>
              <a:defRPr sz="2400">
                <a:latin typeface="+mj-lt"/>
              </a:defRPr>
            </a:lvl1pPr>
          </a:lstStyle>
          <a:p>
            <a:pPr lvl="0"/>
            <a:r>
              <a:rPr lang="en-US" dirty="0"/>
              <a:t>4</a:t>
            </a:r>
          </a:p>
        </p:txBody>
      </p:sp>
    </p:spTree>
    <p:extLst>
      <p:ext uri="{BB962C8B-B14F-4D97-AF65-F5344CB8AC3E}">
        <p14:creationId xmlns:p14="http://schemas.microsoft.com/office/powerpoint/2010/main" val="3600336305"/>
      </p:ext>
    </p:extLst>
  </p:cSld>
  <p:clrMapOvr>
    <a:masterClrMapping/>
  </p:clrMapOvr>
  <p:hf hdr="0" dt="0"/>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5_Review &amp; warm up">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6AA27E4-E3AD-060E-293A-8E201A2B3776}"/>
              </a:ext>
            </a:extLst>
          </p:cNvPr>
          <p:cNvSpPr/>
          <p:nvPr userDrawn="1"/>
        </p:nvSpPr>
        <p:spPr>
          <a:xfrm>
            <a:off x="0" y="5943600"/>
            <a:ext cx="12192000" cy="914400"/>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Footer Placeholder 21">
            <a:extLst>
              <a:ext uri="{FF2B5EF4-FFF2-40B4-BE49-F238E27FC236}">
                <a16:creationId xmlns:a16="http://schemas.microsoft.com/office/drawing/2014/main" id="{BE37056C-F4FD-5CEA-3C2C-823C70A86367}"/>
              </a:ext>
            </a:extLst>
          </p:cNvPr>
          <p:cNvSpPr>
            <a:spLocks noGrp="1"/>
          </p:cNvSpPr>
          <p:nvPr>
            <p:ph type="ftr" sz="quarter" idx="21"/>
          </p:nvPr>
        </p:nvSpPr>
        <p:spPr>
          <a:xfrm>
            <a:off x="9357360" y="6125556"/>
            <a:ext cx="1285240" cy="605155"/>
          </a:xfrm>
        </p:spPr>
        <p:txBody>
          <a:bodyPr/>
          <a:lstStyle>
            <a:lvl1pPr algn="l">
              <a:defRPr>
                <a:solidFill>
                  <a:schemeClr val="accent2"/>
                </a:solidFill>
              </a:defRPr>
            </a:lvl1pPr>
          </a:lstStyle>
          <a:p>
            <a:r>
              <a:rPr lang="en-US" dirty="0"/>
              <a:t>UNIT 02</a:t>
            </a:r>
          </a:p>
          <a:p>
            <a:r>
              <a:rPr lang="en-US" dirty="0"/>
              <a:t>LESSON 01</a:t>
            </a:r>
          </a:p>
        </p:txBody>
      </p:sp>
      <p:sp>
        <p:nvSpPr>
          <p:cNvPr id="23" name="Slide Number Placeholder 22">
            <a:extLst>
              <a:ext uri="{FF2B5EF4-FFF2-40B4-BE49-F238E27FC236}">
                <a16:creationId xmlns:a16="http://schemas.microsoft.com/office/drawing/2014/main" id="{8CF5E426-172B-A929-0C80-3539CF2279A1}"/>
              </a:ext>
            </a:extLst>
          </p:cNvPr>
          <p:cNvSpPr>
            <a:spLocks noGrp="1"/>
          </p:cNvSpPr>
          <p:nvPr>
            <p:ph type="sldNum" sz="quarter" idx="22"/>
          </p:nvPr>
        </p:nvSpPr>
        <p:spPr>
          <a:xfrm>
            <a:off x="10891520" y="6116320"/>
            <a:ext cx="1087120" cy="605155"/>
          </a:xfrm>
        </p:spPr>
        <p:txBody>
          <a:bodyPr/>
          <a:lstStyle>
            <a:lvl1pPr>
              <a:defRPr sz="3600" b="0">
                <a:solidFill>
                  <a:schemeClr val="accent2"/>
                </a:solidFill>
                <a:latin typeface="+mj-lt"/>
              </a:defRPr>
            </a:lvl1pPr>
          </a:lstStyle>
          <a:p>
            <a:fld id="{F1C3B705-76CB-4701-B49A-E6553401712F}" type="slidenum">
              <a:rPr lang="en-US" smtClean="0"/>
              <a:pPr/>
              <a:t>‹#›</a:t>
            </a:fld>
            <a:endParaRPr lang="en-US" dirty="0"/>
          </a:p>
        </p:txBody>
      </p:sp>
      <p:sp>
        <p:nvSpPr>
          <p:cNvPr id="24" name="Rectangle 23">
            <a:extLst>
              <a:ext uri="{FF2B5EF4-FFF2-40B4-BE49-F238E27FC236}">
                <a16:creationId xmlns:a16="http://schemas.microsoft.com/office/drawing/2014/main" id="{2A095EDD-AB07-5E0A-8447-9420E0CA76EB}"/>
              </a:ext>
            </a:extLst>
          </p:cNvPr>
          <p:cNvSpPr/>
          <p:nvPr userDrawn="1"/>
        </p:nvSpPr>
        <p:spPr>
          <a:xfrm>
            <a:off x="10754359" y="6062091"/>
            <a:ext cx="45719" cy="732084"/>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 name="Graphic 1">
            <a:extLst>
              <a:ext uri="{FF2B5EF4-FFF2-40B4-BE49-F238E27FC236}">
                <a16:creationId xmlns:a16="http://schemas.microsoft.com/office/drawing/2014/main" id="{68EED151-5455-7CE0-212A-066570DECB4F}"/>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l="37551"/>
          <a:stretch/>
        </p:blipFill>
        <p:spPr>
          <a:xfrm flipV="1">
            <a:off x="6269601" y="333643"/>
            <a:ext cx="1743804" cy="984481"/>
          </a:xfrm>
          <a:prstGeom prst="rect">
            <a:avLst/>
          </a:prstGeom>
        </p:spPr>
      </p:pic>
      <p:sp>
        <p:nvSpPr>
          <p:cNvPr id="19" name="Text Placeholder 18">
            <a:extLst>
              <a:ext uri="{FF2B5EF4-FFF2-40B4-BE49-F238E27FC236}">
                <a16:creationId xmlns:a16="http://schemas.microsoft.com/office/drawing/2014/main" id="{AE45462C-0F63-3FE7-8E28-149B917DFDF4}"/>
              </a:ext>
            </a:extLst>
          </p:cNvPr>
          <p:cNvSpPr>
            <a:spLocks noGrp="1"/>
          </p:cNvSpPr>
          <p:nvPr>
            <p:ph type="body" sz="quarter" idx="31" hasCustomPrompt="1"/>
          </p:nvPr>
        </p:nvSpPr>
        <p:spPr>
          <a:xfrm>
            <a:off x="1210470" y="2342059"/>
            <a:ext cx="2913856" cy="343446"/>
          </a:xfrm>
        </p:spPr>
        <p:txBody>
          <a:bodyPr>
            <a:noAutofit/>
          </a:bodyPr>
          <a:lstStyle>
            <a:lvl1pPr marL="0" indent="0" algn="l">
              <a:buFont typeface="Arial" panose="020B0604020202020204" pitchFamily="34" charset="0"/>
              <a:buNone/>
              <a:defRPr sz="2000" b="0">
                <a:latin typeface="+mn-lt"/>
              </a:defRPr>
            </a:lvl1pPr>
          </a:lstStyle>
          <a:p>
            <a:pPr marL="342900" lvl="0" indent="-342900" algn="l" rtl="0">
              <a:spcBef>
                <a:spcPts val="0"/>
              </a:spcBef>
              <a:spcAft>
                <a:spcPts val="0"/>
              </a:spcAft>
            </a:pPr>
            <a:r>
              <a:rPr lang="en-US" dirty="0">
                <a:solidFill>
                  <a:schemeClr val="dk1"/>
                </a:solidFill>
              </a:rPr>
              <a:t>The Start Menu</a:t>
            </a:r>
          </a:p>
        </p:txBody>
      </p:sp>
      <p:sp>
        <p:nvSpPr>
          <p:cNvPr id="3" name="Rectangle 2">
            <a:extLst>
              <a:ext uri="{FF2B5EF4-FFF2-40B4-BE49-F238E27FC236}">
                <a16:creationId xmlns:a16="http://schemas.microsoft.com/office/drawing/2014/main" id="{33D33E02-C7F5-96CF-9BBE-D40CD7B9088B}"/>
              </a:ext>
            </a:extLst>
          </p:cNvPr>
          <p:cNvSpPr/>
          <p:nvPr userDrawn="1"/>
        </p:nvSpPr>
        <p:spPr>
          <a:xfrm>
            <a:off x="0" y="333642"/>
            <a:ext cx="7029450" cy="984481"/>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 Placeholder 18">
            <a:extLst>
              <a:ext uri="{FF2B5EF4-FFF2-40B4-BE49-F238E27FC236}">
                <a16:creationId xmlns:a16="http://schemas.microsoft.com/office/drawing/2014/main" id="{312C1F4A-FA47-BEB1-CB4D-A376105145B5}"/>
              </a:ext>
            </a:extLst>
          </p:cNvPr>
          <p:cNvSpPr>
            <a:spLocks noGrp="1"/>
          </p:cNvSpPr>
          <p:nvPr>
            <p:ph type="body" sz="quarter" idx="34" hasCustomPrompt="1"/>
          </p:nvPr>
        </p:nvSpPr>
        <p:spPr>
          <a:xfrm>
            <a:off x="614998" y="578849"/>
            <a:ext cx="8742362" cy="500062"/>
          </a:xfrm>
        </p:spPr>
        <p:txBody>
          <a:bodyPr>
            <a:noAutofit/>
          </a:bodyPr>
          <a:lstStyle>
            <a:lvl1pPr marL="0" indent="0">
              <a:buNone/>
              <a:defRPr sz="4000">
                <a:solidFill>
                  <a:schemeClr val="accent2"/>
                </a:solidFill>
                <a:latin typeface="+mj-lt"/>
              </a:defRPr>
            </a:lvl1pPr>
          </a:lstStyle>
          <a:p>
            <a:pPr lvl="0"/>
            <a:r>
              <a:rPr lang="en-US" dirty="0"/>
              <a:t>Parts of a Taskbar</a:t>
            </a:r>
          </a:p>
        </p:txBody>
      </p:sp>
      <p:sp>
        <p:nvSpPr>
          <p:cNvPr id="15" name="Text Placeholder 18">
            <a:extLst>
              <a:ext uri="{FF2B5EF4-FFF2-40B4-BE49-F238E27FC236}">
                <a16:creationId xmlns:a16="http://schemas.microsoft.com/office/drawing/2014/main" id="{F449BEF7-86C7-EC45-9A42-42279ECFC9B3}"/>
              </a:ext>
            </a:extLst>
          </p:cNvPr>
          <p:cNvSpPr>
            <a:spLocks noGrp="1"/>
          </p:cNvSpPr>
          <p:nvPr>
            <p:ph type="body" sz="quarter" idx="35" hasCustomPrompt="1"/>
          </p:nvPr>
        </p:nvSpPr>
        <p:spPr>
          <a:xfrm>
            <a:off x="1210469" y="2776663"/>
            <a:ext cx="2913854" cy="343446"/>
          </a:xfrm>
        </p:spPr>
        <p:txBody>
          <a:bodyPr>
            <a:noAutofit/>
          </a:bodyPr>
          <a:lstStyle>
            <a:lvl1pPr marL="0" indent="0" algn="l">
              <a:buFont typeface="Arial" panose="020B0604020202020204" pitchFamily="34" charset="0"/>
              <a:buNone/>
              <a:defRPr sz="2000" b="0">
                <a:latin typeface="+mn-lt"/>
              </a:defRPr>
            </a:lvl1pPr>
          </a:lstStyle>
          <a:p>
            <a:pPr marL="342900" lvl="0" indent="-342900" algn="l" rtl="0">
              <a:spcBef>
                <a:spcPts val="0"/>
              </a:spcBef>
              <a:spcAft>
                <a:spcPts val="0"/>
              </a:spcAft>
            </a:pPr>
            <a:r>
              <a:rPr lang="en-US" dirty="0">
                <a:solidFill>
                  <a:schemeClr val="dk1"/>
                </a:solidFill>
              </a:rPr>
              <a:t>The Search Bar </a:t>
            </a:r>
          </a:p>
        </p:txBody>
      </p:sp>
      <p:sp>
        <p:nvSpPr>
          <p:cNvPr id="20" name="Text Placeholder 18">
            <a:extLst>
              <a:ext uri="{FF2B5EF4-FFF2-40B4-BE49-F238E27FC236}">
                <a16:creationId xmlns:a16="http://schemas.microsoft.com/office/drawing/2014/main" id="{2658DC23-7476-8F3E-CE5E-0F80E3A6537E}"/>
              </a:ext>
            </a:extLst>
          </p:cNvPr>
          <p:cNvSpPr>
            <a:spLocks noGrp="1"/>
          </p:cNvSpPr>
          <p:nvPr>
            <p:ph type="body" sz="quarter" idx="36" hasCustomPrompt="1"/>
          </p:nvPr>
        </p:nvSpPr>
        <p:spPr>
          <a:xfrm>
            <a:off x="1210470" y="3202288"/>
            <a:ext cx="2913854" cy="343446"/>
          </a:xfrm>
        </p:spPr>
        <p:txBody>
          <a:bodyPr>
            <a:noAutofit/>
          </a:bodyPr>
          <a:lstStyle>
            <a:lvl1pPr marL="0" indent="0" algn="l">
              <a:buFont typeface="Arial" panose="020B0604020202020204" pitchFamily="34" charset="0"/>
              <a:buNone/>
              <a:defRPr sz="2000" b="0">
                <a:latin typeface="+mn-lt"/>
              </a:defRPr>
            </a:lvl1pPr>
          </a:lstStyle>
          <a:p>
            <a:pPr marL="342900" lvl="0" indent="-342900" algn="l" rtl="0">
              <a:spcBef>
                <a:spcPts val="0"/>
              </a:spcBef>
              <a:spcAft>
                <a:spcPts val="0"/>
              </a:spcAft>
            </a:pPr>
            <a:r>
              <a:rPr lang="en-US" dirty="0">
                <a:solidFill>
                  <a:schemeClr val="dk1"/>
                </a:solidFill>
              </a:rPr>
              <a:t>Pinned Applications</a:t>
            </a:r>
          </a:p>
        </p:txBody>
      </p:sp>
      <p:sp>
        <p:nvSpPr>
          <p:cNvPr id="25" name="Text Placeholder 18">
            <a:extLst>
              <a:ext uri="{FF2B5EF4-FFF2-40B4-BE49-F238E27FC236}">
                <a16:creationId xmlns:a16="http://schemas.microsoft.com/office/drawing/2014/main" id="{D1C5FF11-9636-2277-4C31-C478F2B1ABD3}"/>
              </a:ext>
            </a:extLst>
          </p:cNvPr>
          <p:cNvSpPr>
            <a:spLocks noGrp="1"/>
          </p:cNvSpPr>
          <p:nvPr>
            <p:ph type="body" sz="quarter" idx="37" hasCustomPrompt="1"/>
          </p:nvPr>
        </p:nvSpPr>
        <p:spPr>
          <a:xfrm>
            <a:off x="1210469" y="3639872"/>
            <a:ext cx="2913855" cy="343446"/>
          </a:xfrm>
        </p:spPr>
        <p:txBody>
          <a:bodyPr>
            <a:noAutofit/>
          </a:bodyPr>
          <a:lstStyle>
            <a:lvl1pPr marL="0" indent="0" algn="l">
              <a:buFont typeface="Arial" panose="020B0604020202020204" pitchFamily="34" charset="0"/>
              <a:buNone/>
              <a:defRPr sz="2000" b="0">
                <a:latin typeface="+mn-lt"/>
              </a:defRPr>
            </a:lvl1pPr>
          </a:lstStyle>
          <a:p>
            <a:pPr marL="342900" lvl="0" indent="-342900" algn="l" rtl="0">
              <a:spcBef>
                <a:spcPts val="0"/>
              </a:spcBef>
              <a:spcAft>
                <a:spcPts val="0"/>
              </a:spcAft>
            </a:pPr>
            <a:r>
              <a:rPr lang="en-US" dirty="0">
                <a:solidFill>
                  <a:schemeClr val="dk1"/>
                </a:solidFill>
              </a:rPr>
              <a:t>The Notification Center</a:t>
            </a:r>
          </a:p>
        </p:txBody>
      </p:sp>
      <p:pic>
        <p:nvPicPr>
          <p:cNvPr id="5" name="Picture 4" descr="A black background with white text&#10;&#10;Description automatically generated">
            <a:extLst>
              <a:ext uri="{FF2B5EF4-FFF2-40B4-BE49-F238E27FC236}">
                <a16:creationId xmlns:a16="http://schemas.microsoft.com/office/drawing/2014/main" id="{C10C578A-DFCB-18C4-B2C4-906475F7F98C}"/>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23512" y="5727968"/>
            <a:ext cx="2329452" cy="1345664"/>
          </a:xfrm>
          <a:prstGeom prst="rect">
            <a:avLst/>
          </a:prstGeom>
        </p:spPr>
      </p:pic>
      <p:pic>
        <p:nvPicPr>
          <p:cNvPr id="7" name="Picture 6" descr="A white logo with a black background&#10;&#10;Description automatically generated">
            <a:extLst>
              <a:ext uri="{FF2B5EF4-FFF2-40B4-BE49-F238E27FC236}">
                <a16:creationId xmlns:a16="http://schemas.microsoft.com/office/drawing/2014/main" id="{691C2CBE-9991-CE29-BFB5-0BBB550D7FA2}"/>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94313" y="6033516"/>
            <a:ext cx="858398" cy="743811"/>
          </a:xfrm>
          <a:prstGeom prst="rect">
            <a:avLst/>
          </a:prstGeom>
        </p:spPr>
      </p:pic>
    </p:spTree>
    <p:extLst>
      <p:ext uri="{BB962C8B-B14F-4D97-AF65-F5344CB8AC3E}">
        <p14:creationId xmlns:p14="http://schemas.microsoft.com/office/powerpoint/2010/main" val="334555803"/>
      </p:ext>
    </p:extLst>
  </p:cSld>
  <p:clrMapOvr>
    <a:masterClrMapping/>
  </p:clrMapOvr>
  <p:hf hdr="0" dt="0"/>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nk with number">
    <p:spTree>
      <p:nvGrpSpPr>
        <p:cNvPr id="1" name=""/>
        <p:cNvGrpSpPr/>
        <p:nvPr/>
      </p:nvGrpSpPr>
      <p:grpSpPr>
        <a:xfrm>
          <a:off x="0" y="0"/>
          <a:ext cx="0" cy="0"/>
          <a:chOff x="0" y="0"/>
          <a:chExt cx="0" cy="0"/>
        </a:xfrm>
      </p:grpSpPr>
      <p:pic>
        <p:nvPicPr>
          <p:cNvPr id="7" name="Graphic 6">
            <a:extLst>
              <a:ext uri="{FF2B5EF4-FFF2-40B4-BE49-F238E27FC236}">
                <a16:creationId xmlns:a16="http://schemas.microsoft.com/office/drawing/2014/main" id="{26C2277F-43EB-BEB8-8901-7271618FB58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rot="5400000">
            <a:off x="-1225408" y="5059734"/>
            <a:ext cx="3838531" cy="1396128"/>
          </a:xfrm>
          <a:prstGeom prst="rect">
            <a:avLst/>
          </a:prstGeom>
        </p:spPr>
      </p:pic>
      <p:sp>
        <p:nvSpPr>
          <p:cNvPr id="8" name="Rectangle 7">
            <a:extLst>
              <a:ext uri="{FF2B5EF4-FFF2-40B4-BE49-F238E27FC236}">
                <a16:creationId xmlns:a16="http://schemas.microsoft.com/office/drawing/2014/main" id="{16AA27E4-E3AD-060E-293A-8E201A2B3776}"/>
              </a:ext>
            </a:extLst>
          </p:cNvPr>
          <p:cNvSpPr/>
          <p:nvPr userDrawn="1"/>
        </p:nvSpPr>
        <p:spPr>
          <a:xfrm>
            <a:off x="0" y="5943600"/>
            <a:ext cx="12192000" cy="914400"/>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Footer Placeholder 21">
            <a:extLst>
              <a:ext uri="{FF2B5EF4-FFF2-40B4-BE49-F238E27FC236}">
                <a16:creationId xmlns:a16="http://schemas.microsoft.com/office/drawing/2014/main" id="{BE37056C-F4FD-5CEA-3C2C-823C70A86367}"/>
              </a:ext>
            </a:extLst>
          </p:cNvPr>
          <p:cNvSpPr>
            <a:spLocks noGrp="1"/>
          </p:cNvSpPr>
          <p:nvPr>
            <p:ph type="ftr" sz="quarter" idx="21"/>
          </p:nvPr>
        </p:nvSpPr>
        <p:spPr>
          <a:xfrm>
            <a:off x="9357360" y="6125556"/>
            <a:ext cx="1285240" cy="605155"/>
          </a:xfrm>
        </p:spPr>
        <p:txBody>
          <a:bodyPr/>
          <a:lstStyle>
            <a:lvl1pPr algn="l">
              <a:defRPr>
                <a:solidFill>
                  <a:schemeClr val="accent2"/>
                </a:solidFill>
              </a:defRPr>
            </a:lvl1pPr>
          </a:lstStyle>
          <a:p>
            <a:r>
              <a:rPr lang="en-US" dirty="0"/>
              <a:t>UNIT 02</a:t>
            </a:r>
          </a:p>
          <a:p>
            <a:r>
              <a:rPr lang="en-US" dirty="0"/>
              <a:t>LESSON 02</a:t>
            </a:r>
          </a:p>
        </p:txBody>
      </p:sp>
      <p:sp>
        <p:nvSpPr>
          <p:cNvPr id="23" name="Slide Number Placeholder 22">
            <a:extLst>
              <a:ext uri="{FF2B5EF4-FFF2-40B4-BE49-F238E27FC236}">
                <a16:creationId xmlns:a16="http://schemas.microsoft.com/office/drawing/2014/main" id="{8CF5E426-172B-A929-0C80-3539CF2279A1}"/>
              </a:ext>
            </a:extLst>
          </p:cNvPr>
          <p:cNvSpPr>
            <a:spLocks noGrp="1"/>
          </p:cNvSpPr>
          <p:nvPr>
            <p:ph type="sldNum" sz="quarter" idx="22"/>
          </p:nvPr>
        </p:nvSpPr>
        <p:spPr>
          <a:xfrm>
            <a:off x="10891520" y="6116320"/>
            <a:ext cx="1087120" cy="605155"/>
          </a:xfrm>
        </p:spPr>
        <p:txBody>
          <a:bodyPr/>
          <a:lstStyle>
            <a:lvl1pPr>
              <a:defRPr sz="3600" b="0">
                <a:solidFill>
                  <a:schemeClr val="accent2"/>
                </a:solidFill>
                <a:latin typeface="+mj-lt"/>
              </a:defRPr>
            </a:lvl1pPr>
          </a:lstStyle>
          <a:p>
            <a:fld id="{F1C3B705-76CB-4701-B49A-E6553401712F}" type="slidenum">
              <a:rPr lang="en-US" smtClean="0"/>
              <a:pPr/>
              <a:t>‹#›</a:t>
            </a:fld>
            <a:endParaRPr lang="en-US" dirty="0"/>
          </a:p>
        </p:txBody>
      </p:sp>
      <p:sp>
        <p:nvSpPr>
          <p:cNvPr id="24" name="Rectangle 23">
            <a:extLst>
              <a:ext uri="{FF2B5EF4-FFF2-40B4-BE49-F238E27FC236}">
                <a16:creationId xmlns:a16="http://schemas.microsoft.com/office/drawing/2014/main" id="{2A095EDD-AB07-5E0A-8447-9420E0CA76EB}"/>
              </a:ext>
            </a:extLst>
          </p:cNvPr>
          <p:cNvSpPr/>
          <p:nvPr userDrawn="1"/>
        </p:nvSpPr>
        <p:spPr>
          <a:xfrm>
            <a:off x="10754359" y="6062091"/>
            <a:ext cx="45719" cy="732084"/>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ext Placeholder 18">
            <a:extLst>
              <a:ext uri="{FF2B5EF4-FFF2-40B4-BE49-F238E27FC236}">
                <a16:creationId xmlns:a16="http://schemas.microsoft.com/office/drawing/2014/main" id="{AE45462C-0F63-3FE7-8E28-149B917DFDF4}"/>
              </a:ext>
            </a:extLst>
          </p:cNvPr>
          <p:cNvSpPr>
            <a:spLocks noGrp="1"/>
          </p:cNvSpPr>
          <p:nvPr>
            <p:ph type="body" sz="quarter" idx="31" hasCustomPrompt="1"/>
          </p:nvPr>
        </p:nvSpPr>
        <p:spPr>
          <a:xfrm>
            <a:off x="1547702" y="256902"/>
            <a:ext cx="2913856" cy="343446"/>
          </a:xfrm>
        </p:spPr>
        <p:txBody>
          <a:bodyPr>
            <a:noAutofit/>
          </a:bodyPr>
          <a:lstStyle>
            <a:lvl1pPr marL="0" indent="0" algn="l">
              <a:buFont typeface="Arial" panose="020B0604020202020204" pitchFamily="34" charset="0"/>
              <a:buNone/>
              <a:defRPr sz="2000" b="0">
                <a:latin typeface="+mn-lt"/>
              </a:defRPr>
            </a:lvl1pPr>
          </a:lstStyle>
          <a:p>
            <a:pPr marL="342900" lvl="0" indent="-342900" algn="l" rtl="0">
              <a:spcBef>
                <a:spcPts val="0"/>
              </a:spcBef>
              <a:spcAft>
                <a:spcPts val="0"/>
              </a:spcAft>
            </a:pPr>
            <a:r>
              <a:rPr lang="en-US" dirty="0">
                <a:solidFill>
                  <a:schemeClr val="dk1"/>
                </a:solidFill>
              </a:rPr>
              <a:t>The Start Menu</a:t>
            </a:r>
          </a:p>
        </p:txBody>
      </p:sp>
      <p:pic>
        <p:nvPicPr>
          <p:cNvPr id="5" name="Graphic 4">
            <a:extLst>
              <a:ext uri="{FF2B5EF4-FFF2-40B4-BE49-F238E27FC236}">
                <a16:creationId xmlns:a16="http://schemas.microsoft.com/office/drawing/2014/main" id="{C1854107-7B53-C10B-0C93-F3519245CBB8}"/>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rot="5400000">
            <a:off x="-1221203" y="1221202"/>
            <a:ext cx="3838531" cy="1396128"/>
          </a:xfrm>
          <a:prstGeom prst="rect">
            <a:avLst/>
          </a:prstGeom>
        </p:spPr>
      </p:pic>
      <p:sp>
        <p:nvSpPr>
          <p:cNvPr id="11" name="Text Placeholder 10">
            <a:extLst>
              <a:ext uri="{FF2B5EF4-FFF2-40B4-BE49-F238E27FC236}">
                <a16:creationId xmlns:a16="http://schemas.microsoft.com/office/drawing/2014/main" id="{C0ABE372-F3DA-D407-BBCE-0DC8A0EEE66B}"/>
              </a:ext>
            </a:extLst>
          </p:cNvPr>
          <p:cNvSpPr>
            <a:spLocks noGrp="1"/>
          </p:cNvSpPr>
          <p:nvPr>
            <p:ph type="body" sz="quarter" idx="32" hasCustomPrompt="1"/>
          </p:nvPr>
        </p:nvSpPr>
        <p:spPr>
          <a:xfrm>
            <a:off x="1147652" y="228600"/>
            <a:ext cx="400050" cy="400050"/>
          </a:xfrm>
          <a:prstGeom prst="roundRect">
            <a:avLst>
              <a:gd name="adj" fmla="val 50000"/>
            </a:avLst>
          </a:prstGeom>
          <a:solidFill>
            <a:schemeClr val="accent2"/>
          </a:solidFill>
        </p:spPr>
        <p:txBody>
          <a:bodyPr anchor="ctr">
            <a:noAutofit/>
          </a:bodyPr>
          <a:lstStyle>
            <a:lvl1pPr marL="0" indent="0" algn="ctr">
              <a:lnSpc>
                <a:spcPct val="100000"/>
              </a:lnSpc>
              <a:buNone/>
              <a:defRPr sz="2400">
                <a:latin typeface="+mj-lt"/>
              </a:defRPr>
            </a:lvl1pPr>
          </a:lstStyle>
          <a:p>
            <a:pPr lvl="0"/>
            <a:r>
              <a:rPr lang="en-US" dirty="0"/>
              <a:t>1</a:t>
            </a:r>
          </a:p>
        </p:txBody>
      </p:sp>
      <p:sp>
        <p:nvSpPr>
          <p:cNvPr id="13" name="Content Placeholder 12">
            <a:extLst>
              <a:ext uri="{FF2B5EF4-FFF2-40B4-BE49-F238E27FC236}">
                <a16:creationId xmlns:a16="http://schemas.microsoft.com/office/drawing/2014/main" id="{4476C4A9-305F-D36C-0C52-9BF5941EB291}"/>
              </a:ext>
            </a:extLst>
          </p:cNvPr>
          <p:cNvSpPr>
            <a:spLocks noGrp="1"/>
          </p:cNvSpPr>
          <p:nvPr>
            <p:ph sz="quarter" idx="33"/>
          </p:nvPr>
        </p:nvSpPr>
        <p:spPr>
          <a:xfrm>
            <a:off x="1547813" y="1828800"/>
            <a:ext cx="10339387" cy="3838575"/>
          </a:xfrm>
        </p:spPr>
        <p:txBody>
          <a:bodyPr/>
          <a:lstStyle>
            <a:lvl1pPr marL="0" indent="0">
              <a:buNone/>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Click to edit Master text styles</a:t>
            </a:r>
          </a:p>
        </p:txBody>
      </p:sp>
      <p:sp>
        <p:nvSpPr>
          <p:cNvPr id="14" name="Text Placeholder 18">
            <a:extLst>
              <a:ext uri="{FF2B5EF4-FFF2-40B4-BE49-F238E27FC236}">
                <a16:creationId xmlns:a16="http://schemas.microsoft.com/office/drawing/2014/main" id="{5B6DF402-90AF-A6E5-A5E3-C2434CF9E0C2}"/>
              </a:ext>
            </a:extLst>
          </p:cNvPr>
          <p:cNvSpPr>
            <a:spLocks noGrp="1"/>
          </p:cNvSpPr>
          <p:nvPr>
            <p:ph type="body" sz="quarter" idx="34" hasCustomPrompt="1"/>
          </p:nvPr>
        </p:nvSpPr>
        <p:spPr>
          <a:xfrm>
            <a:off x="1547702" y="838013"/>
            <a:ext cx="9094898" cy="863498"/>
          </a:xfrm>
        </p:spPr>
        <p:txBody>
          <a:bodyPr>
            <a:noAutofit/>
          </a:bodyPr>
          <a:lstStyle>
            <a:lvl1pPr marL="0" indent="0" algn="l">
              <a:buFont typeface="Arial" panose="020B0604020202020204" pitchFamily="34" charset="0"/>
              <a:buNone/>
              <a:defRPr sz="1600" b="0">
                <a:latin typeface="+mn-lt"/>
              </a:defRPr>
            </a:lvl1pPr>
          </a:lstStyle>
          <a:p>
            <a:pPr marL="342900" lvl="0" indent="-342900" algn="l" rtl="0">
              <a:spcBef>
                <a:spcPts val="0"/>
              </a:spcBef>
              <a:spcAft>
                <a:spcPts val="0"/>
              </a:spcAft>
            </a:pPr>
            <a:r>
              <a:rPr lang="en-US" dirty="0">
                <a:solidFill>
                  <a:schemeClr val="dk1"/>
                </a:solidFill>
              </a:rPr>
              <a:t>Add your paragraph here</a:t>
            </a:r>
          </a:p>
        </p:txBody>
      </p:sp>
      <p:pic>
        <p:nvPicPr>
          <p:cNvPr id="2" name="Picture 1" descr="A black background with white text&#10;&#10;Description automatically generated">
            <a:extLst>
              <a:ext uri="{FF2B5EF4-FFF2-40B4-BE49-F238E27FC236}">
                <a16:creationId xmlns:a16="http://schemas.microsoft.com/office/drawing/2014/main" id="{30286FFC-6AB2-9EDF-E48A-8D83B270A81D}"/>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23512" y="5727968"/>
            <a:ext cx="2329452" cy="1345664"/>
          </a:xfrm>
          <a:prstGeom prst="rect">
            <a:avLst/>
          </a:prstGeom>
        </p:spPr>
      </p:pic>
      <p:pic>
        <p:nvPicPr>
          <p:cNvPr id="3" name="Picture 2" descr="A white logo with a black background&#10;&#10;Description automatically generated">
            <a:extLst>
              <a:ext uri="{FF2B5EF4-FFF2-40B4-BE49-F238E27FC236}">
                <a16:creationId xmlns:a16="http://schemas.microsoft.com/office/drawing/2014/main" id="{661E8EF6-C020-61A8-6133-A204094A4D36}"/>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94313" y="6033516"/>
            <a:ext cx="858398" cy="743811"/>
          </a:xfrm>
          <a:prstGeom prst="rect">
            <a:avLst/>
          </a:prstGeom>
        </p:spPr>
      </p:pic>
    </p:spTree>
    <p:extLst>
      <p:ext uri="{BB962C8B-B14F-4D97-AF65-F5344CB8AC3E}">
        <p14:creationId xmlns:p14="http://schemas.microsoft.com/office/powerpoint/2010/main" val="4158973580"/>
      </p:ext>
    </p:extLst>
  </p:cSld>
  <p:clrMapOvr>
    <a:masterClrMapping/>
  </p:clrMapOvr>
  <p:hf hdr="0" dt="0"/>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LESSON PLAN">
    <p:spTree>
      <p:nvGrpSpPr>
        <p:cNvPr id="1" name=""/>
        <p:cNvGrpSpPr/>
        <p:nvPr/>
      </p:nvGrpSpPr>
      <p:grpSpPr>
        <a:xfrm>
          <a:off x="0" y="0"/>
          <a:ext cx="0" cy="0"/>
          <a:chOff x="0" y="0"/>
          <a:chExt cx="0" cy="0"/>
        </a:xfrm>
      </p:grpSpPr>
      <p:pic>
        <p:nvPicPr>
          <p:cNvPr id="7" name="Graphic 6">
            <a:extLst>
              <a:ext uri="{FF2B5EF4-FFF2-40B4-BE49-F238E27FC236}">
                <a16:creationId xmlns:a16="http://schemas.microsoft.com/office/drawing/2014/main" id="{26C2277F-43EB-BEB8-8901-7271618FB58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rot="5400000">
            <a:off x="-1225408" y="5059734"/>
            <a:ext cx="3838531" cy="1396128"/>
          </a:xfrm>
          <a:prstGeom prst="rect">
            <a:avLst/>
          </a:prstGeom>
        </p:spPr>
      </p:pic>
      <p:sp>
        <p:nvSpPr>
          <p:cNvPr id="8" name="Rectangle 7">
            <a:extLst>
              <a:ext uri="{FF2B5EF4-FFF2-40B4-BE49-F238E27FC236}">
                <a16:creationId xmlns:a16="http://schemas.microsoft.com/office/drawing/2014/main" id="{16AA27E4-E3AD-060E-293A-8E201A2B3776}"/>
              </a:ext>
            </a:extLst>
          </p:cNvPr>
          <p:cNvSpPr/>
          <p:nvPr userDrawn="1"/>
        </p:nvSpPr>
        <p:spPr>
          <a:xfrm>
            <a:off x="0" y="5943600"/>
            <a:ext cx="12192000" cy="914400"/>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Footer Placeholder 21">
            <a:extLst>
              <a:ext uri="{FF2B5EF4-FFF2-40B4-BE49-F238E27FC236}">
                <a16:creationId xmlns:a16="http://schemas.microsoft.com/office/drawing/2014/main" id="{BE37056C-F4FD-5CEA-3C2C-823C70A86367}"/>
              </a:ext>
            </a:extLst>
          </p:cNvPr>
          <p:cNvSpPr>
            <a:spLocks noGrp="1"/>
          </p:cNvSpPr>
          <p:nvPr>
            <p:ph type="ftr" sz="quarter" idx="21"/>
          </p:nvPr>
        </p:nvSpPr>
        <p:spPr>
          <a:xfrm>
            <a:off x="9357360" y="6125556"/>
            <a:ext cx="1285240" cy="605155"/>
          </a:xfrm>
        </p:spPr>
        <p:txBody>
          <a:bodyPr/>
          <a:lstStyle>
            <a:lvl1pPr algn="l">
              <a:defRPr>
                <a:solidFill>
                  <a:schemeClr val="accent2"/>
                </a:solidFill>
              </a:defRPr>
            </a:lvl1pPr>
          </a:lstStyle>
          <a:p>
            <a:r>
              <a:rPr lang="en-US" dirty="0"/>
              <a:t>UNIT 02</a:t>
            </a:r>
          </a:p>
          <a:p>
            <a:r>
              <a:rPr lang="en-US" dirty="0"/>
              <a:t>LESSON 02</a:t>
            </a:r>
          </a:p>
        </p:txBody>
      </p:sp>
      <p:sp>
        <p:nvSpPr>
          <p:cNvPr id="23" name="Slide Number Placeholder 22">
            <a:extLst>
              <a:ext uri="{FF2B5EF4-FFF2-40B4-BE49-F238E27FC236}">
                <a16:creationId xmlns:a16="http://schemas.microsoft.com/office/drawing/2014/main" id="{8CF5E426-172B-A929-0C80-3539CF2279A1}"/>
              </a:ext>
            </a:extLst>
          </p:cNvPr>
          <p:cNvSpPr>
            <a:spLocks noGrp="1"/>
          </p:cNvSpPr>
          <p:nvPr>
            <p:ph type="sldNum" sz="quarter" idx="22"/>
          </p:nvPr>
        </p:nvSpPr>
        <p:spPr>
          <a:xfrm>
            <a:off x="10891520" y="6116320"/>
            <a:ext cx="1087120" cy="605155"/>
          </a:xfrm>
        </p:spPr>
        <p:txBody>
          <a:bodyPr/>
          <a:lstStyle>
            <a:lvl1pPr>
              <a:defRPr sz="3600" b="0">
                <a:solidFill>
                  <a:schemeClr val="accent2"/>
                </a:solidFill>
                <a:latin typeface="+mj-lt"/>
              </a:defRPr>
            </a:lvl1pPr>
          </a:lstStyle>
          <a:p>
            <a:fld id="{F1C3B705-76CB-4701-B49A-E6553401712F}" type="slidenum">
              <a:rPr lang="en-US" smtClean="0"/>
              <a:pPr/>
              <a:t>‹#›</a:t>
            </a:fld>
            <a:endParaRPr lang="en-US" dirty="0"/>
          </a:p>
        </p:txBody>
      </p:sp>
      <p:sp>
        <p:nvSpPr>
          <p:cNvPr id="24" name="Rectangle 23">
            <a:extLst>
              <a:ext uri="{FF2B5EF4-FFF2-40B4-BE49-F238E27FC236}">
                <a16:creationId xmlns:a16="http://schemas.microsoft.com/office/drawing/2014/main" id="{2A095EDD-AB07-5E0A-8447-9420E0CA76EB}"/>
              </a:ext>
            </a:extLst>
          </p:cNvPr>
          <p:cNvSpPr/>
          <p:nvPr userDrawn="1"/>
        </p:nvSpPr>
        <p:spPr>
          <a:xfrm>
            <a:off x="10754359" y="6062091"/>
            <a:ext cx="45719" cy="732084"/>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Graphic 4">
            <a:extLst>
              <a:ext uri="{FF2B5EF4-FFF2-40B4-BE49-F238E27FC236}">
                <a16:creationId xmlns:a16="http://schemas.microsoft.com/office/drawing/2014/main" id="{C1854107-7B53-C10B-0C93-F3519245CBB8}"/>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rot="5400000">
            <a:off x="-1221203" y="1221202"/>
            <a:ext cx="3838531" cy="1396128"/>
          </a:xfrm>
          <a:prstGeom prst="rect">
            <a:avLst/>
          </a:prstGeom>
        </p:spPr>
      </p:pic>
      <p:pic>
        <p:nvPicPr>
          <p:cNvPr id="2" name="Picture 1" descr="A black background with white text&#10;&#10;Description automatically generated">
            <a:extLst>
              <a:ext uri="{FF2B5EF4-FFF2-40B4-BE49-F238E27FC236}">
                <a16:creationId xmlns:a16="http://schemas.microsoft.com/office/drawing/2014/main" id="{30286FFC-6AB2-9EDF-E48A-8D83B270A81D}"/>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23512" y="5727968"/>
            <a:ext cx="2329452" cy="1345664"/>
          </a:xfrm>
          <a:prstGeom prst="rect">
            <a:avLst/>
          </a:prstGeom>
        </p:spPr>
      </p:pic>
      <p:pic>
        <p:nvPicPr>
          <p:cNvPr id="3" name="Picture 2" descr="A white logo with a black background&#10;&#10;Description automatically generated">
            <a:extLst>
              <a:ext uri="{FF2B5EF4-FFF2-40B4-BE49-F238E27FC236}">
                <a16:creationId xmlns:a16="http://schemas.microsoft.com/office/drawing/2014/main" id="{661E8EF6-C020-61A8-6133-A204094A4D36}"/>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94313" y="6033516"/>
            <a:ext cx="858398" cy="743811"/>
          </a:xfrm>
          <a:prstGeom prst="rect">
            <a:avLst/>
          </a:prstGeom>
        </p:spPr>
      </p:pic>
      <p:sp>
        <p:nvSpPr>
          <p:cNvPr id="6" name="Rectangle 5">
            <a:extLst>
              <a:ext uri="{FF2B5EF4-FFF2-40B4-BE49-F238E27FC236}">
                <a16:creationId xmlns:a16="http://schemas.microsoft.com/office/drawing/2014/main" id="{6304D1E8-FEE8-8D7C-66BD-1F14C4AF38E1}"/>
              </a:ext>
            </a:extLst>
          </p:cNvPr>
          <p:cNvSpPr/>
          <p:nvPr userDrawn="1"/>
        </p:nvSpPr>
        <p:spPr>
          <a:xfrm>
            <a:off x="0" y="333642"/>
            <a:ext cx="7029450" cy="984481"/>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 Placeholder 18">
            <a:extLst>
              <a:ext uri="{FF2B5EF4-FFF2-40B4-BE49-F238E27FC236}">
                <a16:creationId xmlns:a16="http://schemas.microsoft.com/office/drawing/2014/main" id="{D41B75B2-964E-E0D0-51C3-551848F4C5A6}"/>
              </a:ext>
            </a:extLst>
          </p:cNvPr>
          <p:cNvSpPr>
            <a:spLocks noGrp="1"/>
          </p:cNvSpPr>
          <p:nvPr>
            <p:ph type="body" sz="quarter" idx="34" hasCustomPrompt="1"/>
          </p:nvPr>
        </p:nvSpPr>
        <p:spPr>
          <a:xfrm>
            <a:off x="614998" y="578849"/>
            <a:ext cx="5204777" cy="500062"/>
          </a:xfrm>
        </p:spPr>
        <p:txBody>
          <a:bodyPr>
            <a:noAutofit/>
          </a:bodyPr>
          <a:lstStyle>
            <a:lvl1pPr marL="0" indent="0">
              <a:buNone/>
              <a:defRPr sz="4000">
                <a:solidFill>
                  <a:schemeClr val="bg2"/>
                </a:solidFill>
                <a:latin typeface="+mj-lt"/>
              </a:defRPr>
            </a:lvl1pPr>
          </a:lstStyle>
          <a:p>
            <a:pPr lvl="0"/>
            <a:r>
              <a:rPr lang="en-US" dirty="0"/>
              <a:t>Lesson Outline</a:t>
            </a:r>
          </a:p>
        </p:txBody>
      </p:sp>
      <p:pic>
        <p:nvPicPr>
          <p:cNvPr id="10" name="Graphic 1">
            <a:extLst>
              <a:ext uri="{FF2B5EF4-FFF2-40B4-BE49-F238E27FC236}">
                <a16:creationId xmlns:a16="http://schemas.microsoft.com/office/drawing/2014/main" id="{E8CDE310-D413-A6D4-4BD4-1237232CA629}"/>
              </a:ext>
            </a:extLst>
          </p:cNvPr>
          <p:cNvPicPr>
            <a:picLocks noChangeAspect="1"/>
          </p:cNvPicPr>
          <p:nvPr userDrawn="1"/>
        </p:nvPicPr>
        <p:blipFill rotWithShape="1">
          <a:blip r:embed="rId6">
            <a:extLst>
              <a:ext uri="{96DAC541-7B7A-43D3-8B79-37D633B846F1}">
                <asvg:svgBlip xmlns:asvg="http://schemas.microsoft.com/office/drawing/2016/SVG/main" r:embed="rId7"/>
              </a:ext>
            </a:extLst>
          </a:blip>
          <a:srcRect l="37551"/>
          <a:stretch/>
        </p:blipFill>
        <p:spPr>
          <a:xfrm flipV="1">
            <a:off x="6269601" y="333643"/>
            <a:ext cx="1743804" cy="984481"/>
          </a:xfrm>
          <a:prstGeom prst="rect">
            <a:avLst/>
          </a:prstGeom>
        </p:spPr>
      </p:pic>
    </p:spTree>
    <p:extLst>
      <p:ext uri="{BB962C8B-B14F-4D97-AF65-F5344CB8AC3E}">
        <p14:creationId xmlns:p14="http://schemas.microsoft.com/office/powerpoint/2010/main" val="362417411"/>
      </p:ext>
    </p:extLst>
  </p:cSld>
  <p:clrMapOvr>
    <a:masterClrMapping/>
  </p:clrMapOvr>
  <p:hf hdr="0" dt="0"/>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986BFC-D61D-3890-A715-E54409748B9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01DC207-1118-9214-56DB-33095D303B01}"/>
              </a:ext>
            </a:extLst>
          </p:cNvPr>
          <p:cNvSpPr>
            <a:spLocks noGrp="1"/>
          </p:cNvSpPr>
          <p:nvPr>
            <p:ph type="dt" sz="half" idx="10"/>
          </p:nvPr>
        </p:nvSpPr>
        <p:spPr/>
        <p:txBody>
          <a:bodyPr/>
          <a:lstStyle/>
          <a:p>
            <a:fld id="{3F608E5F-FA2D-4729-973F-EBA762CB7CA9}" type="datetimeFigureOut">
              <a:rPr lang="en-US" smtClean="0"/>
              <a:t>1/8/2025</a:t>
            </a:fld>
            <a:endParaRPr lang="en-US" dirty="0"/>
          </a:p>
        </p:txBody>
      </p:sp>
      <p:sp>
        <p:nvSpPr>
          <p:cNvPr id="4" name="Footer Placeholder 3">
            <a:extLst>
              <a:ext uri="{FF2B5EF4-FFF2-40B4-BE49-F238E27FC236}">
                <a16:creationId xmlns:a16="http://schemas.microsoft.com/office/drawing/2014/main" id="{A7211739-A250-37F6-8BA1-F4ECBDC1E1FD}"/>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1F46175C-B10D-1177-A603-95BDF1ADB25D}"/>
              </a:ext>
            </a:extLst>
          </p:cNvPr>
          <p:cNvSpPr>
            <a:spLocks noGrp="1"/>
          </p:cNvSpPr>
          <p:nvPr>
            <p:ph type="sldNum" sz="quarter" idx="12"/>
          </p:nvPr>
        </p:nvSpPr>
        <p:spPr/>
        <p:txBody>
          <a:bodyPr/>
          <a:lstStyle/>
          <a:p>
            <a:fld id="{F1C3B705-76CB-4701-B49A-E6553401712F}" type="slidenum">
              <a:rPr lang="en-US" smtClean="0"/>
              <a:t>‹#›</a:t>
            </a:fld>
            <a:endParaRPr lang="en-US" dirty="0"/>
          </a:p>
        </p:txBody>
      </p:sp>
    </p:spTree>
    <p:extLst>
      <p:ext uri="{BB962C8B-B14F-4D97-AF65-F5344CB8AC3E}">
        <p14:creationId xmlns:p14="http://schemas.microsoft.com/office/powerpoint/2010/main" val="38622795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accent1"/>
        </a:solidFill>
        <a:effectLst/>
      </p:bgPr>
    </p:bg>
    <p:spTree>
      <p:nvGrpSpPr>
        <p:cNvPr id="1" name=""/>
        <p:cNvGrpSpPr/>
        <p:nvPr/>
      </p:nvGrpSpPr>
      <p:grpSpPr>
        <a:xfrm>
          <a:off x="0" y="0"/>
          <a:ext cx="0" cy="0"/>
          <a:chOff x="0" y="0"/>
          <a:chExt cx="0" cy="0"/>
        </a:xfrm>
      </p:grpSpPr>
      <p:pic>
        <p:nvPicPr>
          <p:cNvPr id="8" name="Picture 7" descr="A logo with white text&#10;&#10;Description automatically generated">
            <a:extLst>
              <a:ext uri="{FF2B5EF4-FFF2-40B4-BE49-F238E27FC236}">
                <a16:creationId xmlns:a16="http://schemas.microsoft.com/office/drawing/2014/main" id="{3ABF1F49-C01D-85BA-1065-7C7548C1936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856000" y="2111247"/>
            <a:ext cx="6480000" cy="2635505"/>
          </a:xfrm>
          <a:prstGeom prst="rect">
            <a:avLst/>
          </a:prstGeom>
        </p:spPr>
      </p:pic>
    </p:spTree>
    <p:extLst>
      <p:ext uri="{BB962C8B-B14F-4D97-AF65-F5344CB8AC3E}">
        <p14:creationId xmlns:p14="http://schemas.microsoft.com/office/powerpoint/2010/main" val="276047644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60F47D-6622-3432-3B9D-146F0D41168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13FF238-9CCF-B6CA-B1C5-F6C1F6DF9595}"/>
              </a:ext>
            </a:extLst>
          </p:cNvPr>
          <p:cNvSpPr>
            <a:spLocks noGrp="1"/>
          </p:cNvSpPr>
          <p:nvPr>
            <p:ph type="dt" sz="half" idx="10"/>
          </p:nvPr>
        </p:nvSpPr>
        <p:spPr/>
        <p:txBody>
          <a:bodyPr/>
          <a:lstStyle/>
          <a:p>
            <a:fld id="{3F608E5F-FA2D-4729-973F-EBA762CB7CA9}" type="datetimeFigureOut">
              <a:rPr lang="en-US" smtClean="0"/>
              <a:t>1/8/2025</a:t>
            </a:fld>
            <a:endParaRPr lang="en-US" dirty="0"/>
          </a:p>
        </p:txBody>
      </p:sp>
      <p:sp>
        <p:nvSpPr>
          <p:cNvPr id="4" name="Footer Placeholder 3">
            <a:extLst>
              <a:ext uri="{FF2B5EF4-FFF2-40B4-BE49-F238E27FC236}">
                <a16:creationId xmlns:a16="http://schemas.microsoft.com/office/drawing/2014/main" id="{9051703A-4C9F-58E0-69F5-A71894A6CC42}"/>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209B5B45-3CE8-7B92-CF68-377CF48DBD36}"/>
              </a:ext>
            </a:extLst>
          </p:cNvPr>
          <p:cNvSpPr>
            <a:spLocks noGrp="1"/>
          </p:cNvSpPr>
          <p:nvPr>
            <p:ph type="sldNum" sz="quarter" idx="12"/>
          </p:nvPr>
        </p:nvSpPr>
        <p:spPr/>
        <p:txBody>
          <a:bodyPr/>
          <a:lstStyle/>
          <a:p>
            <a:fld id="{F1C3B705-76CB-4701-B49A-E6553401712F}" type="slidenum">
              <a:rPr lang="en-US" smtClean="0"/>
              <a:t>‹#›</a:t>
            </a:fld>
            <a:endParaRPr lang="en-US" dirty="0"/>
          </a:p>
        </p:txBody>
      </p:sp>
    </p:spTree>
    <p:extLst>
      <p:ext uri="{BB962C8B-B14F-4D97-AF65-F5344CB8AC3E}">
        <p14:creationId xmlns:p14="http://schemas.microsoft.com/office/powerpoint/2010/main" val="197232693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014A6F-B9F8-3F3B-B4A1-C4A4DDC23AD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9F33C0C-7965-ADFC-C753-7F0C57AC2F73}"/>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9897AFD-1B2B-C5C2-5BC6-E28F679FBA29}"/>
              </a:ext>
            </a:extLst>
          </p:cNvPr>
          <p:cNvSpPr>
            <a:spLocks noGrp="1"/>
          </p:cNvSpPr>
          <p:nvPr>
            <p:ph type="dt" sz="half" idx="10"/>
          </p:nvPr>
        </p:nvSpPr>
        <p:spPr/>
        <p:txBody>
          <a:bodyPr/>
          <a:lstStyle/>
          <a:p>
            <a:fld id="{3F608E5F-FA2D-4729-973F-EBA762CB7CA9}" type="datetimeFigureOut">
              <a:rPr lang="en-US" smtClean="0"/>
              <a:t>1/8/2025</a:t>
            </a:fld>
            <a:endParaRPr lang="en-US" dirty="0"/>
          </a:p>
        </p:txBody>
      </p:sp>
      <p:sp>
        <p:nvSpPr>
          <p:cNvPr id="5" name="Footer Placeholder 4">
            <a:extLst>
              <a:ext uri="{FF2B5EF4-FFF2-40B4-BE49-F238E27FC236}">
                <a16:creationId xmlns:a16="http://schemas.microsoft.com/office/drawing/2014/main" id="{065C93C7-5D58-B66B-CECE-5FB499E5B8DA}"/>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EF340E16-1A00-2FB1-7216-4324C37A0F2E}"/>
              </a:ext>
            </a:extLst>
          </p:cNvPr>
          <p:cNvSpPr>
            <a:spLocks noGrp="1"/>
          </p:cNvSpPr>
          <p:nvPr>
            <p:ph type="sldNum" sz="quarter" idx="12"/>
          </p:nvPr>
        </p:nvSpPr>
        <p:spPr/>
        <p:txBody>
          <a:bodyPr/>
          <a:lstStyle/>
          <a:p>
            <a:fld id="{F1C3B705-76CB-4701-B49A-E6553401712F}" type="slidenum">
              <a:rPr lang="en-US" smtClean="0"/>
              <a:t>‹#›</a:t>
            </a:fld>
            <a:endParaRPr lang="en-US" dirty="0"/>
          </a:p>
        </p:txBody>
      </p:sp>
    </p:spTree>
    <p:extLst>
      <p:ext uri="{BB962C8B-B14F-4D97-AF65-F5344CB8AC3E}">
        <p14:creationId xmlns:p14="http://schemas.microsoft.com/office/powerpoint/2010/main" val="182783308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BA7BA3-46D7-2B74-6214-416F76BC408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E2AA36B-283D-A8A0-8758-6B3B79C6EF2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92B2F80-155F-DBBE-DB55-B28065A19CD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F9BFDE7-FA7D-59B8-8F94-6C42D6394EE1}"/>
              </a:ext>
            </a:extLst>
          </p:cNvPr>
          <p:cNvSpPr>
            <a:spLocks noGrp="1"/>
          </p:cNvSpPr>
          <p:nvPr>
            <p:ph type="dt" sz="half" idx="10"/>
          </p:nvPr>
        </p:nvSpPr>
        <p:spPr/>
        <p:txBody>
          <a:bodyPr/>
          <a:lstStyle/>
          <a:p>
            <a:fld id="{3F608E5F-FA2D-4729-973F-EBA762CB7CA9}" type="datetimeFigureOut">
              <a:rPr lang="en-US" smtClean="0"/>
              <a:t>1/8/2025</a:t>
            </a:fld>
            <a:endParaRPr lang="en-US" dirty="0"/>
          </a:p>
        </p:txBody>
      </p:sp>
      <p:sp>
        <p:nvSpPr>
          <p:cNvPr id="6" name="Footer Placeholder 5">
            <a:extLst>
              <a:ext uri="{FF2B5EF4-FFF2-40B4-BE49-F238E27FC236}">
                <a16:creationId xmlns:a16="http://schemas.microsoft.com/office/drawing/2014/main" id="{295E02A0-5B85-B9CF-804B-1C6AE1D90B52}"/>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A1E1B6E6-6129-9968-0F85-0FC577AB2350}"/>
              </a:ext>
            </a:extLst>
          </p:cNvPr>
          <p:cNvSpPr>
            <a:spLocks noGrp="1"/>
          </p:cNvSpPr>
          <p:nvPr>
            <p:ph type="sldNum" sz="quarter" idx="12"/>
          </p:nvPr>
        </p:nvSpPr>
        <p:spPr/>
        <p:txBody>
          <a:bodyPr/>
          <a:lstStyle/>
          <a:p>
            <a:fld id="{F1C3B705-76CB-4701-B49A-E6553401712F}" type="slidenum">
              <a:rPr lang="en-US" smtClean="0"/>
              <a:t>‹#›</a:t>
            </a:fld>
            <a:endParaRPr lang="en-US" dirty="0"/>
          </a:p>
        </p:txBody>
      </p:sp>
    </p:spTree>
    <p:extLst>
      <p:ext uri="{BB962C8B-B14F-4D97-AF65-F5344CB8AC3E}">
        <p14:creationId xmlns:p14="http://schemas.microsoft.com/office/powerpoint/2010/main" val="400407184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48E92A-71F7-ED11-270B-E95E55285755}"/>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D996474-07E5-E4A6-A915-AF5782CBF6D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AF71583-567F-62C7-53C9-156BB87F195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1C60119-4B65-331A-7C32-2F45D885C76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EC002C7-DD8D-7D1F-95F5-391AFE2EB7C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4D61852-1C83-3BD3-C089-8A4F361C234E}"/>
              </a:ext>
            </a:extLst>
          </p:cNvPr>
          <p:cNvSpPr>
            <a:spLocks noGrp="1"/>
          </p:cNvSpPr>
          <p:nvPr>
            <p:ph type="dt" sz="half" idx="10"/>
          </p:nvPr>
        </p:nvSpPr>
        <p:spPr/>
        <p:txBody>
          <a:bodyPr/>
          <a:lstStyle/>
          <a:p>
            <a:fld id="{3F608E5F-FA2D-4729-973F-EBA762CB7CA9}" type="datetimeFigureOut">
              <a:rPr lang="en-US" smtClean="0"/>
              <a:t>1/8/2025</a:t>
            </a:fld>
            <a:endParaRPr lang="en-US" dirty="0"/>
          </a:p>
        </p:txBody>
      </p:sp>
      <p:sp>
        <p:nvSpPr>
          <p:cNvPr id="8" name="Footer Placeholder 7">
            <a:extLst>
              <a:ext uri="{FF2B5EF4-FFF2-40B4-BE49-F238E27FC236}">
                <a16:creationId xmlns:a16="http://schemas.microsoft.com/office/drawing/2014/main" id="{67772926-5F23-4912-8F2F-836BA6983AEF}"/>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CC06D24E-97E3-05EF-3120-E7F3F820607D}"/>
              </a:ext>
            </a:extLst>
          </p:cNvPr>
          <p:cNvSpPr>
            <a:spLocks noGrp="1"/>
          </p:cNvSpPr>
          <p:nvPr>
            <p:ph type="sldNum" sz="quarter" idx="12"/>
          </p:nvPr>
        </p:nvSpPr>
        <p:spPr/>
        <p:txBody>
          <a:bodyPr/>
          <a:lstStyle/>
          <a:p>
            <a:fld id="{F1C3B705-76CB-4701-B49A-E6553401712F}" type="slidenum">
              <a:rPr lang="en-US" smtClean="0"/>
              <a:t>‹#›</a:t>
            </a:fld>
            <a:endParaRPr lang="en-US" dirty="0"/>
          </a:p>
        </p:txBody>
      </p:sp>
    </p:spTree>
    <p:extLst>
      <p:ext uri="{BB962C8B-B14F-4D97-AF65-F5344CB8AC3E}">
        <p14:creationId xmlns:p14="http://schemas.microsoft.com/office/powerpoint/2010/main" val="76826843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3541E-CF7F-670F-A62F-59743AFF14F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C1673DF-EFCC-5EBF-4F6D-29990A252C1B}"/>
              </a:ext>
            </a:extLst>
          </p:cNvPr>
          <p:cNvSpPr>
            <a:spLocks noGrp="1"/>
          </p:cNvSpPr>
          <p:nvPr>
            <p:ph type="dt" sz="half" idx="10"/>
          </p:nvPr>
        </p:nvSpPr>
        <p:spPr/>
        <p:txBody>
          <a:bodyPr/>
          <a:lstStyle/>
          <a:p>
            <a:fld id="{3F608E5F-FA2D-4729-973F-EBA762CB7CA9}" type="datetimeFigureOut">
              <a:rPr lang="en-US" smtClean="0"/>
              <a:t>1/8/2025</a:t>
            </a:fld>
            <a:endParaRPr lang="en-US" dirty="0"/>
          </a:p>
        </p:txBody>
      </p:sp>
      <p:sp>
        <p:nvSpPr>
          <p:cNvPr id="4" name="Footer Placeholder 3">
            <a:extLst>
              <a:ext uri="{FF2B5EF4-FFF2-40B4-BE49-F238E27FC236}">
                <a16:creationId xmlns:a16="http://schemas.microsoft.com/office/drawing/2014/main" id="{62E0355B-334A-8B9B-8F6F-D6B56B3BA7A2}"/>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8FB9CFAE-83D6-F19F-2CA9-D91623B43786}"/>
              </a:ext>
            </a:extLst>
          </p:cNvPr>
          <p:cNvSpPr>
            <a:spLocks noGrp="1"/>
          </p:cNvSpPr>
          <p:nvPr>
            <p:ph type="sldNum" sz="quarter" idx="12"/>
          </p:nvPr>
        </p:nvSpPr>
        <p:spPr/>
        <p:txBody>
          <a:bodyPr/>
          <a:lstStyle/>
          <a:p>
            <a:fld id="{F1C3B705-76CB-4701-B49A-E6553401712F}" type="slidenum">
              <a:rPr lang="en-US" smtClean="0"/>
              <a:t>‹#›</a:t>
            </a:fld>
            <a:endParaRPr lang="en-US" dirty="0"/>
          </a:p>
        </p:txBody>
      </p:sp>
    </p:spTree>
    <p:extLst>
      <p:ext uri="{BB962C8B-B14F-4D97-AF65-F5344CB8AC3E}">
        <p14:creationId xmlns:p14="http://schemas.microsoft.com/office/powerpoint/2010/main" val="167466657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1754E83-D9CF-3D00-FEE3-6D45EC707567}"/>
              </a:ext>
            </a:extLst>
          </p:cNvPr>
          <p:cNvSpPr>
            <a:spLocks noGrp="1"/>
          </p:cNvSpPr>
          <p:nvPr>
            <p:ph type="dt" sz="half" idx="10"/>
          </p:nvPr>
        </p:nvSpPr>
        <p:spPr/>
        <p:txBody>
          <a:bodyPr/>
          <a:lstStyle/>
          <a:p>
            <a:fld id="{3F608E5F-FA2D-4729-973F-EBA762CB7CA9}" type="datetimeFigureOut">
              <a:rPr lang="en-US" smtClean="0"/>
              <a:t>1/8/2025</a:t>
            </a:fld>
            <a:endParaRPr lang="en-US" dirty="0"/>
          </a:p>
        </p:txBody>
      </p:sp>
      <p:sp>
        <p:nvSpPr>
          <p:cNvPr id="3" name="Footer Placeholder 2">
            <a:extLst>
              <a:ext uri="{FF2B5EF4-FFF2-40B4-BE49-F238E27FC236}">
                <a16:creationId xmlns:a16="http://schemas.microsoft.com/office/drawing/2014/main" id="{40F66718-6E06-BAC6-99A1-5D27313AD3E6}"/>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D6C65BFA-73DE-99C6-5275-AA9F4DC6E50A}"/>
              </a:ext>
            </a:extLst>
          </p:cNvPr>
          <p:cNvSpPr>
            <a:spLocks noGrp="1"/>
          </p:cNvSpPr>
          <p:nvPr>
            <p:ph type="sldNum" sz="quarter" idx="12"/>
          </p:nvPr>
        </p:nvSpPr>
        <p:spPr/>
        <p:txBody>
          <a:bodyPr/>
          <a:lstStyle/>
          <a:p>
            <a:fld id="{F1C3B705-76CB-4701-B49A-E6553401712F}" type="slidenum">
              <a:rPr lang="en-US" smtClean="0"/>
              <a:t>‹#›</a:t>
            </a:fld>
            <a:endParaRPr lang="en-US" dirty="0"/>
          </a:p>
        </p:txBody>
      </p:sp>
    </p:spTree>
    <p:extLst>
      <p:ext uri="{BB962C8B-B14F-4D97-AF65-F5344CB8AC3E}">
        <p14:creationId xmlns:p14="http://schemas.microsoft.com/office/powerpoint/2010/main" val="329827966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6FADE6-DD29-0959-E947-6C4388C0E95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3D51572-FAF5-0ED0-9715-DCDB9C4C24C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80ADFA3A-68F2-2721-D619-ACABCBDA9DC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B2D982B-88E2-17A4-26B0-EB3819EAEF29}"/>
              </a:ext>
            </a:extLst>
          </p:cNvPr>
          <p:cNvSpPr>
            <a:spLocks noGrp="1"/>
          </p:cNvSpPr>
          <p:nvPr>
            <p:ph type="dt" sz="half" idx="10"/>
          </p:nvPr>
        </p:nvSpPr>
        <p:spPr/>
        <p:txBody>
          <a:bodyPr/>
          <a:lstStyle/>
          <a:p>
            <a:fld id="{3F608E5F-FA2D-4729-973F-EBA762CB7CA9}" type="datetimeFigureOut">
              <a:rPr lang="en-US" smtClean="0"/>
              <a:t>1/8/2025</a:t>
            </a:fld>
            <a:endParaRPr lang="en-US" dirty="0"/>
          </a:p>
        </p:txBody>
      </p:sp>
      <p:sp>
        <p:nvSpPr>
          <p:cNvPr id="6" name="Footer Placeholder 5">
            <a:extLst>
              <a:ext uri="{FF2B5EF4-FFF2-40B4-BE49-F238E27FC236}">
                <a16:creationId xmlns:a16="http://schemas.microsoft.com/office/drawing/2014/main" id="{B060EA6B-7A46-0CA0-B37F-E000393F8F1D}"/>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BAA9E4E9-6082-4011-B1B6-958B9468578C}"/>
              </a:ext>
            </a:extLst>
          </p:cNvPr>
          <p:cNvSpPr>
            <a:spLocks noGrp="1"/>
          </p:cNvSpPr>
          <p:nvPr>
            <p:ph type="sldNum" sz="quarter" idx="12"/>
          </p:nvPr>
        </p:nvSpPr>
        <p:spPr/>
        <p:txBody>
          <a:bodyPr/>
          <a:lstStyle/>
          <a:p>
            <a:fld id="{F1C3B705-76CB-4701-B49A-E6553401712F}" type="slidenum">
              <a:rPr lang="en-US" smtClean="0"/>
              <a:t>‹#›</a:t>
            </a:fld>
            <a:endParaRPr lang="en-US" dirty="0"/>
          </a:p>
        </p:txBody>
      </p:sp>
    </p:spTree>
    <p:extLst>
      <p:ext uri="{BB962C8B-B14F-4D97-AF65-F5344CB8AC3E}">
        <p14:creationId xmlns:p14="http://schemas.microsoft.com/office/powerpoint/2010/main" val="188595681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26CC39-C6A4-0CEA-BF53-DCA619CD412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6D1FEA7-E292-DC65-1C3C-4B8DFC9A253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A97D1D43-5A79-CC90-ED13-374417C409C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EF23302-0EDA-EC8E-E2C9-4A214882F076}"/>
              </a:ext>
            </a:extLst>
          </p:cNvPr>
          <p:cNvSpPr>
            <a:spLocks noGrp="1"/>
          </p:cNvSpPr>
          <p:nvPr>
            <p:ph type="dt" sz="half" idx="10"/>
          </p:nvPr>
        </p:nvSpPr>
        <p:spPr/>
        <p:txBody>
          <a:bodyPr/>
          <a:lstStyle/>
          <a:p>
            <a:fld id="{3F608E5F-FA2D-4729-973F-EBA762CB7CA9}" type="datetimeFigureOut">
              <a:rPr lang="en-US" smtClean="0"/>
              <a:t>1/8/2025</a:t>
            </a:fld>
            <a:endParaRPr lang="en-US" dirty="0"/>
          </a:p>
        </p:txBody>
      </p:sp>
      <p:sp>
        <p:nvSpPr>
          <p:cNvPr id="6" name="Footer Placeholder 5">
            <a:extLst>
              <a:ext uri="{FF2B5EF4-FFF2-40B4-BE49-F238E27FC236}">
                <a16:creationId xmlns:a16="http://schemas.microsoft.com/office/drawing/2014/main" id="{12A7592E-998A-246F-9855-D55E43E6EF46}"/>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7033BDC6-DDB1-68DE-9939-A9E6CFF69A97}"/>
              </a:ext>
            </a:extLst>
          </p:cNvPr>
          <p:cNvSpPr>
            <a:spLocks noGrp="1"/>
          </p:cNvSpPr>
          <p:nvPr>
            <p:ph type="sldNum" sz="quarter" idx="12"/>
          </p:nvPr>
        </p:nvSpPr>
        <p:spPr/>
        <p:txBody>
          <a:bodyPr/>
          <a:lstStyle/>
          <a:p>
            <a:fld id="{F1C3B705-76CB-4701-B49A-E6553401712F}" type="slidenum">
              <a:rPr lang="en-US" smtClean="0"/>
              <a:t>‹#›</a:t>
            </a:fld>
            <a:endParaRPr lang="en-US" dirty="0"/>
          </a:p>
        </p:txBody>
      </p:sp>
    </p:spTree>
    <p:extLst>
      <p:ext uri="{BB962C8B-B14F-4D97-AF65-F5344CB8AC3E}">
        <p14:creationId xmlns:p14="http://schemas.microsoft.com/office/powerpoint/2010/main" val="329544896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15C1B9-3E5E-C59D-E126-8E0F7C4EE49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040C8F4-B8C1-54B8-C0D3-C030333EBB1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5D78A7F-D7CB-4016-68DA-5C0C870D974B}"/>
              </a:ext>
            </a:extLst>
          </p:cNvPr>
          <p:cNvSpPr>
            <a:spLocks noGrp="1"/>
          </p:cNvSpPr>
          <p:nvPr>
            <p:ph type="dt" sz="half" idx="10"/>
          </p:nvPr>
        </p:nvSpPr>
        <p:spPr/>
        <p:txBody>
          <a:bodyPr/>
          <a:lstStyle/>
          <a:p>
            <a:fld id="{3F608E5F-FA2D-4729-973F-EBA762CB7CA9}" type="datetimeFigureOut">
              <a:rPr lang="en-US" smtClean="0"/>
              <a:t>1/8/2025</a:t>
            </a:fld>
            <a:endParaRPr lang="en-US" dirty="0"/>
          </a:p>
        </p:txBody>
      </p:sp>
      <p:sp>
        <p:nvSpPr>
          <p:cNvPr id="5" name="Footer Placeholder 4">
            <a:extLst>
              <a:ext uri="{FF2B5EF4-FFF2-40B4-BE49-F238E27FC236}">
                <a16:creationId xmlns:a16="http://schemas.microsoft.com/office/drawing/2014/main" id="{A8CA6929-2810-127D-FC7E-0BAB4A587CA0}"/>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85933636-CA3C-AFC6-AF78-72567E9C5C58}"/>
              </a:ext>
            </a:extLst>
          </p:cNvPr>
          <p:cNvSpPr>
            <a:spLocks noGrp="1"/>
          </p:cNvSpPr>
          <p:nvPr>
            <p:ph type="sldNum" sz="quarter" idx="12"/>
          </p:nvPr>
        </p:nvSpPr>
        <p:spPr/>
        <p:txBody>
          <a:bodyPr/>
          <a:lstStyle/>
          <a:p>
            <a:fld id="{F1C3B705-76CB-4701-B49A-E6553401712F}" type="slidenum">
              <a:rPr lang="en-US" smtClean="0"/>
              <a:t>‹#›</a:t>
            </a:fld>
            <a:endParaRPr lang="en-US" dirty="0"/>
          </a:p>
        </p:txBody>
      </p:sp>
    </p:spTree>
    <p:extLst>
      <p:ext uri="{BB962C8B-B14F-4D97-AF65-F5344CB8AC3E}">
        <p14:creationId xmlns:p14="http://schemas.microsoft.com/office/powerpoint/2010/main" val="164715909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A2540E3-EAFF-7AAF-D57B-FCEFFF3E4A9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CCC2D84-85D5-551E-045D-02899BE21B4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C9026AC-2414-CA1C-A65C-D03C4713369B}"/>
              </a:ext>
            </a:extLst>
          </p:cNvPr>
          <p:cNvSpPr>
            <a:spLocks noGrp="1"/>
          </p:cNvSpPr>
          <p:nvPr>
            <p:ph type="dt" sz="half" idx="10"/>
          </p:nvPr>
        </p:nvSpPr>
        <p:spPr/>
        <p:txBody>
          <a:bodyPr/>
          <a:lstStyle/>
          <a:p>
            <a:fld id="{3F608E5F-FA2D-4729-973F-EBA762CB7CA9}" type="datetimeFigureOut">
              <a:rPr lang="en-US" smtClean="0"/>
              <a:t>1/8/2025</a:t>
            </a:fld>
            <a:endParaRPr lang="en-US" dirty="0"/>
          </a:p>
        </p:txBody>
      </p:sp>
      <p:sp>
        <p:nvSpPr>
          <p:cNvPr id="5" name="Footer Placeholder 4">
            <a:extLst>
              <a:ext uri="{FF2B5EF4-FFF2-40B4-BE49-F238E27FC236}">
                <a16:creationId xmlns:a16="http://schemas.microsoft.com/office/drawing/2014/main" id="{0C3F7326-7529-4808-35DC-0F1FCFBAED4D}"/>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BAA5BEA2-98AF-26EC-A0C0-775B879F507C}"/>
              </a:ext>
            </a:extLst>
          </p:cNvPr>
          <p:cNvSpPr>
            <a:spLocks noGrp="1"/>
          </p:cNvSpPr>
          <p:nvPr>
            <p:ph type="sldNum" sz="quarter" idx="12"/>
          </p:nvPr>
        </p:nvSpPr>
        <p:spPr/>
        <p:txBody>
          <a:bodyPr/>
          <a:lstStyle/>
          <a:p>
            <a:fld id="{F1C3B705-76CB-4701-B49A-E6553401712F}" type="slidenum">
              <a:rPr lang="en-US" smtClean="0"/>
              <a:t>‹#›</a:t>
            </a:fld>
            <a:endParaRPr lang="en-US" dirty="0"/>
          </a:p>
        </p:txBody>
      </p:sp>
    </p:spTree>
    <p:extLst>
      <p:ext uri="{BB962C8B-B14F-4D97-AF65-F5344CB8AC3E}">
        <p14:creationId xmlns:p14="http://schemas.microsoft.com/office/powerpoint/2010/main" val="32892784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UNIT SECTION">
    <p:spTree>
      <p:nvGrpSpPr>
        <p:cNvPr id="1" name=""/>
        <p:cNvGrpSpPr/>
        <p:nvPr/>
      </p:nvGrpSpPr>
      <p:grpSpPr>
        <a:xfrm>
          <a:off x="0" y="0"/>
          <a:ext cx="0" cy="0"/>
          <a:chOff x="0" y="0"/>
          <a:chExt cx="0" cy="0"/>
        </a:xfrm>
      </p:grpSpPr>
      <p:sp>
        <p:nvSpPr>
          <p:cNvPr id="8" name="Rectangle: Single Corner Rounded 7">
            <a:extLst>
              <a:ext uri="{FF2B5EF4-FFF2-40B4-BE49-F238E27FC236}">
                <a16:creationId xmlns:a16="http://schemas.microsoft.com/office/drawing/2014/main" id="{16AA27E4-E3AD-060E-293A-8E201A2B3776}"/>
              </a:ext>
            </a:extLst>
          </p:cNvPr>
          <p:cNvSpPr/>
          <p:nvPr userDrawn="1"/>
        </p:nvSpPr>
        <p:spPr>
          <a:xfrm>
            <a:off x="0" y="5943600"/>
            <a:ext cx="12192000" cy="914400"/>
          </a:xfrm>
          <a:prstGeom prst="round1Rect">
            <a:avLst>
              <a:gd name="adj" fmla="val 0"/>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2" name="Graphic 11">
            <a:extLst>
              <a:ext uri="{FF2B5EF4-FFF2-40B4-BE49-F238E27FC236}">
                <a16:creationId xmlns:a16="http://schemas.microsoft.com/office/drawing/2014/main" id="{D7870EE6-50AC-98E9-E68C-16832B707C9D}"/>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873483" y="557570"/>
            <a:ext cx="2347555" cy="2347555"/>
          </a:xfrm>
          <a:prstGeom prst="rect">
            <a:avLst/>
          </a:prstGeom>
        </p:spPr>
      </p:pic>
      <p:sp>
        <p:nvSpPr>
          <p:cNvPr id="16" name="Text Placeholder 27">
            <a:extLst>
              <a:ext uri="{FF2B5EF4-FFF2-40B4-BE49-F238E27FC236}">
                <a16:creationId xmlns:a16="http://schemas.microsoft.com/office/drawing/2014/main" id="{D0656C76-4411-E881-B32F-28359ABA572E}"/>
              </a:ext>
            </a:extLst>
          </p:cNvPr>
          <p:cNvSpPr>
            <a:spLocks noGrp="1"/>
          </p:cNvSpPr>
          <p:nvPr>
            <p:ph type="body" sz="quarter" idx="16" hasCustomPrompt="1"/>
          </p:nvPr>
        </p:nvSpPr>
        <p:spPr>
          <a:xfrm>
            <a:off x="4644322" y="3734883"/>
            <a:ext cx="5596641" cy="271759"/>
          </a:xfrm>
        </p:spPr>
        <p:txBody>
          <a:bodyPr>
            <a:noAutofit/>
          </a:bodyPr>
          <a:lstStyle>
            <a:lvl1pPr marL="0" indent="0">
              <a:buNone/>
              <a:defRPr sz="1800"/>
            </a:lvl1pPr>
          </a:lstStyle>
          <a:p>
            <a:pPr lvl="0"/>
            <a:r>
              <a:rPr lang="en-US" dirty="0"/>
              <a:t>LESSON 01 : DESKTOP NAMES AND PLACES</a:t>
            </a:r>
          </a:p>
        </p:txBody>
      </p:sp>
      <p:sp>
        <p:nvSpPr>
          <p:cNvPr id="17" name="Text Placeholder 27">
            <a:extLst>
              <a:ext uri="{FF2B5EF4-FFF2-40B4-BE49-F238E27FC236}">
                <a16:creationId xmlns:a16="http://schemas.microsoft.com/office/drawing/2014/main" id="{152905D5-8352-A41D-7EFF-0843681920CC}"/>
              </a:ext>
            </a:extLst>
          </p:cNvPr>
          <p:cNvSpPr>
            <a:spLocks noGrp="1"/>
          </p:cNvSpPr>
          <p:nvPr>
            <p:ph type="body" sz="quarter" idx="17" hasCustomPrompt="1"/>
          </p:nvPr>
        </p:nvSpPr>
        <p:spPr>
          <a:xfrm>
            <a:off x="4644322" y="4100187"/>
            <a:ext cx="5596641" cy="271760"/>
          </a:xfrm>
        </p:spPr>
        <p:txBody>
          <a:bodyPr>
            <a:noAutofit/>
          </a:bodyPr>
          <a:lstStyle>
            <a:lvl1pPr marL="0" indent="0">
              <a:buNone/>
              <a:defRPr sz="1800"/>
            </a:lvl1pPr>
          </a:lstStyle>
          <a:p>
            <a:pPr lvl="0"/>
            <a:r>
              <a:rPr lang="en-US" dirty="0"/>
              <a:t>LESSON 02 : FUNCTIONS OF THE TASK BAR</a:t>
            </a:r>
          </a:p>
        </p:txBody>
      </p:sp>
      <p:sp>
        <p:nvSpPr>
          <p:cNvPr id="18" name="Text Placeholder 27">
            <a:extLst>
              <a:ext uri="{FF2B5EF4-FFF2-40B4-BE49-F238E27FC236}">
                <a16:creationId xmlns:a16="http://schemas.microsoft.com/office/drawing/2014/main" id="{E35AD0AB-7C89-2C71-A159-7C427746E157}"/>
              </a:ext>
            </a:extLst>
          </p:cNvPr>
          <p:cNvSpPr>
            <a:spLocks noGrp="1"/>
          </p:cNvSpPr>
          <p:nvPr>
            <p:ph type="body" sz="quarter" idx="18" hasCustomPrompt="1"/>
          </p:nvPr>
        </p:nvSpPr>
        <p:spPr>
          <a:xfrm>
            <a:off x="4644323" y="4464706"/>
            <a:ext cx="5596640" cy="271760"/>
          </a:xfrm>
        </p:spPr>
        <p:txBody>
          <a:bodyPr>
            <a:noAutofit/>
          </a:bodyPr>
          <a:lstStyle>
            <a:lvl1pPr marL="0" indent="0">
              <a:buNone/>
              <a:defRPr sz="1800"/>
            </a:lvl1pPr>
          </a:lstStyle>
          <a:p>
            <a:pPr lvl="0"/>
            <a:r>
              <a:rPr lang="en-US" dirty="0"/>
              <a:t>LESSON 03 : NOTIFICATION CENTER ICONS</a:t>
            </a:r>
          </a:p>
        </p:txBody>
      </p:sp>
      <p:sp>
        <p:nvSpPr>
          <p:cNvPr id="20" name="Rectangle 19">
            <a:extLst>
              <a:ext uri="{FF2B5EF4-FFF2-40B4-BE49-F238E27FC236}">
                <a16:creationId xmlns:a16="http://schemas.microsoft.com/office/drawing/2014/main" id="{B6BA6891-2C2C-B74C-E0B9-0254510665F1}"/>
              </a:ext>
            </a:extLst>
          </p:cNvPr>
          <p:cNvSpPr/>
          <p:nvPr userDrawn="1"/>
        </p:nvSpPr>
        <p:spPr>
          <a:xfrm>
            <a:off x="4344921" y="3795921"/>
            <a:ext cx="145732" cy="91440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Footer Placeholder 21">
            <a:extLst>
              <a:ext uri="{FF2B5EF4-FFF2-40B4-BE49-F238E27FC236}">
                <a16:creationId xmlns:a16="http://schemas.microsoft.com/office/drawing/2014/main" id="{BE37056C-F4FD-5CEA-3C2C-823C70A86367}"/>
              </a:ext>
            </a:extLst>
          </p:cNvPr>
          <p:cNvSpPr>
            <a:spLocks noGrp="1"/>
          </p:cNvSpPr>
          <p:nvPr>
            <p:ph type="ftr" sz="quarter" idx="21"/>
          </p:nvPr>
        </p:nvSpPr>
        <p:spPr>
          <a:xfrm>
            <a:off x="8732519" y="6125556"/>
            <a:ext cx="1910081" cy="605155"/>
          </a:xfrm>
        </p:spPr>
        <p:txBody>
          <a:bodyPr/>
          <a:lstStyle>
            <a:lvl1pPr algn="l">
              <a:defRPr>
                <a:solidFill>
                  <a:schemeClr val="accent2"/>
                </a:solidFill>
              </a:defRPr>
            </a:lvl1pPr>
          </a:lstStyle>
          <a:p>
            <a:r>
              <a:rPr lang="en-US" dirty="0"/>
              <a:t>UNIT 02 – The Desktop</a:t>
            </a:r>
          </a:p>
        </p:txBody>
      </p:sp>
      <p:sp>
        <p:nvSpPr>
          <p:cNvPr id="23" name="Slide Number Placeholder 22">
            <a:extLst>
              <a:ext uri="{FF2B5EF4-FFF2-40B4-BE49-F238E27FC236}">
                <a16:creationId xmlns:a16="http://schemas.microsoft.com/office/drawing/2014/main" id="{8CF5E426-172B-A929-0C80-3539CF2279A1}"/>
              </a:ext>
            </a:extLst>
          </p:cNvPr>
          <p:cNvSpPr>
            <a:spLocks noGrp="1"/>
          </p:cNvSpPr>
          <p:nvPr>
            <p:ph type="sldNum" sz="quarter" idx="22"/>
          </p:nvPr>
        </p:nvSpPr>
        <p:spPr>
          <a:xfrm>
            <a:off x="10891520" y="6116320"/>
            <a:ext cx="1087120" cy="605155"/>
          </a:xfrm>
        </p:spPr>
        <p:txBody>
          <a:bodyPr/>
          <a:lstStyle>
            <a:lvl1pPr>
              <a:defRPr sz="3600" b="0">
                <a:solidFill>
                  <a:schemeClr val="accent2"/>
                </a:solidFill>
                <a:latin typeface="+mj-lt"/>
              </a:defRPr>
            </a:lvl1pPr>
          </a:lstStyle>
          <a:p>
            <a:fld id="{F1C3B705-76CB-4701-B49A-E6553401712F}" type="slidenum">
              <a:rPr lang="en-US" smtClean="0"/>
              <a:pPr/>
              <a:t>‹#›</a:t>
            </a:fld>
            <a:endParaRPr lang="en-US" dirty="0"/>
          </a:p>
        </p:txBody>
      </p:sp>
      <p:sp>
        <p:nvSpPr>
          <p:cNvPr id="24" name="Rectangle 23">
            <a:extLst>
              <a:ext uri="{FF2B5EF4-FFF2-40B4-BE49-F238E27FC236}">
                <a16:creationId xmlns:a16="http://schemas.microsoft.com/office/drawing/2014/main" id="{2A095EDD-AB07-5E0A-8447-9420E0CA76EB}"/>
              </a:ext>
            </a:extLst>
          </p:cNvPr>
          <p:cNvSpPr/>
          <p:nvPr userDrawn="1"/>
        </p:nvSpPr>
        <p:spPr>
          <a:xfrm>
            <a:off x="10754359" y="6062091"/>
            <a:ext cx="45719" cy="732084"/>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Text Placeholder 28">
            <a:extLst>
              <a:ext uri="{FF2B5EF4-FFF2-40B4-BE49-F238E27FC236}">
                <a16:creationId xmlns:a16="http://schemas.microsoft.com/office/drawing/2014/main" id="{1089D02B-D658-1C50-D08F-5FC69368E95B}"/>
              </a:ext>
            </a:extLst>
          </p:cNvPr>
          <p:cNvSpPr>
            <a:spLocks noGrp="1"/>
          </p:cNvSpPr>
          <p:nvPr>
            <p:ph type="body" sz="quarter" idx="24" hasCustomPrompt="1"/>
          </p:nvPr>
        </p:nvSpPr>
        <p:spPr>
          <a:xfrm>
            <a:off x="873125" y="557213"/>
            <a:ext cx="2622550" cy="2347912"/>
          </a:xfrm>
        </p:spPr>
        <p:txBody>
          <a:bodyPr/>
          <a:lstStyle>
            <a:lvl1pPr marL="0" indent="0">
              <a:buNone/>
              <a:defRPr sz="13800">
                <a:latin typeface="+mj-lt"/>
              </a:defRPr>
            </a:lvl1pPr>
          </a:lstStyle>
          <a:p>
            <a:pPr lvl="0"/>
            <a:r>
              <a:rPr lang="en-US" dirty="0"/>
              <a:t>2</a:t>
            </a:r>
          </a:p>
        </p:txBody>
      </p:sp>
      <p:sp>
        <p:nvSpPr>
          <p:cNvPr id="38" name="Text Placeholder 37">
            <a:extLst>
              <a:ext uri="{FF2B5EF4-FFF2-40B4-BE49-F238E27FC236}">
                <a16:creationId xmlns:a16="http://schemas.microsoft.com/office/drawing/2014/main" id="{9EB7BFBA-EA45-724A-9692-900C5C46A5BD}"/>
              </a:ext>
            </a:extLst>
          </p:cNvPr>
          <p:cNvSpPr>
            <a:spLocks noGrp="1"/>
          </p:cNvSpPr>
          <p:nvPr>
            <p:ph type="body" sz="quarter" idx="25" hasCustomPrompt="1"/>
          </p:nvPr>
        </p:nvSpPr>
        <p:spPr>
          <a:xfrm>
            <a:off x="4344988" y="557213"/>
            <a:ext cx="5895975" cy="2387600"/>
          </a:xfrm>
        </p:spPr>
        <p:txBody>
          <a:bodyPr>
            <a:normAutofit/>
          </a:bodyPr>
          <a:lstStyle>
            <a:lvl1pPr marL="0" indent="0">
              <a:buNone/>
              <a:defRPr sz="8000">
                <a:latin typeface="+mj-lt"/>
              </a:defRPr>
            </a:lvl1pPr>
          </a:lstStyle>
          <a:p>
            <a:pPr lvl="0"/>
            <a:r>
              <a:rPr lang="en-US" dirty="0"/>
              <a:t>THE DESKTOP</a:t>
            </a:r>
          </a:p>
        </p:txBody>
      </p:sp>
      <p:pic>
        <p:nvPicPr>
          <p:cNvPr id="3" name="Picture 2" descr="A black background with white text&#10;&#10;Description automatically generated">
            <a:extLst>
              <a:ext uri="{FF2B5EF4-FFF2-40B4-BE49-F238E27FC236}">
                <a16:creationId xmlns:a16="http://schemas.microsoft.com/office/drawing/2014/main" id="{CF1DEB97-4477-7BBC-FC27-0FA8BDA6E160}"/>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23512" y="5727968"/>
            <a:ext cx="2329452" cy="1345664"/>
          </a:xfrm>
          <a:prstGeom prst="rect">
            <a:avLst/>
          </a:prstGeom>
        </p:spPr>
      </p:pic>
      <p:pic>
        <p:nvPicPr>
          <p:cNvPr id="5" name="Picture 4" descr="A white logo with a black background&#10;&#10;Description automatically generated">
            <a:extLst>
              <a:ext uri="{FF2B5EF4-FFF2-40B4-BE49-F238E27FC236}">
                <a16:creationId xmlns:a16="http://schemas.microsoft.com/office/drawing/2014/main" id="{52B9CEFD-4D31-1818-83C5-4943AF97CF39}"/>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94313" y="6033516"/>
            <a:ext cx="858398" cy="743811"/>
          </a:xfrm>
          <a:prstGeom prst="rect">
            <a:avLst/>
          </a:prstGeom>
        </p:spPr>
      </p:pic>
    </p:spTree>
    <p:extLst>
      <p:ext uri="{BB962C8B-B14F-4D97-AF65-F5344CB8AC3E}">
        <p14:creationId xmlns:p14="http://schemas.microsoft.com/office/powerpoint/2010/main" val="1807787808"/>
      </p:ext>
    </p:extLst>
  </p:cSld>
  <p:clrMapOvr>
    <a:masterClrMapping/>
  </p:clrMapOvr>
  <p:hf hd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LESSON SECTION">
    <p:bg>
      <p:bgPr>
        <a:solidFill>
          <a:schemeClr val="accent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6AA27E4-E3AD-060E-293A-8E201A2B3776}"/>
              </a:ext>
            </a:extLst>
          </p:cNvPr>
          <p:cNvSpPr/>
          <p:nvPr userDrawn="1"/>
        </p:nvSpPr>
        <p:spPr>
          <a:xfrm>
            <a:off x="0" y="5943600"/>
            <a:ext cx="12192000" cy="9144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Footer Placeholder 21">
            <a:extLst>
              <a:ext uri="{FF2B5EF4-FFF2-40B4-BE49-F238E27FC236}">
                <a16:creationId xmlns:a16="http://schemas.microsoft.com/office/drawing/2014/main" id="{BE37056C-F4FD-5CEA-3C2C-823C70A86367}"/>
              </a:ext>
            </a:extLst>
          </p:cNvPr>
          <p:cNvSpPr>
            <a:spLocks noGrp="1"/>
          </p:cNvSpPr>
          <p:nvPr>
            <p:ph type="ftr" sz="quarter" idx="21"/>
          </p:nvPr>
        </p:nvSpPr>
        <p:spPr>
          <a:xfrm>
            <a:off x="7534275" y="6125556"/>
            <a:ext cx="3108325" cy="605155"/>
          </a:xfrm>
        </p:spPr>
        <p:txBody>
          <a:bodyPr/>
          <a:lstStyle>
            <a:lvl1pPr algn="l">
              <a:defRPr>
                <a:solidFill>
                  <a:schemeClr val="accent1"/>
                </a:solidFill>
              </a:defRPr>
            </a:lvl1pPr>
          </a:lstStyle>
          <a:p>
            <a:r>
              <a:rPr lang="en-US" dirty="0"/>
              <a:t>UNIT 02 – The Desktop</a:t>
            </a:r>
          </a:p>
          <a:p>
            <a:r>
              <a:rPr lang="en-US" dirty="0"/>
              <a:t>LESSON 01 – Desktop Names &amp; Places</a:t>
            </a:r>
          </a:p>
        </p:txBody>
      </p:sp>
      <p:sp>
        <p:nvSpPr>
          <p:cNvPr id="23" name="Slide Number Placeholder 22">
            <a:extLst>
              <a:ext uri="{FF2B5EF4-FFF2-40B4-BE49-F238E27FC236}">
                <a16:creationId xmlns:a16="http://schemas.microsoft.com/office/drawing/2014/main" id="{8CF5E426-172B-A929-0C80-3539CF2279A1}"/>
              </a:ext>
            </a:extLst>
          </p:cNvPr>
          <p:cNvSpPr>
            <a:spLocks noGrp="1"/>
          </p:cNvSpPr>
          <p:nvPr>
            <p:ph type="sldNum" sz="quarter" idx="22"/>
          </p:nvPr>
        </p:nvSpPr>
        <p:spPr>
          <a:xfrm>
            <a:off x="10891520" y="6116320"/>
            <a:ext cx="1087120" cy="605155"/>
          </a:xfrm>
        </p:spPr>
        <p:txBody>
          <a:bodyPr/>
          <a:lstStyle>
            <a:lvl1pPr>
              <a:defRPr sz="3600" b="0">
                <a:solidFill>
                  <a:schemeClr val="accent1"/>
                </a:solidFill>
                <a:latin typeface="+mj-lt"/>
              </a:defRPr>
            </a:lvl1pPr>
          </a:lstStyle>
          <a:p>
            <a:fld id="{F1C3B705-76CB-4701-B49A-E6553401712F}" type="slidenum">
              <a:rPr lang="en-US" smtClean="0"/>
              <a:pPr/>
              <a:t>‹#›</a:t>
            </a:fld>
            <a:endParaRPr lang="en-US" dirty="0"/>
          </a:p>
        </p:txBody>
      </p:sp>
      <p:sp>
        <p:nvSpPr>
          <p:cNvPr id="24" name="Rectangle 23">
            <a:extLst>
              <a:ext uri="{FF2B5EF4-FFF2-40B4-BE49-F238E27FC236}">
                <a16:creationId xmlns:a16="http://schemas.microsoft.com/office/drawing/2014/main" id="{2A095EDD-AB07-5E0A-8447-9420E0CA76EB}"/>
              </a:ext>
            </a:extLst>
          </p:cNvPr>
          <p:cNvSpPr/>
          <p:nvPr userDrawn="1"/>
        </p:nvSpPr>
        <p:spPr>
          <a:xfrm>
            <a:off x="10754359" y="6062091"/>
            <a:ext cx="45719" cy="732084"/>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Freeform: Shape 3">
            <a:extLst>
              <a:ext uri="{FF2B5EF4-FFF2-40B4-BE49-F238E27FC236}">
                <a16:creationId xmlns:a16="http://schemas.microsoft.com/office/drawing/2014/main" id="{BFFECC39-4568-4A26-017A-A40A286B5B2B}"/>
              </a:ext>
            </a:extLst>
          </p:cNvPr>
          <p:cNvSpPr/>
          <p:nvPr/>
        </p:nvSpPr>
        <p:spPr>
          <a:xfrm flipV="1">
            <a:off x="873125" y="557213"/>
            <a:ext cx="933351" cy="888419"/>
          </a:xfrm>
          <a:custGeom>
            <a:avLst/>
            <a:gdLst>
              <a:gd name="connsiteX0" fmla="*/ 0 w 933351"/>
              <a:gd name="connsiteY0" fmla="*/ 0 h 888419"/>
              <a:gd name="connsiteX1" fmla="*/ 627000 w 933351"/>
              <a:gd name="connsiteY1" fmla="*/ 0 h 888419"/>
              <a:gd name="connsiteX2" fmla="*/ 933352 w 933351"/>
              <a:gd name="connsiteY2" fmla="*/ 306352 h 888419"/>
              <a:gd name="connsiteX3" fmla="*/ 933352 w 933351"/>
              <a:gd name="connsiteY3" fmla="*/ 888420 h 888419"/>
              <a:gd name="connsiteX4" fmla="*/ 0 w 933351"/>
              <a:gd name="connsiteY4" fmla="*/ 888420 h 888419"/>
              <a:gd name="connsiteX5" fmla="*/ 0 w 933351"/>
              <a:gd name="connsiteY5" fmla="*/ 0 h 888419"/>
              <a:gd name="connsiteX6" fmla="*/ 0 w 933351"/>
              <a:gd name="connsiteY6" fmla="*/ 0 h 8884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33351" h="888419">
                <a:moveTo>
                  <a:pt x="0" y="0"/>
                </a:moveTo>
                <a:lnTo>
                  <a:pt x="627000" y="0"/>
                </a:lnTo>
                <a:cubicBezTo>
                  <a:pt x="796106" y="0"/>
                  <a:pt x="933352" y="137246"/>
                  <a:pt x="933352" y="306352"/>
                </a:cubicBezTo>
                <a:lnTo>
                  <a:pt x="933352" y="888420"/>
                </a:lnTo>
                <a:lnTo>
                  <a:pt x="0" y="888420"/>
                </a:lnTo>
                <a:lnTo>
                  <a:pt x="0" y="0"/>
                </a:lnTo>
                <a:lnTo>
                  <a:pt x="0" y="0"/>
                </a:lnTo>
                <a:close/>
              </a:path>
            </a:pathLst>
          </a:custGeom>
          <a:solidFill>
            <a:srgbClr val="A7D6F5"/>
          </a:solidFill>
          <a:ln w="20411" cap="flat">
            <a:noFill/>
            <a:prstDash val="solid"/>
            <a:miter/>
          </a:ln>
        </p:spPr>
        <p:txBody>
          <a:bodyPr rtlCol="0" anchor="ctr"/>
          <a:lstStyle/>
          <a:p>
            <a:endParaRPr lang="en-US" dirty="0"/>
          </a:p>
        </p:txBody>
      </p:sp>
      <p:sp>
        <p:nvSpPr>
          <p:cNvPr id="5" name="Freeform: Shape 4">
            <a:extLst>
              <a:ext uri="{FF2B5EF4-FFF2-40B4-BE49-F238E27FC236}">
                <a16:creationId xmlns:a16="http://schemas.microsoft.com/office/drawing/2014/main" id="{C89777C8-3C6D-7B35-07D8-694C8B544C25}"/>
              </a:ext>
            </a:extLst>
          </p:cNvPr>
          <p:cNvSpPr/>
          <p:nvPr/>
        </p:nvSpPr>
        <p:spPr>
          <a:xfrm flipV="1">
            <a:off x="900000" y="1642063"/>
            <a:ext cx="7208864" cy="2005377"/>
          </a:xfrm>
          <a:custGeom>
            <a:avLst/>
            <a:gdLst>
              <a:gd name="connsiteX0" fmla="*/ 0 w 7208864"/>
              <a:gd name="connsiteY0" fmla="*/ 0 h 2005377"/>
              <a:gd name="connsiteX1" fmla="*/ 6187692 w 7208864"/>
              <a:gd name="connsiteY1" fmla="*/ 0 h 2005377"/>
              <a:gd name="connsiteX2" fmla="*/ 7208864 w 7208864"/>
              <a:gd name="connsiteY2" fmla="*/ 1021172 h 2005377"/>
              <a:gd name="connsiteX3" fmla="*/ 7208864 w 7208864"/>
              <a:gd name="connsiteY3" fmla="*/ 2005378 h 2005377"/>
              <a:gd name="connsiteX4" fmla="*/ 0 w 7208864"/>
              <a:gd name="connsiteY4" fmla="*/ 2005378 h 2005377"/>
              <a:gd name="connsiteX5" fmla="*/ 0 w 7208864"/>
              <a:gd name="connsiteY5" fmla="*/ 0 h 2005377"/>
              <a:gd name="connsiteX6" fmla="*/ 0 w 7208864"/>
              <a:gd name="connsiteY6" fmla="*/ 0 h 2005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208864" h="2005377">
                <a:moveTo>
                  <a:pt x="0" y="0"/>
                </a:moveTo>
                <a:lnTo>
                  <a:pt x="6187692" y="0"/>
                </a:lnTo>
                <a:cubicBezTo>
                  <a:pt x="6751379" y="0"/>
                  <a:pt x="7208864" y="457485"/>
                  <a:pt x="7208864" y="1021172"/>
                </a:cubicBezTo>
                <a:lnTo>
                  <a:pt x="7208864" y="2005378"/>
                </a:lnTo>
                <a:lnTo>
                  <a:pt x="0" y="2005378"/>
                </a:lnTo>
                <a:lnTo>
                  <a:pt x="0" y="0"/>
                </a:lnTo>
                <a:lnTo>
                  <a:pt x="0" y="0"/>
                </a:lnTo>
                <a:close/>
              </a:path>
            </a:pathLst>
          </a:custGeom>
          <a:solidFill>
            <a:srgbClr val="A7D6F5"/>
          </a:solidFill>
          <a:ln w="20411" cap="flat">
            <a:noFill/>
            <a:prstDash val="solid"/>
            <a:miter/>
          </a:ln>
        </p:spPr>
        <p:txBody>
          <a:bodyPr rtlCol="0" anchor="ctr"/>
          <a:lstStyle/>
          <a:p>
            <a:endParaRPr lang="en-US" dirty="0"/>
          </a:p>
        </p:txBody>
      </p:sp>
      <p:sp>
        <p:nvSpPr>
          <p:cNvPr id="38" name="Text Placeholder 37">
            <a:extLst>
              <a:ext uri="{FF2B5EF4-FFF2-40B4-BE49-F238E27FC236}">
                <a16:creationId xmlns:a16="http://schemas.microsoft.com/office/drawing/2014/main" id="{9EB7BFBA-EA45-724A-9692-900C5C46A5BD}"/>
              </a:ext>
            </a:extLst>
          </p:cNvPr>
          <p:cNvSpPr>
            <a:spLocks noGrp="1"/>
          </p:cNvSpPr>
          <p:nvPr>
            <p:ph type="body" sz="quarter" idx="25" hasCustomPrompt="1"/>
          </p:nvPr>
        </p:nvSpPr>
        <p:spPr>
          <a:xfrm>
            <a:off x="981324" y="1981053"/>
            <a:ext cx="6552951" cy="1327396"/>
          </a:xfrm>
        </p:spPr>
        <p:txBody>
          <a:bodyPr>
            <a:noAutofit/>
          </a:bodyPr>
          <a:lstStyle>
            <a:lvl1pPr marL="0" indent="0">
              <a:lnSpc>
                <a:spcPct val="70000"/>
              </a:lnSpc>
              <a:buNone/>
              <a:defRPr sz="4800">
                <a:latin typeface="+mj-lt"/>
              </a:defRPr>
            </a:lvl1pPr>
          </a:lstStyle>
          <a:p>
            <a:pPr lvl="0"/>
            <a:r>
              <a:rPr lang="en-US" dirty="0"/>
              <a:t>DESKTOP NAMES &amp; </a:t>
            </a:r>
          </a:p>
          <a:p>
            <a:pPr lvl="0"/>
            <a:r>
              <a:rPr lang="en-US" dirty="0"/>
              <a:t>PLACES</a:t>
            </a:r>
          </a:p>
        </p:txBody>
      </p:sp>
      <p:sp>
        <p:nvSpPr>
          <p:cNvPr id="29" name="Text Placeholder 28">
            <a:extLst>
              <a:ext uri="{FF2B5EF4-FFF2-40B4-BE49-F238E27FC236}">
                <a16:creationId xmlns:a16="http://schemas.microsoft.com/office/drawing/2014/main" id="{1089D02B-D658-1C50-D08F-5FC69368E95B}"/>
              </a:ext>
            </a:extLst>
          </p:cNvPr>
          <p:cNvSpPr>
            <a:spLocks noGrp="1"/>
          </p:cNvSpPr>
          <p:nvPr>
            <p:ph type="body" sz="quarter" idx="24" hasCustomPrompt="1"/>
          </p:nvPr>
        </p:nvSpPr>
        <p:spPr>
          <a:xfrm>
            <a:off x="873125" y="709613"/>
            <a:ext cx="926875" cy="641667"/>
          </a:xfrm>
        </p:spPr>
        <p:txBody>
          <a:bodyPr>
            <a:normAutofit/>
          </a:bodyPr>
          <a:lstStyle>
            <a:lvl1pPr marL="0" indent="0">
              <a:buNone/>
              <a:defRPr sz="4400">
                <a:latin typeface="+mj-lt"/>
              </a:defRPr>
            </a:lvl1pPr>
          </a:lstStyle>
          <a:p>
            <a:pPr lvl="0"/>
            <a:r>
              <a:rPr lang="en-US" dirty="0"/>
              <a:t>01</a:t>
            </a:r>
          </a:p>
        </p:txBody>
      </p:sp>
      <p:pic>
        <p:nvPicPr>
          <p:cNvPr id="9" name="Picture 8" descr="A blue circle with yellow lines and a blue letter e&#10;&#10;Description automatically generated">
            <a:extLst>
              <a:ext uri="{FF2B5EF4-FFF2-40B4-BE49-F238E27FC236}">
                <a16:creationId xmlns:a16="http://schemas.microsoft.com/office/drawing/2014/main" id="{2A7B304D-A0D8-372D-6F84-EDDB41F4E3A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943600"/>
            <a:ext cx="1055267" cy="914400"/>
          </a:xfrm>
          <a:prstGeom prst="rect">
            <a:avLst/>
          </a:prstGeom>
        </p:spPr>
      </p:pic>
      <p:pic>
        <p:nvPicPr>
          <p:cNvPr id="11" name="Picture 10" descr="A black background with blue text&#10;&#10;Description automatically generated">
            <a:extLst>
              <a:ext uri="{FF2B5EF4-FFF2-40B4-BE49-F238E27FC236}">
                <a16:creationId xmlns:a16="http://schemas.microsoft.com/office/drawing/2014/main" id="{C5DFB37D-18EF-A0A4-9AFF-0CA91DCE3DA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27633" y="5728041"/>
            <a:ext cx="2329200" cy="1345518"/>
          </a:xfrm>
          <a:prstGeom prst="rect">
            <a:avLst/>
          </a:prstGeom>
        </p:spPr>
      </p:pic>
    </p:spTree>
    <p:extLst>
      <p:ext uri="{BB962C8B-B14F-4D97-AF65-F5344CB8AC3E}">
        <p14:creationId xmlns:p14="http://schemas.microsoft.com/office/powerpoint/2010/main" val="1170466901"/>
      </p:ext>
    </p:extLst>
  </p:cSld>
  <p:clrMapOvr>
    <a:masterClrMapping/>
  </p:clrMapOvr>
  <p:hf hd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TUDENT GOALS">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6AA27E4-E3AD-060E-293A-8E201A2B3776}"/>
              </a:ext>
            </a:extLst>
          </p:cNvPr>
          <p:cNvSpPr/>
          <p:nvPr userDrawn="1"/>
        </p:nvSpPr>
        <p:spPr>
          <a:xfrm>
            <a:off x="0" y="5943600"/>
            <a:ext cx="12192000" cy="914400"/>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2" name="Graphic 11">
            <a:extLst>
              <a:ext uri="{FF2B5EF4-FFF2-40B4-BE49-F238E27FC236}">
                <a16:creationId xmlns:a16="http://schemas.microsoft.com/office/drawing/2014/main" id="{D7870EE6-50AC-98E9-E68C-16832B707C9D}"/>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85814" y="394177"/>
            <a:ext cx="710453" cy="710453"/>
          </a:xfrm>
          <a:prstGeom prst="rect">
            <a:avLst/>
          </a:prstGeom>
        </p:spPr>
      </p:pic>
      <p:sp>
        <p:nvSpPr>
          <p:cNvPr id="16" name="Text Placeholder 27">
            <a:extLst>
              <a:ext uri="{FF2B5EF4-FFF2-40B4-BE49-F238E27FC236}">
                <a16:creationId xmlns:a16="http://schemas.microsoft.com/office/drawing/2014/main" id="{D0656C76-4411-E881-B32F-28359ABA572E}"/>
              </a:ext>
            </a:extLst>
          </p:cNvPr>
          <p:cNvSpPr>
            <a:spLocks noGrp="1"/>
          </p:cNvSpPr>
          <p:nvPr>
            <p:ph type="body" sz="quarter" idx="16" hasCustomPrompt="1"/>
          </p:nvPr>
        </p:nvSpPr>
        <p:spPr>
          <a:xfrm>
            <a:off x="1799999" y="1945298"/>
            <a:ext cx="9091521" cy="476480"/>
          </a:xfrm>
        </p:spPr>
        <p:txBody>
          <a:bodyPr>
            <a:noAutofit/>
          </a:bodyPr>
          <a:lstStyle>
            <a:lvl1pPr marL="0" indent="0">
              <a:buNone/>
              <a:defRPr sz="2800" b="0">
                <a:latin typeface="+mn-lt"/>
              </a:defRPr>
            </a:lvl1pPr>
          </a:lstStyle>
          <a:p>
            <a:pPr lvl="0"/>
            <a:r>
              <a:rPr lang="en-US" dirty="0"/>
              <a:t>I CAN …….</a:t>
            </a:r>
          </a:p>
        </p:txBody>
      </p:sp>
      <p:sp>
        <p:nvSpPr>
          <p:cNvPr id="22" name="Footer Placeholder 21">
            <a:extLst>
              <a:ext uri="{FF2B5EF4-FFF2-40B4-BE49-F238E27FC236}">
                <a16:creationId xmlns:a16="http://schemas.microsoft.com/office/drawing/2014/main" id="{BE37056C-F4FD-5CEA-3C2C-823C70A86367}"/>
              </a:ext>
            </a:extLst>
          </p:cNvPr>
          <p:cNvSpPr>
            <a:spLocks noGrp="1"/>
          </p:cNvSpPr>
          <p:nvPr>
            <p:ph type="ftr" sz="quarter" idx="21"/>
          </p:nvPr>
        </p:nvSpPr>
        <p:spPr>
          <a:xfrm>
            <a:off x="7599044" y="6125556"/>
            <a:ext cx="3043556" cy="605155"/>
          </a:xfrm>
        </p:spPr>
        <p:txBody>
          <a:bodyPr/>
          <a:lstStyle>
            <a:lvl1pPr algn="l">
              <a:defRPr>
                <a:solidFill>
                  <a:schemeClr val="accent2"/>
                </a:solidFill>
              </a:defRPr>
            </a:lvl1pPr>
          </a:lstStyle>
          <a:p>
            <a:r>
              <a:rPr lang="en-US" dirty="0"/>
              <a:t>UNIT 02 – The Desktop</a:t>
            </a:r>
          </a:p>
          <a:p>
            <a:r>
              <a:rPr lang="en-US" dirty="0"/>
              <a:t>LESSON 01 – Desktop Names &amp; Places</a:t>
            </a:r>
          </a:p>
        </p:txBody>
      </p:sp>
      <p:sp>
        <p:nvSpPr>
          <p:cNvPr id="23" name="Slide Number Placeholder 22">
            <a:extLst>
              <a:ext uri="{FF2B5EF4-FFF2-40B4-BE49-F238E27FC236}">
                <a16:creationId xmlns:a16="http://schemas.microsoft.com/office/drawing/2014/main" id="{8CF5E426-172B-A929-0C80-3539CF2279A1}"/>
              </a:ext>
            </a:extLst>
          </p:cNvPr>
          <p:cNvSpPr>
            <a:spLocks noGrp="1"/>
          </p:cNvSpPr>
          <p:nvPr>
            <p:ph type="sldNum" sz="quarter" idx="22"/>
          </p:nvPr>
        </p:nvSpPr>
        <p:spPr>
          <a:xfrm>
            <a:off x="10891520" y="6116320"/>
            <a:ext cx="1087120" cy="605155"/>
          </a:xfrm>
        </p:spPr>
        <p:txBody>
          <a:bodyPr/>
          <a:lstStyle>
            <a:lvl1pPr>
              <a:defRPr sz="3600" b="0">
                <a:solidFill>
                  <a:schemeClr val="accent2"/>
                </a:solidFill>
                <a:latin typeface="+mj-lt"/>
              </a:defRPr>
            </a:lvl1pPr>
          </a:lstStyle>
          <a:p>
            <a:fld id="{F1C3B705-76CB-4701-B49A-E6553401712F}" type="slidenum">
              <a:rPr lang="en-US" smtClean="0"/>
              <a:pPr/>
              <a:t>‹#›</a:t>
            </a:fld>
            <a:endParaRPr lang="en-US" dirty="0"/>
          </a:p>
        </p:txBody>
      </p:sp>
      <p:sp>
        <p:nvSpPr>
          <p:cNvPr id="24" name="Rectangle 23">
            <a:extLst>
              <a:ext uri="{FF2B5EF4-FFF2-40B4-BE49-F238E27FC236}">
                <a16:creationId xmlns:a16="http://schemas.microsoft.com/office/drawing/2014/main" id="{2A095EDD-AB07-5E0A-8447-9420E0CA76EB}"/>
              </a:ext>
            </a:extLst>
          </p:cNvPr>
          <p:cNvSpPr/>
          <p:nvPr userDrawn="1"/>
        </p:nvSpPr>
        <p:spPr>
          <a:xfrm>
            <a:off x="10754359" y="6062091"/>
            <a:ext cx="45719" cy="732084"/>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Text Placeholder 28">
            <a:extLst>
              <a:ext uri="{FF2B5EF4-FFF2-40B4-BE49-F238E27FC236}">
                <a16:creationId xmlns:a16="http://schemas.microsoft.com/office/drawing/2014/main" id="{1089D02B-D658-1C50-D08F-5FC69368E95B}"/>
              </a:ext>
            </a:extLst>
          </p:cNvPr>
          <p:cNvSpPr>
            <a:spLocks noGrp="1"/>
          </p:cNvSpPr>
          <p:nvPr>
            <p:ph type="body" sz="quarter" idx="24" hasCustomPrompt="1"/>
          </p:nvPr>
        </p:nvSpPr>
        <p:spPr>
          <a:xfrm>
            <a:off x="1304940" y="394177"/>
            <a:ext cx="3961720" cy="710453"/>
          </a:xfrm>
        </p:spPr>
        <p:txBody>
          <a:bodyPr>
            <a:noAutofit/>
          </a:bodyPr>
          <a:lstStyle>
            <a:lvl1pPr marL="0" indent="0">
              <a:buNone/>
              <a:defRPr sz="4000">
                <a:solidFill>
                  <a:schemeClr val="accent4"/>
                </a:solidFill>
                <a:latin typeface="+mj-lt"/>
              </a:defRPr>
            </a:lvl1pPr>
          </a:lstStyle>
          <a:p>
            <a:pPr lvl="0"/>
            <a:r>
              <a:rPr lang="en-US" dirty="0"/>
              <a:t>Student Goals</a:t>
            </a:r>
          </a:p>
        </p:txBody>
      </p:sp>
      <p:pic>
        <p:nvPicPr>
          <p:cNvPr id="30" name="Graphic 29">
            <a:extLst>
              <a:ext uri="{FF2B5EF4-FFF2-40B4-BE49-F238E27FC236}">
                <a16:creationId xmlns:a16="http://schemas.microsoft.com/office/drawing/2014/main" id="{D57D159F-1DA4-4AB8-2AF3-E96FA661B6C9}"/>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900000" y="1903319"/>
            <a:ext cx="586057" cy="560438"/>
          </a:xfrm>
          <a:prstGeom prst="rect">
            <a:avLst/>
          </a:prstGeom>
        </p:spPr>
      </p:pic>
      <p:pic>
        <p:nvPicPr>
          <p:cNvPr id="31" name="Graphic 30">
            <a:extLst>
              <a:ext uri="{FF2B5EF4-FFF2-40B4-BE49-F238E27FC236}">
                <a16:creationId xmlns:a16="http://schemas.microsoft.com/office/drawing/2014/main" id="{19E6792A-EA14-40D5-CCF5-0DEC38B1297C}"/>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900000" y="2856030"/>
            <a:ext cx="586057" cy="560438"/>
          </a:xfrm>
          <a:prstGeom prst="rect">
            <a:avLst/>
          </a:prstGeom>
        </p:spPr>
      </p:pic>
      <p:sp>
        <p:nvSpPr>
          <p:cNvPr id="44" name="Text Placeholder 27">
            <a:extLst>
              <a:ext uri="{FF2B5EF4-FFF2-40B4-BE49-F238E27FC236}">
                <a16:creationId xmlns:a16="http://schemas.microsoft.com/office/drawing/2014/main" id="{1583424A-B73B-6051-C69A-8DD4578926F7}"/>
              </a:ext>
            </a:extLst>
          </p:cNvPr>
          <p:cNvSpPr>
            <a:spLocks noGrp="1"/>
          </p:cNvSpPr>
          <p:nvPr>
            <p:ph type="body" sz="quarter" idx="25" hasCustomPrompt="1"/>
          </p:nvPr>
        </p:nvSpPr>
        <p:spPr>
          <a:xfrm>
            <a:off x="1799998" y="2898009"/>
            <a:ext cx="9091521" cy="476480"/>
          </a:xfrm>
        </p:spPr>
        <p:txBody>
          <a:bodyPr>
            <a:noAutofit/>
          </a:bodyPr>
          <a:lstStyle>
            <a:lvl1pPr marL="0" indent="0">
              <a:buNone/>
              <a:defRPr sz="2800" b="0">
                <a:latin typeface="+mn-lt"/>
              </a:defRPr>
            </a:lvl1pPr>
          </a:lstStyle>
          <a:p>
            <a:pPr lvl="0"/>
            <a:r>
              <a:rPr lang="en-US" dirty="0"/>
              <a:t>I CAN …….</a:t>
            </a:r>
          </a:p>
        </p:txBody>
      </p:sp>
      <p:sp>
        <p:nvSpPr>
          <p:cNvPr id="45" name="Text Placeholder 27">
            <a:extLst>
              <a:ext uri="{FF2B5EF4-FFF2-40B4-BE49-F238E27FC236}">
                <a16:creationId xmlns:a16="http://schemas.microsoft.com/office/drawing/2014/main" id="{4A8E8E9F-560B-6F1E-CF42-53EA66F9F909}"/>
              </a:ext>
            </a:extLst>
          </p:cNvPr>
          <p:cNvSpPr>
            <a:spLocks noGrp="1"/>
          </p:cNvSpPr>
          <p:nvPr>
            <p:ph type="body" sz="quarter" idx="26" hasCustomPrompt="1"/>
          </p:nvPr>
        </p:nvSpPr>
        <p:spPr>
          <a:xfrm>
            <a:off x="1799997" y="3850720"/>
            <a:ext cx="9091521" cy="476480"/>
          </a:xfrm>
        </p:spPr>
        <p:txBody>
          <a:bodyPr>
            <a:noAutofit/>
          </a:bodyPr>
          <a:lstStyle>
            <a:lvl1pPr marL="0" indent="0">
              <a:buNone/>
              <a:defRPr sz="2800" b="0">
                <a:latin typeface="+mn-lt"/>
              </a:defRPr>
            </a:lvl1pPr>
          </a:lstStyle>
          <a:p>
            <a:pPr lvl="0"/>
            <a:r>
              <a:rPr lang="en-US" dirty="0"/>
              <a:t>I CAN …….</a:t>
            </a:r>
          </a:p>
        </p:txBody>
      </p:sp>
      <p:pic>
        <p:nvPicPr>
          <p:cNvPr id="2" name="Picture 1" descr="A black background with white text&#10;&#10;Description automatically generated">
            <a:extLst>
              <a:ext uri="{FF2B5EF4-FFF2-40B4-BE49-F238E27FC236}">
                <a16:creationId xmlns:a16="http://schemas.microsoft.com/office/drawing/2014/main" id="{3980C1CA-B5E1-643C-74E2-C8C8C0D36337}"/>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523512" y="5727968"/>
            <a:ext cx="2329452" cy="1345664"/>
          </a:xfrm>
          <a:prstGeom prst="rect">
            <a:avLst/>
          </a:prstGeom>
        </p:spPr>
      </p:pic>
      <p:pic>
        <p:nvPicPr>
          <p:cNvPr id="3" name="Picture 2" descr="A white logo with a black background&#10;&#10;Description automatically generated">
            <a:extLst>
              <a:ext uri="{FF2B5EF4-FFF2-40B4-BE49-F238E27FC236}">
                <a16:creationId xmlns:a16="http://schemas.microsoft.com/office/drawing/2014/main" id="{BBDA379C-283F-D33B-0CBF-0FF1BF48AB34}"/>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94313" y="6033516"/>
            <a:ext cx="858398" cy="743811"/>
          </a:xfrm>
          <a:prstGeom prst="rect">
            <a:avLst/>
          </a:prstGeom>
        </p:spPr>
      </p:pic>
    </p:spTree>
    <p:extLst>
      <p:ext uri="{BB962C8B-B14F-4D97-AF65-F5344CB8AC3E}">
        <p14:creationId xmlns:p14="http://schemas.microsoft.com/office/powerpoint/2010/main" val="3830878427"/>
      </p:ext>
    </p:extLst>
  </p:cSld>
  <p:clrMapOvr>
    <a:masterClrMapping/>
  </p:clrMapOvr>
  <p:hf hdr="0" dt="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VOCABULARY REVIEW">
    <p:spTree>
      <p:nvGrpSpPr>
        <p:cNvPr id="1" name=""/>
        <p:cNvGrpSpPr/>
        <p:nvPr/>
      </p:nvGrpSpPr>
      <p:grpSpPr>
        <a:xfrm>
          <a:off x="0" y="0"/>
          <a:ext cx="0" cy="0"/>
          <a:chOff x="0" y="0"/>
          <a:chExt cx="0" cy="0"/>
        </a:xfrm>
      </p:grpSpPr>
      <p:pic>
        <p:nvPicPr>
          <p:cNvPr id="10" name="Graphic 9">
            <a:extLst>
              <a:ext uri="{FF2B5EF4-FFF2-40B4-BE49-F238E27FC236}">
                <a16:creationId xmlns:a16="http://schemas.microsoft.com/office/drawing/2014/main" id="{F40D6996-B8A7-1876-C47D-0230E2B3F759}"/>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rot="5400000">
            <a:off x="-2431691" y="1890915"/>
            <a:ext cx="5943599" cy="2161770"/>
          </a:xfrm>
          <a:prstGeom prst="rect">
            <a:avLst/>
          </a:prstGeom>
        </p:spPr>
      </p:pic>
      <p:sp>
        <p:nvSpPr>
          <p:cNvPr id="8" name="Rectangle 7">
            <a:extLst>
              <a:ext uri="{FF2B5EF4-FFF2-40B4-BE49-F238E27FC236}">
                <a16:creationId xmlns:a16="http://schemas.microsoft.com/office/drawing/2014/main" id="{16AA27E4-E3AD-060E-293A-8E201A2B3776}"/>
              </a:ext>
            </a:extLst>
          </p:cNvPr>
          <p:cNvSpPr/>
          <p:nvPr userDrawn="1"/>
        </p:nvSpPr>
        <p:spPr>
          <a:xfrm>
            <a:off x="0" y="5943600"/>
            <a:ext cx="12192000" cy="914400"/>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2" name="Graphic 11">
            <a:extLst>
              <a:ext uri="{FF2B5EF4-FFF2-40B4-BE49-F238E27FC236}">
                <a16:creationId xmlns:a16="http://schemas.microsoft.com/office/drawing/2014/main" id="{D7870EE6-50AC-98E9-E68C-16832B707C9D}"/>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274972" y="264507"/>
            <a:ext cx="710453" cy="710453"/>
          </a:xfrm>
          <a:prstGeom prst="rect">
            <a:avLst/>
          </a:prstGeom>
        </p:spPr>
      </p:pic>
      <p:sp>
        <p:nvSpPr>
          <p:cNvPr id="16" name="Text Placeholder 27">
            <a:extLst>
              <a:ext uri="{FF2B5EF4-FFF2-40B4-BE49-F238E27FC236}">
                <a16:creationId xmlns:a16="http://schemas.microsoft.com/office/drawing/2014/main" id="{D0656C76-4411-E881-B32F-28359ABA572E}"/>
              </a:ext>
            </a:extLst>
          </p:cNvPr>
          <p:cNvSpPr>
            <a:spLocks noGrp="1"/>
          </p:cNvSpPr>
          <p:nvPr>
            <p:ph type="body" sz="quarter" idx="16" hasCustomPrompt="1"/>
          </p:nvPr>
        </p:nvSpPr>
        <p:spPr>
          <a:xfrm>
            <a:off x="1620994" y="1326991"/>
            <a:ext cx="4182457" cy="476480"/>
          </a:xfrm>
        </p:spPr>
        <p:txBody>
          <a:bodyPr>
            <a:noAutofit/>
          </a:bodyPr>
          <a:lstStyle>
            <a:lvl1pPr marL="457200" indent="-457200">
              <a:buFont typeface="Wingdings" panose="05000000000000000000" pitchFamily="2" charset="2"/>
              <a:buChar char="§"/>
              <a:defRPr sz="2800" b="0">
                <a:latin typeface="+mj-lt"/>
              </a:defRPr>
            </a:lvl1pPr>
          </a:lstStyle>
          <a:p>
            <a:pPr lvl="0"/>
            <a:r>
              <a:rPr lang="en-US" dirty="0"/>
              <a:t>Icon (n)</a:t>
            </a:r>
          </a:p>
        </p:txBody>
      </p:sp>
      <p:sp>
        <p:nvSpPr>
          <p:cNvPr id="22" name="Footer Placeholder 21">
            <a:extLst>
              <a:ext uri="{FF2B5EF4-FFF2-40B4-BE49-F238E27FC236}">
                <a16:creationId xmlns:a16="http://schemas.microsoft.com/office/drawing/2014/main" id="{BE37056C-F4FD-5CEA-3C2C-823C70A86367}"/>
              </a:ext>
            </a:extLst>
          </p:cNvPr>
          <p:cNvSpPr>
            <a:spLocks noGrp="1"/>
          </p:cNvSpPr>
          <p:nvPr>
            <p:ph type="ftr" sz="quarter" idx="21"/>
          </p:nvPr>
        </p:nvSpPr>
        <p:spPr>
          <a:xfrm>
            <a:off x="7560944" y="6125556"/>
            <a:ext cx="3081656" cy="605155"/>
          </a:xfrm>
        </p:spPr>
        <p:txBody>
          <a:bodyPr/>
          <a:lstStyle>
            <a:lvl1pPr algn="l">
              <a:defRPr>
                <a:solidFill>
                  <a:schemeClr val="accent2"/>
                </a:solidFill>
              </a:defRPr>
            </a:lvl1pPr>
          </a:lstStyle>
          <a:p>
            <a:r>
              <a:rPr lang="en-US" dirty="0"/>
              <a:t>UNIT 02</a:t>
            </a:r>
          </a:p>
          <a:p>
            <a:r>
              <a:rPr lang="en-US" dirty="0"/>
              <a:t>LESSON 01</a:t>
            </a:r>
          </a:p>
        </p:txBody>
      </p:sp>
      <p:sp>
        <p:nvSpPr>
          <p:cNvPr id="23" name="Slide Number Placeholder 22">
            <a:extLst>
              <a:ext uri="{FF2B5EF4-FFF2-40B4-BE49-F238E27FC236}">
                <a16:creationId xmlns:a16="http://schemas.microsoft.com/office/drawing/2014/main" id="{8CF5E426-172B-A929-0C80-3539CF2279A1}"/>
              </a:ext>
            </a:extLst>
          </p:cNvPr>
          <p:cNvSpPr>
            <a:spLocks noGrp="1"/>
          </p:cNvSpPr>
          <p:nvPr>
            <p:ph type="sldNum" sz="quarter" idx="22"/>
          </p:nvPr>
        </p:nvSpPr>
        <p:spPr>
          <a:xfrm>
            <a:off x="10891520" y="6116320"/>
            <a:ext cx="1087120" cy="605155"/>
          </a:xfrm>
        </p:spPr>
        <p:txBody>
          <a:bodyPr/>
          <a:lstStyle>
            <a:lvl1pPr>
              <a:defRPr sz="3600" b="0">
                <a:solidFill>
                  <a:schemeClr val="accent2"/>
                </a:solidFill>
                <a:latin typeface="+mj-lt"/>
              </a:defRPr>
            </a:lvl1pPr>
          </a:lstStyle>
          <a:p>
            <a:fld id="{F1C3B705-76CB-4701-B49A-E6553401712F}" type="slidenum">
              <a:rPr lang="en-US" smtClean="0"/>
              <a:pPr/>
              <a:t>‹#›</a:t>
            </a:fld>
            <a:endParaRPr lang="en-US" dirty="0"/>
          </a:p>
        </p:txBody>
      </p:sp>
      <p:sp>
        <p:nvSpPr>
          <p:cNvPr id="24" name="Rectangle 23">
            <a:extLst>
              <a:ext uri="{FF2B5EF4-FFF2-40B4-BE49-F238E27FC236}">
                <a16:creationId xmlns:a16="http://schemas.microsoft.com/office/drawing/2014/main" id="{2A095EDD-AB07-5E0A-8447-9420E0CA76EB}"/>
              </a:ext>
            </a:extLst>
          </p:cNvPr>
          <p:cNvSpPr/>
          <p:nvPr userDrawn="1"/>
        </p:nvSpPr>
        <p:spPr>
          <a:xfrm>
            <a:off x="10754359" y="6062091"/>
            <a:ext cx="45719" cy="732084"/>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Text Placeholder 28">
            <a:extLst>
              <a:ext uri="{FF2B5EF4-FFF2-40B4-BE49-F238E27FC236}">
                <a16:creationId xmlns:a16="http://schemas.microsoft.com/office/drawing/2014/main" id="{1089D02B-D658-1C50-D08F-5FC69368E95B}"/>
              </a:ext>
            </a:extLst>
          </p:cNvPr>
          <p:cNvSpPr>
            <a:spLocks noGrp="1"/>
          </p:cNvSpPr>
          <p:nvPr>
            <p:ph type="body" sz="quarter" idx="24" hasCustomPrompt="1"/>
          </p:nvPr>
        </p:nvSpPr>
        <p:spPr>
          <a:xfrm>
            <a:off x="1094122" y="262314"/>
            <a:ext cx="9082388" cy="710453"/>
          </a:xfrm>
        </p:spPr>
        <p:txBody>
          <a:bodyPr>
            <a:noAutofit/>
          </a:bodyPr>
          <a:lstStyle>
            <a:lvl1pPr marL="0" indent="0">
              <a:buNone/>
              <a:defRPr sz="4000">
                <a:solidFill>
                  <a:schemeClr val="accent1"/>
                </a:solidFill>
                <a:latin typeface="+mj-lt"/>
              </a:defRPr>
            </a:lvl1pPr>
          </a:lstStyle>
          <a:p>
            <a:pPr lvl="0"/>
            <a:r>
              <a:rPr lang="en-US" noProof="0" dirty="0"/>
              <a:t>Vocabulary Review</a:t>
            </a:r>
          </a:p>
        </p:txBody>
      </p:sp>
      <p:sp>
        <p:nvSpPr>
          <p:cNvPr id="44" name="Text Placeholder 27">
            <a:extLst>
              <a:ext uri="{FF2B5EF4-FFF2-40B4-BE49-F238E27FC236}">
                <a16:creationId xmlns:a16="http://schemas.microsoft.com/office/drawing/2014/main" id="{1583424A-B73B-6051-C69A-8DD4578926F7}"/>
              </a:ext>
            </a:extLst>
          </p:cNvPr>
          <p:cNvSpPr>
            <a:spLocks noGrp="1"/>
          </p:cNvSpPr>
          <p:nvPr>
            <p:ph type="body" sz="quarter" idx="25" hasCustomPrompt="1"/>
          </p:nvPr>
        </p:nvSpPr>
        <p:spPr>
          <a:xfrm>
            <a:off x="1620995" y="1885269"/>
            <a:ext cx="4647726" cy="710453"/>
          </a:xfrm>
        </p:spPr>
        <p:txBody>
          <a:bodyPr>
            <a:noAutofit/>
          </a:bodyPr>
          <a:lstStyle>
            <a:lvl1pPr marL="0" indent="0">
              <a:buNone/>
              <a:defRPr sz="1600" b="0">
                <a:solidFill>
                  <a:schemeClr val="accent5"/>
                </a:solidFill>
                <a:latin typeface="+mn-lt"/>
              </a:defRPr>
            </a:lvl1pPr>
          </a:lstStyle>
          <a:p>
            <a:pPr lvl="0"/>
            <a:r>
              <a:rPr lang="en-US" dirty="0"/>
              <a:t>A small picture on a computer that tells you information or helps you do an action</a:t>
            </a:r>
          </a:p>
        </p:txBody>
      </p:sp>
      <p:sp>
        <p:nvSpPr>
          <p:cNvPr id="41" name="Text Placeholder 27">
            <a:extLst>
              <a:ext uri="{FF2B5EF4-FFF2-40B4-BE49-F238E27FC236}">
                <a16:creationId xmlns:a16="http://schemas.microsoft.com/office/drawing/2014/main" id="{F5E25171-6E4C-B438-90D2-6C66852C7809}"/>
              </a:ext>
            </a:extLst>
          </p:cNvPr>
          <p:cNvSpPr>
            <a:spLocks noGrp="1"/>
          </p:cNvSpPr>
          <p:nvPr>
            <p:ph type="body" sz="quarter" idx="26" hasCustomPrompt="1"/>
          </p:nvPr>
        </p:nvSpPr>
        <p:spPr>
          <a:xfrm>
            <a:off x="1620994" y="2950064"/>
            <a:ext cx="4182457" cy="476480"/>
          </a:xfrm>
        </p:spPr>
        <p:txBody>
          <a:bodyPr>
            <a:noAutofit/>
          </a:bodyPr>
          <a:lstStyle>
            <a:lvl1pPr marL="457200" indent="-457200">
              <a:buFont typeface="Wingdings" panose="05000000000000000000" pitchFamily="2" charset="2"/>
              <a:buChar char="§"/>
              <a:defRPr sz="2800" b="0">
                <a:latin typeface="+mj-lt"/>
              </a:defRPr>
            </a:lvl1pPr>
          </a:lstStyle>
          <a:p>
            <a:pPr lvl="0"/>
            <a:r>
              <a:rPr lang="en-US" dirty="0"/>
              <a:t>Icon (n)</a:t>
            </a:r>
          </a:p>
        </p:txBody>
      </p:sp>
      <p:sp>
        <p:nvSpPr>
          <p:cNvPr id="42" name="Text Placeholder 27">
            <a:extLst>
              <a:ext uri="{FF2B5EF4-FFF2-40B4-BE49-F238E27FC236}">
                <a16:creationId xmlns:a16="http://schemas.microsoft.com/office/drawing/2014/main" id="{A8617945-7032-D9B7-AA29-DFDABF73B420}"/>
              </a:ext>
            </a:extLst>
          </p:cNvPr>
          <p:cNvSpPr>
            <a:spLocks noGrp="1"/>
          </p:cNvSpPr>
          <p:nvPr>
            <p:ph type="body" sz="quarter" idx="27" hasCustomPrompt="1"/>
          </p:nvPr>
        </p:nvSpPr>
        <p:spPr>
          <a:xfrm>
            <a:off x="1620995" y="3508342"/>
            <a:ext cx="4647726" cy="710453"/>
          </a:xfrm>
        </p:spPr>
        <p:txBody>
          <a:bodyPr>
            <a:noAutofit/>
          </a:bodyPr>
          <a:lstStyle>
            <a:lvl1pPr marL="0" indent="0">
              <a:buNone/>
              <a:defRPr sz="1600" b="0">
                <a:solidFill>
                  <a:schemeClr val="accent5"/>
                </a:solidFill>
                <a:latin typeface="+mn-lt"/>
              </a:defRPr>
            </a:lvl1pPr>
          </a:lstStyle>
          <a:p>
            <a:pPr lvl="0"/>
            <a:r>
              <a:rPr lang="en-US" dirty="0"/>
              <a:t>A small picture on a computer that tells you information or helps you do an action</a:t>
            </a:r>
          </a:p>
        </p:txBody>
      </p:sp>
      <p:sp>
        <p:nvSpPr>
          <p:cNvPr id="43" name="Text Placeholder 27">
            <a:extLst>
              <a:ext uri="{FF2B5EF4-FFF2-40B4-BE49-F238E27FC236}">
                <a16:creationId xmlns:a16="http://schemas.microsoft.com/office/drawing/2014/main" id="{0A4C49EF-AE9A-A740-5501-14FF286FC4AE}"/>
              </a:ext>
            </a:extLst>
          </p:cNvPr>
          <p:cNvSpPr>
            <a:spLocks noGrp="1"/>
          </p:cNvSpPr>
          <p:nvPr>
            <p:ph type="body" sz="quarter" idx="28" hasCustomPrompt="1"/>
          </p:nvPr>
        </p:nvSpPr>
        <p:spPr>
          <a:xfrm>
            <a:off x="1620994" y="4573137"/>
            <a:ext cx="4182457" cy="476480"/>
          </a:xfrm>
        </p:spPr>
        <p:txBody>
          <a:bodyPr>
            <a:noAutofit/>
          </a:bodyPr>
          <a:lstStyle>
            <a:lvl1pPr marL="457200" indent="-457200">
              <a:buFont typeface="Wingdings" panose="05000000000000000000" pitchFamily="2" charset="2"/>
              <a:buChar char="§"/>
              <a:defRPr sz="2800" b="0">
                <a:latin typeface="+mj-lt"/>
              </a:defRPr>
            </a:lvl1pPr>
          </a:lstStyle>
          <a:p>
            <a:pPr lvl="0"/>
            <a:r>
              <a:rPr lang="en-US" dirty="0"/>
              <a:t>Icon (n)</a:t>
            </a:r>
          </a:p>
        </p:txBody>
      </p:sp>
      <p:sp>
        <p:nvSpPr>
          <p:cNvPr id="46" name="Text Placeholder 27">
            <a:extLst>
              <a:ext uri="{FF2B5EF4-FFF2-40B4-BE49-F238E27FC236}">
                <a16:creationId xmlns:a16="http://schemas.microsoft.com/office/drawing/2014/main" id="{A878E553-7C46-5919-0420-9E1D20A2B393}"/>
              </a:ext>
            </a:extLst>
          </p:cNvPr>
          <p:cNvSpPr>
            <a:spLocks noGrp="1"/>
          </p:cNvSpPr>
          <p:nvPr>
            <p:ph type="body" sz="quarter" idx="29" hasCustomPrompt="1"/>
          </p:nvPr>
        </p:nvSpPr>
        <p:spPr>
          <a:xfrm>
            <a:off x="1620995" y="5131415"/>
            <a:ext cx="4647726" cy="710453"/>
          </a:xfrm>
        </p:spPr>
        <p:txBody>
          <a:bodyPr>
            <a:noAutofit/>
          </a:bodyPr>
          <a:lstStyle>
            <a:lvl1pPr marL="0" indent="0">
              <a:buNone/>
              <a:defRPr sz="1600" b="0">
                <a:solidFill>
                  <a:schemeClr val="accent5"/>
                </a:solidFill>
                <a:latin typeface="+mn-lt"/>
              </a:defRPr>
            </a:lvl1pPr>
          </a:lstStyle>
          <a:p>
            <a:pPr lvl="0"/>
            <a:r>
              <a:rPr lang="en-US" dirty="0"/>
              <a:t>A small picture on a computer that tells you information or helps you do an action</a:t>
            </a:r>
          </a:p>
        </p:txBody>
      </p:sp>
      <p:sp>
        <p:nvSpPr>
          <p:cNvPr id="47" name="Text Placeholder 27">
            <a:extLst>
              <a:ext uri="{FF2B5EF4-FFF2-40B4-BE49-F238E27FC236}">
                <a16:creationId xmlns:a16="http://schemas.microsoft.com/office/drawing/2014/main" id="{6A4DF7B3-F942-EA2F-F310-299E0575DE2D}"/>
              </a:ext>
            </a:extLst>
          </p:cNvPr>
          <p:cNvSpPr>
            <a:spLocks noGrp="1"/>
          </p:cNvSpPr>
          <p:nvPr>
            <p:ph type="body" sz="quarter" idx="30" hasCustomPrompt="1"/>
          </p:nvPr>
        </p:nvSpPr>
        <p:spPr>
          <a:xfrm>
            <a:off x="7330913" y="1326991"/>
            <a:ext cx="4182457" cy="476480"/>
          </a:xfrm>
        </p:spPr>
        <p:txBody>
          <a:bodyPr>
            <a:noAutofit/>
          </a:bodyPr>
          <a:lstStyle>
            <a:lvl1pPr marL="457200" indent="-457200">
              <a:buFont typeface="Wingdings" panose="05000000000000000000" pitchFamily="2" charset="2"/>
              <a:buChar char="§"/>
              <a:defRPr sz="2800" b="0">
                <a:latin typeface="+mj-lt"/>
              </a:defRPr>
            </a:lvl1pPr>
          </a:lstStyle>
          <a:p>
            <a:pPr lvl="0"/>
            <a:r>
              <a:rPr lang="en-US" dirty="0"/>
              <a:t>Icon (n)</a:t>
            </a:r>
          </a:p>
        </p:txBody>
      </p:sp>
      <p:sp>
        <p:nvSpPr>
          <p:cNvPr id="48" name="Text Placeholder 27">
            <a:extLst>
              <a:ext uri="{FF2B5EF4-FFF2-40B4-BE49-F238E27FC236}">
                <a16:creationId xmlns:a16="http://schemas.microsoft.com/office/drawing/2014/main" id="{784C6085-1419-B6D7-7F47-371C0D96986F}"/>
              </a:ext>
            </a:extLst>
          </p:cNvPr>
          <p:cNvSpPr>
            <a:spLocks noGrp="1"/>
          </p:cNvSpPr>
          <p:nvPr>
            <p:ph type="body" sz="quarter" idx="31" hasCustomPrompt="1"/>
          </p:nvPr>
        </p:nvSpPr>
        <p:spPr>
          <a:xfrm>
            <a:off x="7330914" y="1885269"/>
            <a:ext cx="4647726" cy="710453"/>
          </a:xfrm>
        </p:spPr>
        <p:txBody>
          <a:bodyPr>
            <a:noAutofit/>
          </a:bodyPr>
          <a:lstStyle>
            <a:lvl1pPr marL="0" indent="0">
              <a:buNone/>
              <a:defRPr sz="1600" b="0">
                <a:solidFill>
                  <a:schemeClr val="accent5"/>
                </a:solidFill>
                <a:latin typeface="+mn-lt"/>
              </a:defRPr>
            </a:lvl1pPr>
          </a:lstStyle>
          <a:p>
            <a:pPr lvl="0"/>
            <a:r>
              <a:rPr lang="en-US" dirty="0"/>
              <a:t>A small picture on a computer that tells you information or helps you do an action</a:t>
            </a:r>
          </a:p>
        </p:txBody>
      </p:sp>
      <p:sp>
        <p:nvSpPr>
          <p:cNvPr id="49" name="Text Placeholder 27">
            <a:extLst>
              <a:ext uri="{FF2B5EF4-FFF2-40B4-BE49-F238E27FC236}">
                <a16:creationId xmlns:a16="http://schemas.microsoft.com/office/drawing/2014/main" id="{937C8AF8-A8AF-0718-4EE5-5D28CB997A2E}"/>
              </a:ext>
            </a:extLst>
          </p:cNvPr>
          <p:cNvSpPr>
            <a:spLocks noGrp="1"/>
          </p:cNvSpPr>
          <p:nvPr>
            <p:ph type="body" sz="quarter" idx="32" hasCustomPrompt="1"/>
          </p:nvPr>
        </p:nvSpPr>
        <p:spPr>
          <a:xfrm>
            <a:off x="7330913" y="2950064"/>
            <a:ext cx="4182457" cy="476480"/>
          </a:xfrm>
        </p:spPr>
        <p:txBody>
          <a:bodyPr>
            <a:noAutofit/>
          </a:bodyPr>
          <a:lstStyle>
            <a:lvl1pPr marL="457200" indent="-457200">
              <a:buFont typeface="Wingdings" panose="05000000000000000000" pitchFamily="2" charset="2"/>
              <a:buChar char="§"/>
              <a:defRPr sz="2800" b="0">
                <a:latin typeface="+mj-lt"/>
              </a:defRPr>
            </a:lvl1pPr>
          </a:lstStyle>
          <a:p>
            <a:pPr lvl="0"/>
            <a:r>
              <a:rPr lang="en-US" dirty="0"/>
              <a:t>Icon (n)</a:t>
            </a:r>
          </a:p>
        </p:txBody>
      </p:sp>
      <p:sp>
        <p:nvSpPr>
          <p:cNvPr id="50" name="Text Placeholder 27">
            <a:extLst>
              <a:ext uri="{FF2B5EF4-FFF2-40B4-BE49-F238E27FC236}">
                <a16:creationId xmlns:a16="http://schemas.microsoft.com/office/drawing/2014/main" id="{70A8A5BD-D718-E435-8A6E-FFE9E8D7DEC3}"/>
              </a:ext>
            </a:extLst>
          </p:cNvPr>
          <p:cNvSpPr>
            <a:spLocks noGrp="1"/>
          </p:cNvSpPr>
          <p:nvPr>
            <p:ph type="body" sz="quarter" idx="33" hasCustomPrompt="1"/>
          </p:nvPr>
        </p:nvSpPr>
        <p:spPr>
          <a:xfrm>
            <a:off x="7330914" y="3508342"/>
            <a:ext cx="4647726" cy="710453"/>
          </a:xfrm>
        </p:spPr>
        <p:txBody>
          <a:bodyPr>
            <a:noAutofit/>
          </a:bodyPr>
          <a:lstStyle>
            <a:lvl1pPr marL="0" indent="0">
              <a:buNone/>
              <a:defRPr sz="1600" b="0">
                <a:solidFill>
                  <a:schemeClr val="accent5"/>
                </a:solidFill>
                <a:latin typeface="+mn-lt"/>
              </a:defRPr>
            </a:lvl1pPr>
          </a:lstStyle>
          <a:p>
            <a:pPr lvl="0"/>
            <a:r>
              <a:rPr lang="en-US" dirty="0"/>
              <a:t>A small picture on a computer that tells you information or helps you do an action</a:t>
            </a:r>
          </a:p>
        </p:txBody>
      </p:sp>
      <p:sp>
        <p:nvSpPr>
          <p:cNvPr id="51" name="Text Placeholder 27">
            <a:extLst>
              <a:ext uri="{FF2B5EF4-FFF2-40B4-BE49-F238E27FC236}">
                <a16:creationId xmlns:a16="http://schemas.microsoft.com/office/drawing/2014/main" id="{AFBBA4A6-1719-4AF2-A3B6-58E2A256298F}"/>
              </a:ext>
            </a:extLst>
          </p:cNvPr>
          <p:cNvSpPr>
            <a:spLocks noGrp="1"/>
          </p:cNvSpPr>
          <p:nvPr>
            <p:ph type="body" sz="quarter" idx="34" hasCustomPrompt="1"/>
          </p:nvPr>
        </p:nvSpPr>
        <p:spPr>
          <a:xfrm>
            <a:off x="7330913" y="4573137"/>
            <a:ext cx="4182457" cy="476480"/>
          </a:xfrm>
        </p:spPr>
        <p:txBody>
          <a:bodyPr>
            <a:noAutofit/>
          </a:bodyPr>
          <a:lstStyle>
            <a:lvl1pPr marL="457200" indent="-457200">
              <a:buFont typeface="Wingdings" panose="05000000000000000000" pitchFamily="2" charset="2"/>
              <a:buChar char="§"/>
              <a:defRPr sz="2800" b="0">
                <a:latin typeface="+mj-lt"/>
              </a:defRPr>
            </a:lvl1pPr>
          </a:lstStyle>
          <a:p>
            <a:pPr lvl="0"/>
            <a:r>
              <a:rPr lang="en-US" dirty="0"/>
              <a:t>Icon (n)</a:t>
            </a:r>
          </a:p>
        </p:txBody>
      </p:sp>
      <p:sp>
        <p:nvSpPr>
          <p:cNvPr id="52" name="Text Placeholder 27">
            <a:extLst>
              <a:ext uri="{FF2B5EF4-FFF2-40B4-BE49-F238E27FC236}">
                <a16:creationId xmlns:a16="http://schemas.microsoft.com/office/drawing/2014/main" id="{9145CF04-C38F-FFCB-EC2E-EF91DDDE8738}"/>
              </a:ext>
            </a:extLst>
          </p:cNvPr>
          <p:cNvSpPr>
            <a:spLocks noGrp="1"/>
          </p:cNvSpPr>
          <p:nvPr>
            <p:ph type="body" sz="quarter" idx="35" hasCustomPrompt="1"/>
          </p:nvPr>
        </p:nvSpPr>
        <p:spPr>
          <a:xfrm>
            <a:off x="7330914" y="5131415"/>
            <a:ext cx="4647726" cy="710453"/>
          </a:xfrm>
        </p:spPr>
        <p:txBody>
          <a:bodyPr>
            <a:noAutofit/>
          </a:bodyPr>
          <a:lstStyle>
            <a:lvl1pPr marL="0" indent="0">
              <a:buNone/>
              <a:defRPr sz="1600" b="0">
                <a:solidFill>
                  <a:schemeClr val="accent5"/>
                </a:solidFill>
                <a:latin typeface="+mn-lt"/>
              </a:defRPr>
            </a:lvl1pPr>
          </a:lstStyle>
          <a:p>
            <a:pPr lvl="0"/>
            <a:r>
              <a:rPr lang="en-US" dirty="0"/>
              <a:t>A small picture on a computer that tells you information or helps you do an action</a:t>
            </a:r>
          </a:p>
        </p:txBody>
      </p:sp>
      <p:pic>
        <p:nvPicPr>
          <p:cNvPr id="2" name="Picture 1" descr="A black background with white text&#10;&#10;Description automatically generated">
            <a:extLst>
              <a:ext uri="{FF2B5EF4-FFF2-40B4-BE49-F238E27FC236}">
                <a16:creationId xmlns:a16="http://schemas.microsoft.com/office/drawing/2014/main" id="{E7364E1F-0C9F-95E5-6057-A32AFB62E034}"/>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523512" y="5727968"/>
            <a:ext cx="2329452" cy="1345664"/>
          </a:xfrm>
          <a:prstGeom prst="rect">
            <a:avLst/>
          </a:prstGeom>
        </p:spPr>
      </p:pic>
      <p:pic>
        <p:nvPicPr>
          <p:cNvPr id="3" name="Picture 2" descr="A white logo with a black background&#10;&#10;Description automatically generated">
            <a:extLst>
              <a:ext uri="{FF2B5EF4-FFF2-40B4-BE49-F238E27FC236}">
                <a16:creationId xmlns:a16="http://schemas.microsoft.com/office/drawing/2014/main" id="{8FB7EEB5-D940-FFD5-CEAC-D5B64F414DBC}"/>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94313" y="6033516"/>
            <a:ext cx="858398" cy="743811"/>
          </a:xfrm>
          <a:prstGeom prst="rect">
            <a:avLst/>
          </a:prstGeom>
        </p:spPr>
      </p:pic>
    </p:spTree>
    <p:extLst>
      <p:ext uri="{BB962C8B-B14F-4D97-AF65-F5344CB8AC3E}">
        <p14:creationId xmlns:p14="http://schemas.microsoft.com/office/powerpoint/2010/main" val="3975581920"/>
      </p:ext>
    </p:extLst>
  </p:cSld>
  <p:clrMapOvr>
    <a:masterClrMapping/>
  </p:clrMapOvr>
  <p:hf hdr="0" dt="0"/>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Review &amp; warm up">
    <p:spTree>
      <p:nvGrpSpPr>
        <p:cNvPr id="1" name=""/>
        <p:cNvGrpSpPr/>
        <p:nvPr/>
      </p:nvGrpSpPr>
      <p:grpSpPr>
        <a:xfrm>
          <a:off x="0" y="0"/>
          <a:ext cx="0" cy="0"/>
          <a:chOff x="0" y="0"/>
          <a:chExt cx="0" cy="0"/>
        </a:xfrm>
      </p:grpSpPr>
      <p:pic>
        <p:nvPicPr>
          <p:cNvPr id="10" name="Graphic 9">
            <a:extLst>
              <a:ext uri="{FF2B5EF4-FFF2-40B4-BE49-F238E27FC236}">
                <a16:creationId xmlns:a16="http://schemas.microsoft.com/office/drawing/2014/main" id="{F40D6996-B8A7-1876-C47D-0230E2B3F759}"/>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rot="10800000">
            <a:off x="3059269" y="-111160"/>
            <a:ext cx="5209304" cy="1894697"/>
          </a:xfrm>
          <a:prstGeom prst="rect">
            <a:avLst/>
          </a:prstGeom>
        </p:spPr>
      </p:pic>
      <p:pic>
        <p:nvPicPr>
          <p:cNvPr id="4" name="Graphic 3">
            <a:extLst>
              <a:ext uri="{FF2B5EF4-FFF2-40B4-BE49-F238E27FC236}">
                <a16:creationId xmlns:a16="http://schemas.microsoft.com/office/drawing/2014/main" id="{D7310785-643B-653C-3F41-7DD16724B326}"/>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rot="10800000">
            <a:off x="8268573" y="-103051"/>
            <a:ext cx="5209304" cy="1894697"/>
          </a:xfrm>
          <a:prstGeom prst="rect">
            <a:avLst/>
          </a:prstGeom>
        </p:spPr>
      </p:pic>
      <p:sp>
        <p:nvSpPr>
          <p:cNvPr id="8" name="Rectangle 7">
            <a:extLst>
              <a:ext uri="{FF2B5EF4-FFF2-40B4-BE49-F238E27FC236}">
                <a16:creationId xmlns:a16="http://schemas.microsoft.com/office/drawing/2014/main" id="{16AA27E4-E3AD-060E-293A-8E201A2B3776}"/>
              </a:ext>
            </a:extLst>
          </p:cNvPr>
          <p:cNvSpPr/>
          <p:nvPr userDrawn="1"/>
        </p:nvSpPr>
        <p:spPr>
          <a:xfrm>
            <a:off x="0" y="5943600"/>
            <a:ext cx="12192000" cy="914400"/>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ext Placeholder 27">
            <a:extLst>
              <a:ext uri="{FF2B5EF4-FFF2-40B4-BE49-F238E27FC236}">
                <a16:creationId xmlns:a16="http://schemas.microsoft.com/office/drawing/2014/main" id="{D0656C76-4411-E881-B32F-28359ABA572E}"/>
              </a:ext>
            </a:extLst>
          </p:cNvPr>
          <p:cNvSpPr>
            <a:spLocks noGrp="1"/>
          </p:cNvSpPr>
          <p:nvPr>
            <p:ph type="body" sz="quarter" idx="16" hasCustomPrompt="1"/>
          </p:nvPr>
        </p:nvSpPr>
        <p:spPr>
          <a:xfrm>
            <a:off x="3059269" y="345265"/>
            <a:ext cx="4182457" cy="476480"/>
          </a:xfrm>
          <a:solidFill>
            <a:schemeClr val="accent3">
              <a:lumMod val="20000"/>
              <a:lumOff val="80000"/>
            </a:schemeClr>
          </a:solidFill>
        </p:spPr>
        <p:txBody>
          <a:bodyPr>
            <a:noAutofit/>
          </a:bodyPr>
          <a:lstStyle>
            <a:lvl1pPr marL="0" indent="0">
              <a:buFont typeface="Wingdings" panose="05000000000000000000" pitchFamily="2" charset="2"/>
              <a:buNone/>
              <a:defRPr sz="2800" b="0">
                <a:latin typeface="+mj-lt"/>
              </a:defRPr>
            </a:lvl1pPr>
          </a:lstStyle>
          <a:p>
            <a:pPr lvl="0"/>
            <a:r>
              <a:rPr lang="en-US" dirty="0"/>
              <a:t>DIRECTIONS</a:t>
            </a:r>
          </a:p>
        </p:txBody>
      </p:sp>
      <p:sp>
        <p:nvSpPr>
          <p:cNvPr id="22" name="Footer Placeholder 21">
            <a:extLst>
              <a:ext uri="{FF2B5EF4-FFF2-40B4-BE49-F238E27FC236}">
                <a16:creationId xmlns:a16="http://schemas.microsoft.com/office/drawing/2014/main" id="{BE37056C-F4FD-5CEA-3C2C-823C70A86367}"/>
              </a:ext>
            </a:extLst>
          </p:cNvPr>
          <p:cNvSpPr>
            <a:spLocks noGrp="1"/>
          </p:cNvSpPr>
          <p:nvPr>
            <p:ph type="ftr" sz="quarter" idx="21"/>
          </p:nvPr>
        </p:nvSpPr>
        <p:spPr>
          <a:xfrm>
            <a:off x="9357360" y="6125556"/>
            <a:ext cx="1285240" cy="605155"/>
          </a:xfrm>
        </p:spPr>
        <p:txBody>
          <a:bodyPr/>
          <a:lstStyle>
            <a:lvl1pPr algn="l">
              <a:defRPr>
                <a:solidFill>
                  <a:schemeClr val="accent2"/>
                </a:solidFill>
              </a:defRPr>
            </a:lvl1pPr>
          </a:lstStyle>
          <a:p>
            <a:r>
              <a:rPr lang="en-US" dirty="0"/>
              <a:t>UNIT 02</a:t>
            </a:r>
          </a:p>
          <a:p>
            <a:r>
              <a:rPr lang="en-US" dirty="0"/>
              <a:t>LESSON 01</a:t>
            </a:r>
          </a:p>
        </p:txBody>
      </p:sp>
      <p:sp>
        <p:nvSpPr>
          <p:cNvPr id="23" name="Slide Number Placeholder 22">
            <a:extLst>
              <a:ext uri="{FF2B5EF4-FFF2-40B4-BE49-F238E27FC236}">
                <a16:creationId xmlns:a16="http://schemas.microsoft.com/office/drawing/2014/main" id="{8CF5E426-172B-A929-0C80-3539CF2279A1}"/>
              </a:ext>
            </a:extLst>
          </p:cNvPr>
          <p:cNvSpPr>
            <a:spLocks noGrp="1"/>
          </p:cNvSpPr>
          <p:nvPr>
            <p:ph type="sldNum" sz="quarter" idx="22"/>
          </p:nvPr>
        </p:nvSpPr>
        <p:spPr>
          <a:xfrm>
            <a:off x="10891520" y="6116320"/>
            <a:ext cx="1087120" cy="605155"/>
          </a:xfrm>
        </p:spPr>
        <p:txBody>
          <a:bodyPr/>
          <a:lstStyle>
            <a:lvl1pPr>
              <a:defRPr sz="3600" b="0">
                <a:solidFill>
                  <a:schemeClr val="accent2"/>
                </a:solidFill>
                <a:latin typeface="+mj-lt"/>
              </a:defRPr>
            </a:lvl1pPr>
          </a:lstStyle>
          <a:p>
            <a:fld id="{F1C3B705-76CB-4701-B49A-E6553401712F}" type="slidenum">
              <a:rPr lang="en-US" smtClean="0"/>
              <a:pPr/>
              <a:t>‹#›</a:t>
            </a:fld>
            <a:endParaRPr lang="en-US" dirty="0"/>
          </a:p>
        </p:txBody>
      </p:sp>
      <p:sp>
        <p:nvSpPr>
          <p:cNvPr id="24" name="Rectangle 23">
            <a:extLst>
              <a:ext uri="{FF2B5EF4-FFF2-40B4-BE49-F238E27FC236}">
                <a16:creationId xmlns:a16="http://schemas.microsoft.com/office/drawing/2014/main" id="{2A095EDD-AB07-5E0A-8447-9420E0CA76EB}"/>
              </a:ext>
            </a:extLst>
          </p:cNvPr>
          <p:cNvSpPr/>
          <p:nvPr userDrawn="1"/>
        </p:nvSpPr>
        <p:spPr>
          <a:xfrm>
            <a:off x="10754359" y="6062091"/>
            <a:ext cx="45719" cy="732084"/>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Text Placeholder 27">
            <a:extLst>
              <a:ext uri="{FF2B5EF4-FFF2-40B4-BE49-F238E27FC236}">
                <a16:creationId xmlns:a16="http://schemas.microsoft.com/office/drawing/2014/main" id="{1583424A-B73B-6051-C69A-8DD4578926F7}"/>
              </a:ext>
            </a:extLst>
          </p:cNvPr>
          <p:cNvSpPr>
            <a:spLocks noGrp="1"/>
          </p:cNvSpPr>
          <p:nvPr>
            <p:ph type="body" sz="quarter" idx="25" hasCustomPrompt="1"/>
          </p:nvPr>
        </p:nvSpPr>
        <p:spPr>
          <a:xfrm>
            <a:off x="3059269" y="903543"/>
            <a:ext cx="5618005" cy="879994"/>
          </a:xfrm>
        </p:spPr>
        <p:txBody>
          <a:bodyPr>
            <a:noAutofit/>
          </a:bodyPr>
          <a:lstStyle>
            <a:lvl1pPr marL="0" indent="0">
              <a:buNone/>
              <a:defRPr sz="1600" b="0">
                <a:solidFill>
                  <a:schemeClr val="accent5"/>
                </a:solidFill>
                <a:latin typeface="+mj-lt"/>
                <a:cs typeface="+mj-cs"/>
              </a:defRPr>
            </a:lvl1pPr>
          </a:lstStyle>
          <a:p>
            <a:pPr lvl="0"/>
            <a:r>
              <a:rPr lang="en-US" dirty="0"/>
              <a:t>Look at the computer in front of you to finish the sentences. Write each sentence in your notebook.</a:t>
            </a:r>
          </a:p>
        </p:txBody>
      </p:sp>
      <p:pic>
        <p:nvPicPr>
          <p:cNvPr id="2" name="Graphic 1">
            <a:extLst>
              <a:ext uri="{FF2B5EF4-FFF2-40B4-BE49-F238E27FC236}">
                <a16:creationId xmlns:a16="http://schemas.microsoft.com/office/drawing/2014/main" id="{68EED151-5455-7CE0-212A-066570DECB4F}"/>
              </a:ext>
            </a:extLst>
          </p:cNvPr>
          <p:cNvPicPr>
            <a:picLocks noChangeAspect="1"/>
          </p:cNvPicPr>
          <p:nvPr userDrawn="1"/>
        </p:nvPicPr>
        <p:blipFill rotWithShape="1">
          <a:blip r:embed="rId4">
            <a:extLst>
              <a:ext uri="{96DAC541-7B7A-43D3-8B79-37D633B846F1}">
                <asvg:svgBlip xmlns:asvg="http://schemas.microsoft.com/office/drawing/2016/SVG/main" r:embed="rId5"/>
              </a:ext>
            </a:extLst>
          </a:blip>
          <a:srcRect l="37551"/>
          <a:stretch/>
        </p:blipFill>
        <p:spPr>
          <a:xfrm flipV="1">
            <a:off x="0" y="345265"/>
            <a:ext cx="2590800" cy="1462661"/>
          </a:xfrm>
          <a:prstGeom prst="rect">
            <a:avLst/>
          </a:prstGeom>
        </p:spPr>
      </p:pic>
      <p:sp>
        <p:nvSpPr>
          <p:cNvPr id="3" name="Text Placeholder 28">
            <a:extLst>
              <a:ext uri="{FF2B5EF4-FFF2-40B4-BE49-F238E27FC236}">
                <a16:creationId xmlns:a16="http://schemas.microsoft.com/office/drawing/2014/main" id="{27CF25FA-2941-C28B-A88C-1A50F066EDE2}"/>
              </a:ext>
            </a:extLst>
          </p:cNvPr>
          <p:cNvSpPr>
            <a:spLocks noGrp="1"/>
          </p:cNvSpPr>
          <p:nvPr>
            <p:ph type="body" sz="quarter" idx="24" hasCustomPrompt="1"/>
          </p:nvPr>
        </p:nvSpPr>
        <p:spPr>
          <a:xfrm>
            <a:off x="228935" y="668515"/>
            <a:ext cx="2830178" cy="1326478"/>
          </a:xfrm>
        </p:spPr>
        <p:txBody>
          <a:bodyPr>
            <a:noAutofit/>
          </a:bodyPr>
          <a:lstStyle>
            <a:lvl1pPr marL="0" indent="0">
              <a:lnSpc>
                <a:spcPct val="70000"/>
              </a:lnSpc>
              <a:buNone/>
              <a:defRPr sz="3600">
                <a:solidFill>
                  <a:schemeClr val="accent2"/>
                </a:solidFill>
                <a:latin typeface="+mj-lt"/>
              </a:defRPr>
            </a:lvl1pPr>
          </a:lstStyle>
          <a:p>
            <a:pPr lvl="0"/>
            <a:r>
              <a:rPr lang="en-US" noProof="0" dirty="0"/>
              <a:t>Review &amp;</a:t>
            </a:r>
          </a:p>
          <a:p>
            <a:pPr lvl="0"/>
            <a:r>
              <a:rPr lang="en-US" noProof="0" dirty="0"/>
              <a:t>Warm Up</a:t>
            </a:r>
          </a:p>
        </p:txBody>
      </p:sp>
      <p:sp>
        <p:nvSpPr>
          <p:cNvPr id="7" name="Text Placeholder 18">
            <a:extLst>
              <a:ext uri="{FF2B5EF4-FFF2-40B4-BE49-F238E27FC236}">
                <a16:creationId xmlns:a16="http://schemas.microsoft.com/office/drawing/2014/main" id="{91475197-7EBB-2F36-1062-377B47F0562B}"/>
              </a:ext>
            </a:extLst>
          </p:cNvPr>
          <p:cNvSpPr>
            <a:spLocks noGrp="1"/>
          </p:cNvSpPr>
          <p:nvPr>
            <p:ph type="body" sz="quarter" idx="14" hasCustomPrompt="1"/>
          </p:nvPr>
        </p:nvSpPr>
        <p:spPr>
          <a:xfrm>
            <a:off x="2430127" y="2306463"/>
            <a:ext cx="400051" cy="365125"/>
          </a:xfrm>
          <a:prstGeom prst="roundRect">
            <a:avLst>
              <a:gd name="adj" fmla="val 27328"/>
            </a:avLst>
          </a:prstGeom>
          <a:solidFill>
            <a:schemeClr val="accent2"/>
          </a:solidFill>
        </p:spPr>
        <p:txBody>
          <a:bodyPr>
            <a:noAutofit/>
          </a:bodyPr>
          <a:lstStyle>
            <a:lvl1pPr marL="0" indent="0">
              <a:buNone/>
              <a:defRPr sz="2000">
                <a:solidFill>
                  <a:schemeClr val="accent1"/>
                </a:solidFill>
                <a:latin typeface="+mj-lt"/>
              </a:defRPr>
            </a:lvl1pPr>
          </a:lstStyle>
          <a:p>
            <a:pPr lvl="0"/>
            <a:r>
              <a:rPr lang="fr-FR" dirty="0"/>
              <a:t>1</a:t>
            </a:r>
            <a:endParaRPr lang="en-US" dirty="0"/>
          </a:p>
        </p:txBody>
      </p:sp>
      <p:sp>
        <p:nvSpPr>
          <p:cNvPr id="13" name="Text Placeholder 18">
            <a:extLst>
              <a:ext uri="{FF2B5EF4-FFF2-40B4-BE49-F238E27FC236}">
                <a16:creationId xmlns:a16="http://schemas.microsoft.com/office/drawing/2014/main" id="{883B6C46-1681-9959-5485-3226EC495833}"/>
              </a:ext>
            </a:extLst>
          </p:cNvPr>
          <p:cNvSpPr>
            <a:spLocks noGrp="1"/>
          </p:cNvSpPr>
          <p:nvPr>
            <p:ph type="body" sz="quarter" idx="27" hasCustomPrompt="1"/>
          </p:nvPr>
        </p:nvSpPr>
        <p:spPr>
          <a:xfrm>
            <a:off x="2430127" y="3054417"/>
            <a:ext cx="400051" cy="365125"/>
          </a:xfrm>
          <a:prstGeom prst="roundRect">
            <a:avLst>
              <a:gd name="adj" fmla="val 27328"/>
            </a:avLst>
          </a:prstGeom>
          <a:solidFill>
            <a:schemeClr val="accent2"/>
          </a:solidFill>
        </p:spPr>
        <p:txBody>
          <a:bodyPr>
            <a:noAutofit/>
          </a:bodyPr>
          <a:lstStyle>
            <a:lvl1pPr marL="0" indent="0">
              <a:buNone/>
              <a:defRPr sz="2000">
                <a:solidFill>
                  <a:schemeClr val="accent1"/>
                </a:solidFill>
                <a:latin typeface="+mj-lt"/>
              </a:defRPr>
            </a:lvl1pPr>
          </a:lstStyle>
          <a:p>
            <a:pPr lvl="0"/>
            <a:r>
              <a:rPr lang="fr-FR" dirty="0"/>
              <a:t>2</a:t>
            </a:r>
            <a:endParaRPr lang="en-US" dirty="0"/>
          </a:p>
        </p:txBody>
      </p:sp>
      <p:sp>
        <p:nvSpPr>
          <p:cNvPr id="15" name="Text Placeholder 18">
            <a:extLst>
              <a:ext uri="{FF2B5EF4-FFF2-40B4-BE49-F238E27FC236}">
                <a16:creationId xmlns:a16="http://schemas.microsoft.com/office/drawing/2014/main" id="{57EC2594-031D-9D3D-7464-1D2429DD24BF}"/>
              </a:ext>
            </a:extLst>
          </p:cNvPr>
          <p:cNvSpPr>
            <a:spLocks noGrp="1"/>
          </p:cNvSpPr>
          <p:nvPr>
            <p:ph type="body" sz="quarter" idx="29" hasCustomPrompt="1"/>
          </p:nvPr>
        </p:nvSpPr>
        <p:spPr>
          <a:xfrm>
            <a:off x="2430127" y="4211913"/>
            <a:ext cx="400051" cy="365125"/>
          </a:xfrm>
          <a:prstGeom prst="roundRect">
            <a:avLst>
              <a:gd name="adj" fmla="val 27328"/>
            </a:avLst>
          </a:prstGeom>
          <a:solidFill>
            <a:schemeClr val="accent2"/>
          </a:solidFill>
        </p:spPr>
        <p:txBody>
          <a:bodyPr>
            <a:noAutofit/>
          </a:bodyPr>
          <a:lstStyle>
            <a:lvl1pPr marL="0" indent="0">
              <a:buNone/>
              <a:defRPr sz="2000">
                <a:solidFill>
                  <a:schemeClr val="accent1"/>
                </a:solidFill>
                <a:latin typeface="+mj-lt"/>
              </a:defRPr>
            </a:lvl1pPr>
          </a:lstStyle>
          <a:p>
            <a:pPr lvl="0"/>
            <a:r>
              <a:rPr lang="fr-FR" dirty="0"/>
              <a:t>3</a:t>
            </a:r>
            <a:endParaRPr lang="en-US" dirty="0"/>
          </a:p>
        </p:txBody>
      </p:sp>
      <p:sp>
        <p:nvSpPr>
          <p:cNvPr id="19" name="Text Placeholder 18">
            <a:extLst>
              <a:ext uri="{FF2B5EF4-FFF2-40B4-BE49-F238E27FC236}">
                <a16:creationId xmlns:a16="http://schemas.microsoft.com/office/drawing/2014/main" id="{AE45462C-0F63-3FE7-8E28-149B917DFDF4}"/>
              </a:ext>
            </a:extLst>
          </p:cNvPr>
          <p:cNvSpPr>
            <a:spLocks noGrp="1"/>
          </p:cNvSpPr>
          <p:nvPr>
            <p:ph type="body" sz="quarter" idx="31" hasCustomPrompt="1"/>
          </p:nvPr>
        </p:nvSpPr>
        <p:spPr>
          <a:xfrm>
            <a:off x="3059113" y="2306638"/>
            <a:ext cx="8742362" cy="500062"/>
          </a:xfrm>
        </p:spPr>
        <p:txBody>
          <a:bodyPr>
            <a:normAutofit/>
          </a:bodyPr>
          <a:lstStyle>
            <a:lvl1pPr marL="0" indent="0">
              <a:buNone/>
              <a:defRPr sz="2000"/>
            </a:lvl1pPr>
          </a:lstStyle>
          <a:p>
            <a:pPr lvl="0"/>
            <a:r>
              <a:rPr lang="en-US" dirty="0"/>
              <a:t>Today is __ /__ / ____.</a:t>
            </a:r>
          </a:p>
        </p:txBody>
      </p:sp>
      <p:sp>
        <p:nvSpPr>
          <p:cNvPr id="20" name="Text Placeholder 18">
            <a:extLst>
              <a:ext uri="{FF2B5EF4-FFF2-40B4-BE49-F238E27FC236}">
                <a16:creationId xmlns:a16="http://schemas.microsoft.com/office/drawing/2014/main" id="{539B2E93-7CAE-4A62-68AC-7758963A38C5}"/>
              </a:ext>
            </a:extLst>
          </p:cNvPr>
          <p:cNvSpPr>
            <a:spLocks noGrp="1"/>
          </p:cNvSpPr>
          <p:nvPr>
            <p:ph type="body" sz="quarter" idx="32" hasCustomPrompt="1"/>
          </p:nvPr>
        </p:nvSpPr>
        <p:spPr>
          <a:xfrm>
            <a:off x="3059113" y="3054417"/>
            <a:ext cx="8742362" cy="983908"/>
          </a:xfrm>
        </p:spPr>
        <p:txBody>
          <a:bodyPr>
            <a:normAutofit/>
          </a:bodyPr>
          <a:lstStyle>
            <a:lvl1pPr marL="0" indent="0">
              <a:buNone/>
              <a:defRPr sz="2000"/>
            </a:lvl1pPr>
          </a:lstStyle>
          <a:p>
            <a:pPr lvl="0"/>
            <a:r>
              <a:rPr lang="en-US" dirty="0"/>
              <a:t>The power button to turn the computer on and off is on the ________________. (left/right/front/back)</a:t>
            </a:r>
          </a:p>
        </p:txBody>
      </p:sp>
      <p:sp>
        <p:nvSpPr>
          <p:cNvPr id="21" name="Text Placeholder 18">
            <a:extLst>
              <a:ext uri="{FF2B5EF4-FFF2-40B4-BE49-F238E27FC236}">
                <a16:creationId xmlns:a16="http://schemas.microsoft.com/office/drawing/2014/main" id="{4E808424-61F4-937E-9580-1538D12B8559}"/>
              </a:ext>
            </a:extLst>
          </p:cNvPr>
          <p:cNvSpPr>
            <a:spLocks noGrp="1"/>
          </p:cNvSpPr>
          <p:nvPr>
            <p:ph type="body" sz="quarter" idx="33" hasCustomPrompt="1"/>
          </p:nvPr>
        </p:nvSpPr>
        <p:spPr>
          <a:xfrm>
            <a:off x="3059113" y="4211913"/>
            <a:ext cx="8742362" cy="1192974"/>
          </a:xfrm>
        </p:spPr>
        <p:txBody>
          <a:bodyPr>
            <a:normAutofit/>
          </a:bodyPr>
          <a:lstStyle>
            <a:lvl1pPr marL="0" indent="0">
              <a:buNone/>
              <a:defRPr sz="2000"/>
            </a:lvl1pPr>
          </a:lstStyle>
          <a:p>
            <a:pPr lvl="0"/>
            <a:r>
              <a:rPr lang="en-US" dirty="0"/>
              <a:t>The charging port is on the _______________________. (left/right/front/back)</a:t>
            </a:r>
          </a:p>
        </p:txBody>
      </p:sp>
      <p:pic>
        <p:nvPicPr>
          <p:cNvPr id="5" name="Picture 4" descr="A black background with white text&#10;&#10;Description automatically generated">
            <a:extLst>
              <a:ext uri="{FF2B5EF4-FFF2-40B4-BE49-F238E27FC236}">
                <a16:creationId xmlns:a16="http://schemas.microsoft.com/office/drawing/2014/main" id="{5063DE2E-5749-5698-0E55-A30BA85764F3}"/>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523512" y="5727968"/>
            <a:ext cx="2329452" cy="1345664"/>
          </a:xfrm>
          <a:prstGeom prst="rect">
            <a:avLst/>
          </a:prstGeom>
        </p:spPr>
      </p:pic>
      <p:pic>
        <p:nvPicPr>
          <p:cNvPr id="6" name="Picture 5" descr="A white logo with a black background&#10;&#10;Description automatically generated">
            <a:extLst>
              <a:ext uri="{FF2B5EF4-FFF2-40B4-BE49-F238E27FC236}">
                <a16:creationId xmlns:a16="http://schemas.microsoft.com/office/drawing/2014/main" id="{3659A0F9-486F-5A4F-E4C6-0F281B23A971}"/>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94313" y="6033516"/>
            <a:ext cx="858398" cy="743811"/>
          </a:xfrm>
          <a:prstGeom prst="rect">
            <a:avLst/>
          </a:prstGeom>
        </p:spPr>
      </p:pic>
    </p:spTree>
    <p:extLst>
      <p:ext uri="{BB962C8B-B14F-4D97-AF65-F5344CB8AC3E}">
        <p14:creationId xmlns:p14="http://schemas.microsoft.com/office/powerpoint/2010/main" val="3856842508"/>
      </p:ext>
    </p:extLst>
  </p:cSld>
  <p:clrMapOvr>
    <a:masterClrMapping/>
  </p:clrMapOvr>
  <p:hf hd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Questions Slide">
    <p:bg>
      <p:bgPr>
        <a:solidFill>
          <a:schemeClr val="accent2"/>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6AA27E4-E3AD-060E-293A-8E201A2B3776}"/>
              </a:ext>
            </a:extLst>
          </p:cNvPr>
          <p:cNvSpPr/>
          <p:nvPr userDrawn="1"/>
        </p:nvSpPr>
        <p:spPr>
          <a:xfrm>
            <a:off x="0" y="5943600"/>
            <a:ext cx="12192000" cy="9144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Footer Placeholder 21">
            <a:extLst>
              <a:ext uri="{FF2B5EF4-FFF2-40B4-BE49-F238E27FC236}">
                <a16:creationId xmlns:a16="http://schemas.microsoft.com/office/drawing/2014/main" id="{BE37056C-F4FD-5CEA-3C2C-823C70A86367}"/>
              </a:ext>
            </a:extLst>
          </p:cNvPr>
          <p:cNvSpPr>
            <a:spLocks noGrp="1"/>
          </p:cNvSpPr>
          <p:nvPr>
            <p:ph type="ftr" sz="quarter" idx="21"/>
          </p:nvPr>
        </p:nvSpPr>
        <p:spPr>
          <a:xfrm>
            <a:off x="9357360" y="6125556"/>
            <a:ext cx="1285240" cy="605155"/>
          </a:xfrm>
        </p:spPr>
        <p:txBody>
          <a:bodyPr/>
          <a:lstStyle>
            <a:lvl1pPr algn="l">
              <a:defRPr>
                <a:solidFill>
                  <a:schemeClr val="accent1"/>
                </a:solidFill>
              </a:defRPr>
            </a:lvl1pPr>
          </a:lstStyle>
          <a:p>
            <a:r>
              <a:rPr lang="en-US" dirty="0"/>
              <a:t>UNIT 02</a:t>
            </a:r>
          </a:p>
          <a:p>
            <a:r>
              <a:rPr lang="en-US" dirty="0"/>
              <a:t>LESSON 01</a:t>
            </a:r>
          </a:p>
        </p:txBody>
      </p:sp>
      <p:sp>
        <p:nvSpPr>
          <p:cNvPr id="23" name="Slide Number Placeholder 22">
            <a:extLst>
              <a:ext uri="{FF2B5EF4-FFF2-40B4-BE49-F238E27FC236}">
                <a16:creationId xmlns:a16="http://schemas.microsoft.com/office/drawing/2014/main" id="{8CF5E426-172B-A929-0C80-3539CF2279A1}"/>
              </a:ext>
            </a:extLst>
          </p:cNvPr>
          <p:cNvSpPr>
            <a:spLocks noGrp="1"/>
          </p:cNvSpPr>
          <p:nvPr>
            <p:ph type="sldNum" sz="quarter" idx="22"/>
          </p:nvPr>
        </p:nvSpPr>
        <p:spPr>
          <a:xfrm>
            <a:off x="10891520" y="6116320"/>
            <a:ext cx="1087120" cy="605155"/>
          </a:xfrm>
        </p:spPr>
        <p:txBody>
          <a:bodyPr/>
          <a:lstStyle>
            <a:lvl1pPr>
              <a:defRPr sz="3600" b="0">
                <a:solidFill>
                  <a:schemeClr val="accent1"/>
                </a:solidFill>
                <a:latin typeface="+mj-lt"/>
              </a:defRPr>
            </a:lvl1pPr>
          </a:lstStyle>
          <a:p>
            <a:fld id="{F1C3B705-76CB-4701-B49A-E6553401712F}" type="slidenum">
              <a:rPr lang="en-US" smtClean="0"/>
              <a:pPr/>
              <a:t>‹#›</a:t>
            </a:fld>
            <a:endParaRPr lang="en-US" dirty="0"/>
          </a:p>
        </p:txBody>
      </p:sp>
      <p:sp>
        <p:nvSpPr>
          <p:cNvPr id="24" name="Rectangle 23">
            <a:extLst>
              <a:ext uri="{FF2B5EF4-FFF2-40B4-BE49-F238E27FC236}">
                <a16:creationId xmlns:a16="http://schemas.microsoft.com/office/drawing/2014/main" id="{2A095EDD-AB07-5E0A-8447-9420E0CA76EB}"/>
              </a:ext>
            </a:extLst>
          </p:cNvPr>
          <p:cNvSpPr/>
          <p:nvPr userDrawn="1"/>
        </p:nvSpPr>
        <p:spPr>
          <a:xfrm>
            <a:off x="10754359" y="6062091"/>
            <a:ext cx="45719" cy="732084"/>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Freeform: Shape 3">
            <a:extLst>
              <a:ext uri="{FF2B5EF4-FFF2-40B4-BE49-F238E27FC236}">
                <a16:creationId xmlns:a16="http://schemas.microsoft.com/office/drawing/2014/main" id="{7115B4E3-48AD-9146-B580-DB45BFCCE135}"/>
              </a:ext>
            </a:extLst>
          </p:cNvPr>
          <p:cNvSpPr/>
          <p:nvPr/>
        </p:nvSpPr>
        <p:spPr>
          <a:xfrm>
            <a:off x="873125" y="557213"/>
            <a:ext cx="933351" cy="888419"/>
          </a:xfrm>
          <a:custGeom>
            <a:avLst/>
            <a:gdLst>
              <a:gd name="connsiteX0" fmla="*/ 0 w 933351"/>
              <a:gd name="connsiteY0" fmla="*/ 0 h 888419"/>
              <a:gd name="connsiteX1" fmla="*/ 627000 w 933351"/>
              <a:gd name="connsiteY1" fmla="*/ 0 h 888419"/>
              <a:gd name="connsiteX2" fmla="*/ 933352 w 933351"/>
              <a:gd name="connsiteY2" fmla="*/ 306352 h 888419"/>
              <a:gd name="connsiteX3" fmla="*/ 933352 w 933351"/>
              <a:gd name="connsiteY3" fmla="*/ 888420 h 888419"/>
              <a:gd name="connsiteX4" fmla="*/ 0 w 933351"/>
              <a:gd name="connsiteY4" fmla="*/ 888420 h 888419"/>
              <a:gd name="connsiteX5" fmla="*/ 0 w 933351"/>
              <a:gd name="connsiteY5" fmla="*/ 0 h 888419"/>
              <a:gd name="connsiteX6" fmla="*/ 0 w 933351"/>
              <a:gd name="connsiteY6" fmla="*/ 0 h 8884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33351" h="888419">
                <a:moveTo>
                  <a:pt x="0" y="0"/>
                </a:moveTo>
                <a:lnTo>
                  <a:pt x="627000" y="0"/>
                </a:lnTo>
                <a:cubicBezTo>
                  <a:pt x="796106" y="0"/>
                  <a:pt x="933352" y="137246"/>
                  <a:pt x="933352" y="306352"/>
                </a:cubicBezTo>
                <a:lnTo>
                  <a:pt x="933352" y="888420"/>
                </a:lnTo>
                <a:lnTo>
                  <a:pt x="0" y="888420"/>
                </a:lnTo>
                <a:lnTo>
                  <a:pt x="0" y="0"/>
                </a:lnTo>
                <a:lnTo>
                  <a:pt x="0" y="0"/>
                </a:lnTo>
                <a:close/>
              </a:path>
            </a:pathLst>
          </a:custGeom>
          <a:solidFill>
            <a:schemeClr val="accent1"/>
          </a:solidFill>
          <a:ln w="20411" cap="flat">
            <a:noFill/>
            <a:prstDash val="solid"/>
            <a:miter/>
          </a:ln>
        </p:spPr>
        <p:txBody>
          <a:bodyPr rtlCol="0" anchor="ctr"/>
          <a:lstStyle/>
          <a:p>
            <a:pPr algn="ctr"/>
            <a:r>
              <a:rPr lang="fr-FR" sz="6000" dirty="0">
                <a:solidFill>
                  <a:schemeClr val="bg1"/>
                </a:solidFill>
                <a:latin typeface="+mj-lt"/>
              </a:rPr>
              <a:t>?</a:t>
            </a:r>
            <a:endParaRPr lang="en-US" dirty="0">
              <a:solidFill>
                <a:schemeClr val="bg1"/>
              </a:solidFill>
              <a:latin typeface="+mj-lt"/>
            </a:endParaRPr>
          </a:p>
        </p:txBody>
      </p:sp>
      <p:sp>
        <p:nvSpPr>
          <p:cNvPr id="38" name="Text Placeholder 37">
            <a:extLst>
              <a:ext uri="{FF2B5EF4-FFF2-40B4-BE49-F238E27FC236}">
                <a16:creationId xmlns:a16="http://schemas.microsoft.com/office/drawing/2014/main" id="{9EB7BFBA-EA45-724A-9692-900C5C46A5BD}"/>
              </a:ext>
            </a:extLst>
          </p:cNvPr>
          <p:cNvSpPr>
            <a:spLocks noGrp="1"/>
          </p:cNvSpPr>
          <p:nvPr>
            <p:ph type="body" sz="quarter" idx="25" hasCustomPrompt="1"/>
          </p:nvPr>
        </p:nvSpPr>
        <p:spPr>
          <a:xfrm>
            <a:off x="1800000" y="1445632"/>
            <a:ext cx="8229476" cy="3091426"/>
          </a:xfrm>
        </p:spPr>
        <p:txBody>
          <a:bodyPr>
            <a:noAutofit/>
          </a:bodyPr>
          <a:lstStyle>
            <a:lvl1pPr marL="457200" indent="-457200">
              <a:lnSpc>
                <a:spcPct val="90000"/>
              </a:lnSpc>
              <a:spcAft>
                <a:spcPts val="1200"/>
              </a:spcAft>
              <a:buFont typeface="Arial" panose="020B0604020202020204" pitchFamily="34" charset="0"/>
              <a:buChar char="•"/>
              <a:defRPr sz="4000">
                <a:solidFill>
                  <a:schemeClr val="accent1"/>
                </a:solidFill>
                <a:latin typeface="+mn-lt"/>
              </a:defRPr>
            </a:lvl1pPr>
          </a:lstStyle>
          <a:p>
            <a:pPr lvl="0"/>
            <a:r>
              <a:rPr lang="en-US" dirty="0"/>
              <a:t>Where do you study at home? </a:t>
            </a:r>
          </a:p>
          <a:p>
            <a:pPr lvl="0"/>
            <a:r>
              <a:rPr lang="en-US" dirty="0"/>
              <a:t>Is your area clean or cluttered? </a:t>
            </a:r>
          </a:p>
          <a:p>
            <a:pPr lvl="0"/>
            <a:r>
              <a:rPr lang="en-US" dirty="0"/>
              <a:t>How do you know what is most important? </a:t>
            </a:r>
          </a:p>
        </p:txBody>
      </p:sp>
      <p:pic>
        <p:nvPicPr>
          <p:cNvPr id="2" name="Picture 1" descr="A blue circle with yellow lines and a blue letter e&#10;&#10;Description automatically generated">
            <a:extLst>
              <a:ext uri="{FF2B5EF4-FFF2-40B4-BE49-F238E27FC236}">
                <a16:creationId xmlns:a16="http://schemas.microsoft.com/office/drawing/2014/main" id="{53D448AB-4C86-2BBB-5F39-E81226F6FD9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943600"/>
            <a:ext cx="1055267" cy="914400"/>
          </a:xfrm>
          <a:prstGeom prst="rect">
            <a:avLst/>
          </a:prstGeom>
        </p:spPr>
      </p:pic>
      <p:pic>
        <p:nvPicPr>
          <p:cNvPr id="3" name="Picture 2" descr="A black background with blue text&#10;&#10;Description automatically generated">
            <a:extLst>
              <a:ext uri="{FF2B5EF4-FFF2-40B4-BE49-F238E27FC236}">
                <a16:creationId xmlns:a16="http://schemas.microsoft.com/office/drawing/2014/main" id="{E39C0F5C-3D2C-6F95-75F3-D85014B67BC5}"/>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27633" y="5728041"/>
            <a:ext cx="2329200" cy="1345518"/>
          </a:xfrm>
          <a:prstGeom prst="rect">
            <a:avLst/>
          </a:prstGeom>
        </p:spPr>
      </p:pic>
    </p:spTree>
    <p:extLst>
      <p:ext uri="{BB962C8B-B14F-4D97-AF65-F5344CB8AC3E}">
        <p14:creationId xmlns:p14="http://schemas.microsoft.com/office/powerpoint/2010/main" val="3818009805"/>
      </p:ext>
    </p:extLst>
  </p:cSld>
  <p:clrMapOvr>
    <a:masterClrMapping/>
  </p:clrMapOvr>
  <p:hf hd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for images">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6AA27E4-E3AD-060E-293A-8E201A2B3776}"/>
              </a:ext>
            </a:extLst>
          </p:cNvPr>
          <p:cNvSpPr/>
          <p:nvPr userDrawn="1"/>
        </p:nvSpPr>
        <p:spPr>
          <a:xfrm>
            <a:off x="0" y="5943600"/>
            <a:ext cx="12192000" cy="9144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Footer Placeholder 21">
            <a:extLst>
              <a:ext uri="{FF2B5EF4-FFF2-40B4-BE49-F238E27FC236}">
                <a16:creationId xmlns:a16="http://schemas.microsoft.com/office/drawing/2014/main" id="{BE37056C-F4FD-5CEA-3C2C-823C70A86367}"/>
              </a:ext>
            </a:extLst>
          </p:cNvPr>
          <p:cNvSpPr>
            <a:spLocks noGrp="1"/>
          </p:cNvSpPr>
          <p:nvPr>
            <p:ph type="ftr" sz="quarter" idx="21"/>
          </p:nvPr>
        </p:nvSpPr>
        <p:spPr>
          <a:xfrm>
            <a:off x="9357360" y="6125556"/>
            <a:ext cx="1285240" cy="605155"/>
          </a:xfrm>
        </p:spPr>
        <p:txBody>
          <a:bodyPr/>
          <a:lstStyle>
            <a:lvl1pPr algn="l">
              <a:defRPr>
                <a:solidFill>
                  <a:schemeClr val="accent1"/>
                </a:solidFill>
              </a:defRPr>
            </a:lvl1pPr>
          </a:lstStyle>
          <a:p>
            <a:r>
              <a:rPr lang="en-US" dirty="0"/>
              <a:t>UNIT 02</a:t>
            </a:r>
          </a:p>
          <a:p>
            <a:r>
              <a:rPr lang="en-US" dirty="0"/>
              <a:t>LESSON 01</a:t>
            </a:r>
          </a:p>
        </p:txBody>
      </p:sp>
      <p:sp>
        <p:nvSpPr>
          <p:cNvPr id="23" name="Slide Number Placeholder 22">
            <a:extLst>
              <a:ext uri="{FF2B5EF4-FFF2-40B4-BE49-F238E27FC236}">
                <a16:creationId xmlns:a16="http://schemas.microsoft.com/office/drawing/2014/main" id="{8CF5E426-172B-A929-0C80-3539CF2279A1}"/>
              </a:ext>
            </a:extLst>
          </p:cNvPr>
          <p:cNvSpPr>
            <a:spLocks noGrp="1"/>
          </p:cNvSpPr>
          <p:nvPr>
            <p:ph type="sldNum" sz="quarter" idx="22"/>
          </p:nvPr>
        </p:nvSpPr>
        <p:spPr>
          <a:xfrm>
            <a:off x="10891520" y="6116320"/>
            <a:ext cx="1087120" cy="605155"/>
          </a:xfrm>
        </p:spPr>
        <p:txBody>
          <a:bodyPr/>
          <a:lstStyle>
            <a:lvl1pPr>
              <a:defRPr sz="3600" b="0">
                <a:solidFill>
                  <a:schemeClr val="accent1"/>
                </a:solidFill>
                <a:latin typeface="+mj-lt"/>
              </a:defRPr>
            </a:lvl1pPr>
          </a:lstStyle>
          <a:p>
            <a:fld id="{F1C3B705-76CB-4701-B49A-E6553401712F}" type="slidenum">
              <a:rPr lang="en-US" smtClean="0"/>
              <a:pPr/>
              <a:t>‹#›</a:t>
            </a:fld>
            <a:endParaRPr lang="en-US" dirty="0"/>
          </a:p>
        </p:txBody>
      </p:sp>
      <p:sp>
        <p:nvSpPr>
          <p:cNvPr id="24" name="Rectangle 23">
            <a:extLst>
              <a:ext uri="{FF2B5EF4-FFF2-40B4-BE49-F238E27FC236}">
                <a16:creationId xmlns:a16="http://schemas.microsoft.com/office/drawing/2014/main" id="{2A095EDD-AB07-5E0A-8447-9420E0CA76EB}"/>
              </a:ext>
            </a:extLst>
          </p:cNvPr>
          <p:cNvSpPr/>
          <p:nvPr userDrawn="1"/>
        </p:nvSpPr>
        <p:spPr>
          <a:xfrm>
            <a:off x="10754359" y="6062091"/>
            <a:ext cx="45719" cy="732084"/>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Picture Placeholder 3">
            <a:extLst>
              <a:ext uri="{FF2B5EF4-FFF2-40B4-BE49-F238E27FC236}">
                <a16:creationId xmlns:a16="http://schemas.microsoft.com/office/drawing/2014/main" id="{E33BDD04-0926-85A7-AE76-C1A983B28A48}"/>
              </a:ext>
            </a:extLst>
          </p:cNvPr>
          <p:cNvSpPr>
            <a:spLocks noGrp="1"/>
          </p:cNvSpPr>
          <p:nvPr>
            <p:ph type="pic" sz="quarter" idx="23"/>
          </p:nvPr>
        </p:nvSpPr>
        <p:spPr>
          <a:xfrm>
            <a:off x="334963" y="257175"/>
            <a:ext cx="11552237" cy="5251527"/>
          </a:xfrm>
        </p:spPr>
        <p:txBody>
          <a:bodyPr/>
          <a:lstStyle/>
          <a:p>
            <a:endParaRPr lang="en-US" dirty="0"/>
          </a:p>
        </p:txBody>
      </p:sp>
      <p:pic>
        <p:nvPicPr>
          <p:cNvPr id="2" name="Picture 1" descr="A blue circle with yellow lines and a blue letter e&#10;&#10;Description automatically generated">
            <a:extLst>
              <a:ext uri="{FF2B5EF4-FFF2-40B4-BE49-F238E27FC236}">
                <a16:creationId xmlns:a16="http://schemas.microsoft.com/office/drawing/2014/main" id="{CE4BBAF6-69D1-E0D1-D7FC-02F02001536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943600"/>
            <a:ext cx="1055267" cy="914400"/>
          </a:xfrm>
          <a:prstGeom prst="rect">
            <a:avLst/>
          </a:prstGeom>
        </p:spPr>
      </p:pic>
      <p:pic>
        <p:nvPicPr>
          <p:cNvPr id="3" name="Picture 2" descr="A black background with blue text&#10;&#10;Description automatically generated">
            <a:extLst>
              <a:ext uri="{FF2B5EF4-FFF2-40B4-BE49-F238E27FC236}">
                <a16:creationId xmlns:a16="http://schemas.microsoft.com/office/drawing/2014/main" id="{AFA1ABCB-EA28-92E2-C6C5-C759ED67AE9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27633" y="5728041"/>
            <a:ext cx="2329200" cy="1345518"/>
          </a:xfrm>
          <a:prstGeom prst="rect">
            <a:avLst/>
          </a:prstGeom>
        </p:spPr>
      </p:pic>
    </p:spTree>
    <p:extLst>
      <p:ext uri="{BB962C8B-B14F-4D97-AF65-F5344CB8AC3E}">
        <p14:creationId xmlns:p14="http://schemas.microsoft.com/office/powerpoint/2010/main" val="127327270"/>
      </p:ext>
    </p:extLst>
  </p:cSld>
  <p:clrMapOvr>
    <a:masterClrMapping/>
  </p:clrMapOvr>
  <p:hf hd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0275716-7565-E016-FDA6-C3D898352EA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Unite 02</a:t>
            </a:r>
          </a:p>
        </p:txBody>
      </p:sp>
      <p:sp>
        <p:nvSpPr>
          <p:cNvPr id="3" name="Text Placeholder 2">
            <a:extLst>
              <a:ext uri="{FF2B5EF4-FFF2-40B4-BE49-F238E27FC236}">
                <a16:creationId xmlns:a16="http://schemas.microsoft.com/office/drawing/2014/main" id="{7FF23085-CB12-7021-A7CB-66B1A8841CD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DE5465D-2A97-036C-9048-E54CAD7968D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3F608E5F-FA2D-4729-973F-EBA762CB7CA9}" type="datetimeFigureOut">
              <a:rPr lang="en-US" smtClean="0"/>
              <a:t>1/8/2025</a:t>
            </a:fld>
            <a:endParaRPr lang="en-US" dirty="0"/>
          </a:p>
        </p:txBody>
      </p:sp>
      <p:sp>
        <p:nvSpPr>
          <p:cNvPr id="5" name="Footer Placeholder 4">
            <a:extLst>
              <a:ext uri="{FF2B5EF4-FFF2-40B4-BE49-F238E27FC236}">
                <a16:creationId xmlns:a16="http://schemas.microsoft.com/office/drawing/2014/main" id="{A849ACC7-E85A-3266-2449-163D5F511B4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dirty="0"/>
          </a:p>
        </p:txBody>
      </p:sp>
      <p:sp>
        <p:nvSpPr>
          <p:cNvPr id="6" name="Slide Number Placeholder 5">
            <a:extLst>
              <a:ext uri="{FF2B5EF4-FFF2-40B4-BE49-F238E27FC236}">
                <a16:creationId xmlns:a16="http://schemas.microsoft.com/office/drawing/2014/main" id="{DC597514-D6CA-A56B-EC96-1F4C933DB78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F1C3B705-76CB-4701-B49A-E6553401712F}" type="slidenum">
              <a:rPr lang="en-US" smtClean="0"/>
              <a:t>‹#›</a:t>
            </a:fld>
            <a:endParaRPr lang="en-US" dirty="0"/>
          </a:p>
        </p:txBody>
      </p:sp>
    </p:spTree>
    <p:extLst>
      <p:ext uri="{BB962C8B-B14F-4D97-AF65-F5344CB8AC3E}">
        <p14:creationId xmlns:p14="http://schemas.microsoft.com/office/powerpoint/2010/main" val="1120197715"/>
      </p:ext>
    </p:extLst>
  </p:cSld>
  <p:clrMap bg1="lt1" tx1="dk1" bg2="lt2" tx2="dk2" accent1="accent1" accent2="accent2" accent3="accent3" accent4="accent4" accent5="accent5" accent6="accent6" hlink="hlink" folHlink="folHlink"/>
  <p:sldLayoutIdLst>
    <p:sldLayoutId id="2147483662" r:id="rId1"/>
    <p:sldLayoutId id="2147483649" r:id="rId2"/>
    <p:sldLayoutId id="2147483650" r:id="rId3"/>
    <p:sldLayoutId id="2147483660" r:id="rId4"/>
    <p:sldLayoutId id="2147483664" r:id="rId5"/>
    <p:sldLayoutId id="2147483665" r:id="rId6"/>
    <p:sldLayoutId id="2147483666" r:id="rId7"/>
    <p:sldLayoutId id="2147483667" r:id="rId8"/>
    <p:sldLayoutId id="2147483669" r:id="rId9"/>
    <p:sldLayoutId id="2147483671" r:id="rId10"/>
    <p:sldLayoutId id="2147483679" r:id="rId11"/>
    <p:sldLayoutId id="2147483672" r:id="rId12"/>
    <p:sldLayoutId id="2147483673" r:id="rId13"/>
    <p:sldLayoutId id="2147483674" r:id="rId14"/>
    <p:sldLayoutId id="2147483676" r:id="rId15"/>
    <p:sldLayoutId id="2147483680" r:id="rId16"/>
    <p:sldLayoutId id="2147483678" r:id="rId17"/>
    <p:sldLayoutId id="2147483681" r:id="rId18"/>
    <p:sldLayoutId id="2147483677" r:id="rId19"/>
    <p:sldLayoutId id="2147483670" r:id="rId20"/>
    <p:sldLayoutId id="2147483651" r:id="rId21"/>
    <p:sldLayoutId id="2147483652" r:id="rId22"/>
    <p:sldLayoutId id="2147483653" r:id="rId23"/>
    <p:sldLayoutId id="2147483654" r:id="rId24"/>
    <p:sldLayoutId id="2147483655" r:id="rId25"/>
    <p:sldLayoutId id="2147483656" r:id="rId26"/>
    <p:sldLayoutId id="2147483657" r:id="rId27"/>
    <p:sldLayoutId id="2147483658" r:id="rId28"/>
    <p:sldLayoutId id="2147483659" r:id="rId29"/>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LID4096"/>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8" Type="http://schemas.openxmlformats.org/officeDocument/2006/relationships/image" Target="../media/image41.png"/><Relationship Id="rId13" Type="http://schemas.openxmlformats.org/officeDocument/2006/relationships/image" Target="../media/image46.svg"/><Relationship Id="rId18" Type="http://schemas.openxmlformats.org/officeDocument/2006/relationships/image" Target="../media/image51.png"/><Relationship Id="rId3" Type="http://schemas.openxmlformats.org/officeDocument/2006/relationships/image" Target="../media/image36.svg"/><Relationship Id="rId21" Type="http://schemas.openxmlformats.org/officeDocument/2006/relationships/image" Target="../media/image54.svg"/><Relationship Id="rId7" Type="http://schemas.openxmlformats.org/officeDocument/2006/relationships/image" Target="../media/image40.svg"/><Relationship Id="rId12" Type="http://schemas.openxmlformats.org/officeDocument/2006/relationships/image" Target="../media/image45.png"/><Relationship Id="rId17" Type="http://schemas.openxmlformats.org/officeDocument/2006/relationships/image" Target="../media/image50.svg"/><Relationship Id="rId25" Type="http://schemas.openxmlformats.org/officeDocument/2006/relationships/image" Target="../media/image58.svg"/><Relationship Id="rId2" Type="http://schemas.openxmlformats.org/officeDocument/2006/relationships/image" Target="../media/image35.png"/><Relationship Id="rId16" Type="http://schemas.openxmlformats.org/officeDocument/2006/relationships/image" Target="../media/image49.png"/><Relationship Id="rId20" Type="http://schemas.openxmlformats.org/officeDocument/2006/relationships/image" Target="../media/image53.png"/><Relationship Id="rId1" Type="http://schemas.openxmlformats.org/officeDocument/2006/relationships/slideLayout" Target="../slideLayouts/slideLayout14.xml"/><Relationship Id="rId6" Type="http://schemas.openxmlformats.org/officeDocument/2006/relationships/image" Target="../media/image39.png"/><Relationship Id="rId11" Type="http://schemas.openxmlformats.org/officeDocument/2006/relationships/image" Target="../media/image44.svg"/><Relationship Id="rId24" Type="http://schemas.openxmlformats.org/officeDocument/2006/relationships/image" Target="../media/image57.png"/><Relationship Id="rId5" Type="http://schemas.openxmlformats.org/officeDocument/2006/relationships/image" Target="../media/image38.svg"/><Relationship Id="rId15" Type="http://schemas.openxmlformats.org/officeDocument/2006/relationships/image" Target="../media/image48.svg"/><Relationship Id="rId23" Type="http://schemas.openxmlformats.org/officeDocument/2006/relationships/image" Target="../media/image56.svg"/><Relationship Id="rId10" Type="http://schemas.openxmlformats.org/officeDocument/2006/relationships/image" Target="../media/image43.png"/><Relationship Id="rId19" Type="http://schemas.openxmlformats.org/officeDocument/2006/relationships/image" Target="../media/image52.svg"/><Relationship Id="rId4" Type="http://schemas.openxmlformats.org/officeDocument/2006/relationships/image" Target="../media/image37.png"/><Relationship Id="rId9" Type="http://schemas.openxmlformats.org/officeDocument/2006/relationships/image" Target="../media/image42.svg"/><Relationship Id="rId14" Type="http://schemas.openxmlformats.org/officeDocument/2006/relationships/image" Target="../media/image47.png"/><Relationship Id="rId22" Type="http://schemas.openxmlformats.org/officeDocument/2006/relationships/image" Target="../media/image5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8" Type="http://schemas.openxmlformats.org/officeDocument/2006/relationships/image" Target="../media/image41.png"/><Relationship Id="rId13" Type="http://schemas.openxmlformats.org/officeDocument/2006/relationships/image" Target="../media/image46.svg"/><Relationship Id="rId18" Type="http://schemas.openxmlformats.org/officeDocument/2006/relationships/image" Target="../media/image51.png"/><Relationship Id="rId3" Type="http://schemas.openxmlformats.org/officeDocument/2006/relationships/image" Target="../media/image36.svg"/><Relationship Id="rId21" Type="http://schemas.openxmlformats.org/officeDocument/2006/relationships/image" Target="../media/image54.svg"/><Relationship Id="rId7" Type="http://schemas.openxmlformats.org/officeDocument/2006/relationships/image" Target="../media/image40.svg"/><Relationship Id="rId12" Type="http://schemas.openxmlformats.org/officeDocument/2006/relationships/image" Target="../media/image45.png"/><Relationship Id="rId17" Type="http://schemas.openxmlformats.org/officeDocument/2006/relationships/image" Target="../media/image50.svg"/><Relationship Id="rId25" Type="http://schemas.openxmlformats.org/officeDocument/2006/relationships/image" Target="../media/image58.svg"/><Relationship Id="rId2" Type="http://schemas.openxmlformats.org/officeDocument/2006/relationships/image" Target="../media/image35.png"/><Relationship Id="rId16" Type="http://schemas.openxmlformats.org/officeDocument/2006/relationships/image" Target="../media/image49.png"/><Relationship Id="rId20" Type="http://schemas.openxmlformats.org/officeDocument/2006/relationships/image" Target="../media/image53.png"/><Relationship Id="rId1" Type="http://schemas.openxmlformats.org/officeDocument/2006/relationships/slideLayout" Target="../slideLayouts/slideLayout14.xml"/><Relationship Id="rId6" Type="http://schemas.openxmlformats.org/officeDocument/2006/relationships/image" Target="../media/image39.png"/><Relationship Id="rId11" Type="http://schemas.openxmlformats.org/officeDocument/2006/relationships/image" Target="../media/image44.svg"/><Relationship Id="rId24" Type="http://schemas.openxmlformats.org/officeDocument/2006/relationships/image" Target="../media/image57.png"/><Relationship Id="rId5" Type="http://schemas.openxmlformats.org/officeDocument/2006/relationships/image" Target="../media/image38.svg"/><Relationship Id="rId15" Type="http://schemas.openxmlformats.org/officeDocument/2006/relationships/image" Target="../media/image48.svg"/><Relationship Id="rId23" Type="http://schemas.openxmlformats.org/officeDocument/2006/relationships/image" Target="../media/image56.svg"/><Relationship Id="rId10" Type="http://schemas.openxmlformats.org/officeDocument/2006/relationships/image" Target="../media/image43.png"/><Relationship Id="rId19" Type="http://schemas.openxmlformats.org/officeDocument/2006/relationships/image" Target="../media/image52.svg"/><Relationship Id="rId4" Type="http://schemas.openxmlformats.org/officeDocument/2006/relationships/image" Target="../media/image37.png"/><Relationship Id="rId9" Type="http://schemas.openxmlformats.org/officeDocument/2006/relationships/image" Target="../media/image42.svg"/><Relationship Id="rId14" Type="http://schemas.openxmlformats.org/officeDocument/2006/relationships/image" Target="../media/image47.png"/><Relationship Id="rId22" Type="http://schemas.openxmlformats.org/officeDocument/2006/relationships/image" Target="../media/image55.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4.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17.xml"/></Relationships>
</file>

<file path=ppt/slides/_rels/slide38.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0.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1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17.xml"/></Relationships>
</file>

<file path=ppt/slides/_rels/slide45.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17.xml"/></Relationships>
</file>

<file path=ppt/slides/_rels/slide46.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17.xml"/></Relationships>
</file>

<file path=ppt/slides/_rels/slide47.xml.rels><?xml version="1.0" encoding="UTF-8" standalone="yes"?>
<Relationships xmlns="http://schemas.openxmlformats.org/package/2006/relationships"><Relationship Id="rId8" Type="http://schemas.openxmlformats.org/officeDocument/2006/relationships/image" Target="../media/image41.png"/><Relationship Id="rId13" Type="http://schemas.openxmlformats.org/officeDocument/2006/relationships/image" Target="../media/image46.svg"/><Relationship Id="rId18" Type="http://schemas.openxmlformats.org/officeDocument/2006/relationships/image" Target="../media/image51.png"/><Relationship Id="rId3" Type="http://schemas.openxmlformats.org/officeDocument/2006/relationships/image" Target="../media/image36.svg"/><Relationship Id="rId21" Type="http://schemas.openxmlformats.org/officeDocument/2006/relationships/image" Target="../media/image54.svg"/><Relationship Id="rId7" Type="http://schemas.openxmlformats.org/officeDocument/2006/relationships/image" Target="../media/image40.svg"/><Relationship Id="rId12" Type="http://schemas.openxmlformats.org/officeDocument/2006/relationships/image" Target="../media/image45.png"/><Relationship Id="rId17" Type="http://schemas.openxmlformats.org/officeDocument/2006/relationships/image" Target="../media/image50.svg"/><Relationship Id="rId25" Type="http://schemas.openxmlformats.org/officeDocument/2006/relationships/image" Target="../media/image58.svg"/><Relationship Id="rId2" Type="http://schemas.openxmlformats.org/officeDocument/2006/relationships/image" Target="../media/image35.png"/><Relationship Id="rId16" Type="http://schemas.openxmlformats.org/officeDocument/2006/relationships/image" Target="../media/image49.png"/><Relationship Id="rId20" Type="http://schemas.openxmlformats.org/officeDocument/2006/relationships/image" Target="../media/image53.png"/><Relationship Id="rId1" Type="http://schemas.openxmlformats.org/officeDocument/2006/relationships/slideLayout" Target="../slideLayouts/slideLayout14.xml"/><Relationship Id="rId6" Type="http://schemas.openxmlformats.org/officeDocument/2006/relationships/image" Target="../media/image39.png"/><Relationship Id="rId11" Type="http://schemas.openxmlformats.org/officeDocument/2006/relationships/image" Target="../media/image44.svg"/><Relationship Id="rId24" Type="http://schemas.openxmlformats.org/officeDocument/2006/relationships/image" Target="../media/image57.png"/><Relationship Id="rId5" Type="http://schemas.openxmlformats.org/officeDocument/2006/relationships/image" Target="../media/image38.svg"/><Relationship Id="rId15" Type="http://schemas.openxmlformats.org/officeDocument/2006/relationships/image" Target="../media/image48.svg"/><Relationship Id="rId23" Type="http://schemas.openxmlformats.org/officeDocument/2006/relationships/image" Target="../media/image56.svg"/><Relationship Id="rId10" Type="http://schemas.openxmlformats.org/officeDocument/2006/relationships/image" Target="../media/image43.png"/><Relationship Id="rId19" Type="http://schemas.openxmlformats.org/officeDocument/2006/relationships/image" Target="../media/image52.svg"/><Relationship Id="rId4" Type="http://schemas.openxmlformats.org/officeDocument/2006/relationships/image" Target="../media/image37.png"/><Relationship Id="rId9" Type="http://schemas.openxmlformats.org/officeDocument/2006/relationships/image" Target="../media/image42.svg"/><Relationship Id="rId14" Type="http://schemas.openxmlformats.org/officeDocument/2006/relationships/image" Target="../media/image47.png"/><Relationship Id="rId22" Type="http://schemas.openxmlformats.org/officeDocument/2006/relationships/image" Target="../media/image55.png"/></Relationships>
</file>

<file path=ppt/slides/_rels/slide5.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7940093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D220D6A9-6EBA-339E-02B1-D0EE5DCB42F6}"/>
              </a:ext>
            </a:extLst>
          </p:cNvPr>
          <p:cNvSpPr>
            <a:spLocks noGrp="1"/>
          </p:cNvSpPr>
          <p:nvPr>
            <p:ph type="sldNum" sz="quarter" idx="22"/>
          </p:nvPr>
        </p:nvSpPr>
        <p:spPr/>
        <p:txBody>
          <a:bodyPr/>
          <a:lstStyle/>
          <a:p>
            <a:fld id="{F1C3B705-76CB-4701-B49A-E6553401712F}" type="slidenum">
              <a:rPr lang="en-US" smtClean="0"/>
              <a:pPr/>
              <a:t>10</a:t>
            </a:fld>
            <a:endParaRPr lang="en-US" dirty="0"/>
          </a:p>
        </p:txBody>
      </p:sp>
      <p:sp>
        <p:nvSpPr>
          <p:cNvPr id="4" name="Picture Placeholder 3">
            <a:extLst>
              <a:ext uri="{FF2B5EF4-FFF2-40B4-BE49-F238E27FC236}">
                <a16:creationId xmlns:a16="http://schemas.microsoft.com/office/drawing/2014/main" id="{01447B31-2AD3-FC58-2247-EC1AA11989B4}"/>
              </a:ext>
            </a:extLst>
          </p:cNvPr>
          <p:cNvSpPr>
            <a:spLocks noGrp="1"/>
          </p:cNvSpPr>
          <p:nvPr>
            <p:ph type="pic" sz="quarter" idx="23"/>
          </p:nvPr>
        </p:nvSpPr>
        <p:spPr>
          <a:xfrm>
            <a:off x="334963" y="1924493"/>
            <a:ext cx="11552237" cy="3584209"/>
          </a:xfrm>
        </p:spPr>
        <p:txBody>
          <a:bodyPr/>
          <a:lstStyle/>
          <a:p>
            <a:endParaRPr lang="en-US"/>
          </a:p>
        </p:txBody>
      </p:sp>
      <p:sp>
        <p:nvSpPr>
          <p:cNvPr id="5" name="Google Shape;117;p23">
            <a:extLst>
              <a:ext uri="{FF2B5EF4-FFF2-40B4-BE49-F238E27FC236}">
                <a16:creationId xmlns:a16="http://schemas.microsoft.com/office/drawing/2014/main" id="{79BC6D68-B433-4DE4-227F-9A32BF11051C}"/>
              </a:ext>
            </a:extLst>
          </p:cNvPr>
          <p:cNvSpPr txBox="1">
            <a:spLocks/>
          </p:cNvSpPr>
          <p:nvPr/>
        </p:nvSpPr>
        <p:spPr>
          <a:xfrm>
            <a:off x="334963" y="348818"/>
            <a:ext cx="11360800" cy="763600"/>
          </a:xfrm>
          <a:prstGeom prst="rect">
            <a:avLst/>
          </a:prstGeom>
        </p:spPr>
        <p:txBody>
          <a:bodyPr spcFirstLastPara="1" vert="horz" wrap="square" lIns="121900" tIns="121900" rIns="121900" bIns="121900" rtlCol="0" anchor="t" anchorCtr="0">
            <a:normAutofit fontScale="900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Google Chrome</a:t>
            </a:r>
          </a:p>
        </p:txBody>
      </p:sp>
      <p:pic>
        <p:nvPicPr>
          <p:cNvPr id="6" name="Google Shape;119;p23">
            <a:extLst>
              <a:ext uri="{FF2B5EF4-FFF2-40B4-BE49-F238E27FC236}">
                <a16:creationId xmlns:a16="http://schemas.microsoft.com/office/drawing/2014/main" id="{5FCD9F3A-F59D-181B-C5E8-E84C7004534B}"/>
              </a:ext>
            </a:extLst>
          </p:cNvPr>
          <p:cNvPicPr preferRelativeResize="0"/>
          <p:nvPr/>
        </p:nvPicPr>
        <p:blipFill>
          <a:blip r:embed="rId2">
            <a:alphaModFix/>
          </a:blip>
          <a:stretch>
            <a:fillRect/>
          </a:stretch>
        </p:blipFill>
        <p:spPr>
          <a:xfrm>
            <a:off x="10150901" y="261034"/>
            <a:ext cx="1578033" cy="1578033"/>
          </a:xfrm>
          <a:prstGeom prst="rect">
            <a:avLst/>
          </a:prstGeom>
          <a:noFill/>
          <a:ln>
            <a:noFill/>
          </a:ln>
        </p:spPr>
      </p:pic>
      <p:pic>
        <p:nvPicPr>
          <p:cNvPr id="7" name="Google Shape;120;p23">
            <a:extLst>
              <a:ext uri="{FF2B5EF4-FFF2-40B4-BE49-F238E27FC236}">
                <a16:creationId xmlns:a16="http://schemas.microsoft.com/office/drawing/2014/main" id="{016C7330-C698-9E4B-F02D-102773402B85}"/>
              </a:ext>
            </a:extLst>
          </p:cNvPr>
          <p:cNvPicPr preferRelativeResize="0">
            <a:picLocks noChangeAspect="1"/>
          </p:cNvPicPr>
          <p:nvPr/>
        </p:nvPicPr>
        <p:blipFill rotWithShape="1">
          <a:blip r:embed="rId3">
            <a:alphaModFix/>
          </a:blip>
          <a:srcRect l="2154" t="1625" r="3763" b="3345"/>
          <a:stretch/>
        </p:blipFill>
        <p:spPr>
          <a:xfrm>
            <a:off x="2586749" y="1200202"/>
            <a:ext cx="7048664" cy="4718814"/>
          </a:xfrm>
          <a:prstGeom prst="rect">
            <a:avLst/>
          </a:prstGeom>
          <a:noFill/>
          <a:ln>
            <a:noFill/>
          </a:ln>
        </p:spPr>
      </p:pic>
      <p:sp>
        <p:nvSpPr>
          <p:cNvPr id="8" name="Footer Placeholder 1">
            <a:extLst>
              <a:ext uri="{FF2B5EF4-FFF2-40B4-BE49-F238E27FC236}">
                <a16:creationId xmlns:a16="http://schemas.microsoft.com/office/drawing/2014/main" id="{477F3BDF-2C81-A063-C346-F7890DB0457F}"/>
              </a:ext>
            </a:extLst>
          </p:cNvPr>
          <p:cNvSpPr>
            <a:spLocks noGrp="1"/>
          </p:cNvSpPr>
          <p:nvPr>
            <p:ph type="ftr" sz="quarter" idx="21"/>
          </p:nvPr>
        </p:nvSpPr>
        <p:spPr>
          <a:xfrm>
            <a:off x="7534275" y="6125556"/>
            <a:ext cx="3108325" cy="605155"/>
          </a:xfrm>
        </p:spPr>
        <p:txBody>
          <a:bodyPr/>
          <a:lstStyle/>
          <a:p>
            <a:r>
              <a:rPr lang="en-US" dirty="0"/>
              <a:t>UNIT 06 – Web Browsers</a:t>
            </a:r>
          </a:p>
          <a:p>
            <a:r>
              <a:rPr lang="en-US" dirty="0"/>
              <a:t>LESSON 01 – What is a Web Browser?</a:t>
            </a:r>
          </a:p>
        </p:txBody>
      </p:sp>
    </p:spTree>
    <p:extLst>
      <p:ext uri="{BB962C8B-B14F-4D97-AF65-F5344CB8AC3E}">
        <p14:creationId xmlns:p14="http://schemas.microsoft.com/office/powerpoint/2010/main" val="27852363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E4F423-B94C-959D-01C8-F67BEDFF4BCE}"/>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4BC507E-C969-D941-8D4E-BB2511C1328A}"/>
              </a:ext>
            </a:extLst>
          </p:cNvPr>
          <p:cNvSpPr>
            <a:spLocks noGrp="1"/>
          </p:cNvSpPr>
          <p:nvPr>
            <p:ph type="sldNum" sz="quarter" idx="22"/>
          </p:nvPr>
        </p:nvSpPr>
        <p:spPr/>
        <p:txBody>
          <a:bodyPr/>
          <a:lstStyle/>
          <a:p>
            <a:fld id="{F1C3B705-76CB-4701-B49A-E6553401712F}" type="slidenum">
              <a:rPr lang="en-US" smtClean="0"/>
              <a:pPr/>
              <a:t>11</a:t>
            </a:fld>
            <a:endParaRPr lang="en-US" dirty="0"/>
          </a:p>
        </p:txBody>
      </p:sp>
      <p:sp>
        <p:nvSpPr>
          <p:cNvPr id="4" name="Picture Placeholder 3">
            <a:extLst>
              <a:ext uri="{FF2B5EF4-FFF2-40B4-BE49-F238E27FC236}">
                <a16:creationId xmlns:a16="http://schemas.microsoft.com/office/drawing/2014/main" id="{103D5007-7886-3AF2-3A9D-B409319D3EF0}"/>
              </a:ext>
            </a:extLst>
          </p:cNvPr>
          <p:cNvSpPr>
            <a:spLocks noGrp="1"/>
          </p:cNvSpPr>
          <p:nvPr>
            <p:ph type="pic" sz="quarter" idx="23"/>
          </p:nvPr>
        </p:nvSpPr>
        <p:spPr>
          <a:xfrm>
            <a:off x="334963" y="1924493"/>
            <a:ext cx="11552237" cy="3584209"/>
          </a:xfrm>
        </p:spPr>
        <p:txBody>
          <a:bodyPr/>
          <a:lstStyle/>
          <a:p>
            <a:endParaRPr lang="en-US"/>
          </a:p>
        </p:txBody>
      </p:sp>
      <p:sp>
        <p:nvSpPr>
          <p:cNvPr id="5" name="Google Shape;117;p23">
            <a:extLst>
              <a:ext uri="{FF2B5EF4-FFF2-40B4-BE49-F238E27FC236}">
                <a16:creationId xmlns:a16="http://schemas.microsoft.com/office/drawing/2014/main" id="{E676B545-40FC-9C71-318F-CBC7669ABFF3}"/>
              </a:ext>
            </a:extLst>
          </p:cNvPr>
          <p:cNvSpPr txBox="1">
            <a:spLocks/>
          </p:cNvSpPr>
          <p:nvPr/>
        </p:nvSpPr>
        <p:spPr>
          <a:xfrm>
            <a:off x="334963" y="348818"/>
            <a:ext cx="11360800" cy="763600"/>
          </a:xfrm>
          <a:prstGeom prst="rect">
            <a:avLst/>
          </a:prstGeom>
        </p:spPr>
        <p:txBody>
          <a:bodyPr spcFirstLastPara="1" vert="horz" wrap="square" lIns="121900" tIns="121900" rIns="121900" bIns="121900" rtlCol="0" anchor="t" anchorCtr="0">
            <a:normAutofit fontScale="900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Opera</a:t>
            </a:r>
          </a:p>
        </p:txBody>
      </p:sp>
      <p:pic>
        <p:nvPicPr>
          <p:cNvPr id="2" name="Google Shape;126;p24">
            <a:extLst>
              <a:ext uri="{FF2B5EF4-FFF2-40B4-BE49-F238E27FC236}">
                <a16:creationId xmlns:a16="http://schemas.microsoft.com/office/drawing/2014/main" id="{D88FFF5E-441E-D5D9-EF38-E87F9F9D9415}"/>
              </a:ext>
            </a:extLst>
          </p:cNvPr>
          <p:cNvPicPr preferRelativeResize="0"/>
          <p:nvPr/>
        </p:nvPicPr>
        <p:blipFill>
          <a:blip r:embed="rId2">
            <a:alphaModFix/>
          </a:blip>
          <a:stretch>
            <a:fillRect/>
          </a:stretch>
        </p:blipFill>
        <p:spPr>
          <a:xfrm>
            <a:off x="10349616" y="67865"/>
            <a:ext cx="1303667" cy="1303667"/>
          </a:xfrm>
          <a:prstGeom prst="rect">
            <a:avLst/>
          </a:prstGeom>
          <a:noFill/>
          <a:ln>
            <a:noFill/>
          </a:ln>
        </p:spPr>
      </p:pic>
      <p:pic>
        <p:nvPicPr>
          <p:cNvPr id="8" name="Google Shape;137;p25">
            <a:extLst>
              <a:ext uri="{FF2B5EF4-FFF2-40B4-BE49-F238E27FC236}">
                <a16:creationId xmlns:a16="http://schemas.microsoft.com/office/drawing/2014/main" id="{578EED73-CDA0-F959-A6BA-903D9E5A1258}"/>
              </a:ext>
            </a:extLst>
          </p:cNvPr>
          <p:cNvPicPr preferRelativeResize="0"/>
          <p:nvPr/>
        </p:nvPicPr>
        <p:blipFill rotWithShape="1">
          <a:blip r:embed="rId3">
            <a:alphaModFix/>
          </a:blip>
          <a:srcRect l="7808" t="9267" r="6103" b="4998"/>
          <a:stretch/>
        </p:blipFill>
        <p:spPr>
          <a:xfrm>
            <a:off x="2595781" y="1393371"/>
            <a:ext cx="7030600" cy="4139267"/>
          </a:xfrm>
          <a:prstGeom prst="rect">
            <a:avLst/>
          </a:prstGeom>
          <a:noFill/>
          <a:ln>
            <a:noFill/>
          </a:ln>
        </p:spPr>
      </p:pic>
      <p:sp>
        <p:nvSpPr>
          <p:cNvPr id="9" name="Footer Placeholder 1">
            <a:extLst>
              <a:ext uri="{FF2B5EF4-FFF2-40B4-BE49-F238E27FC236}">
                <a16:creationId xmlns:a16="http://schemas.microsoft.com/office/drawing/2014/main" id="{1AC7F8E9-6DB2-4E5B-0759-0673A4A8A817}"/>
              </a:ext>
            </a:extLst>
          </p:cNvPr>
          <p:cNvSpPr>
            <a:spLocks noGrp="1"/>
          </p:cNvSpPr>
          <p:nvPr>
            <p:ph type="ftr" sz="quarter" idx="21"/>
          </p:nvPr>
        </p:nvSpPr>
        <p:spPr>
          <a:xfrm>
            <a:off x="7534275" y="6125556"/>
            <a:ext cx="3108325" cy="605155"/>
          </a:xfrm>
        </p:spPr>
        <p:txBody>
          <a:bodyPr/>
          <a:lstStyle/>
          <a:p>
            <a:r>
              <a:rPr lang="en-US" dirty="0"/>
              <a:t>UNIT 06 – Web Browsers</a:t>
            </a:r>
          </a:p>
          <a:p>
            <a:r>
              <a:rPr lang="en-US" dirty="0"/>
              <a:t>LESSON 01 – What is a Web Browser?</a:t>
            </a:r>
          </a:p>
        </p:txBody>
      </p:sp>
    </p:spTree>
    <p:extLst>
      <p:ext uri="{BB962C8B-B14F-4D97-AF65-F5344CB8AC3E}">
        <p14:creationId xmlns:p14="http://schemas.microsoft.com/office/powerpoint/2010/main" val="23647132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4DA88E-DDDB-998F-62BA-878CA5E43058}"/>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C9A87D15-5B30-CCC5-CDD9-02CF134E6F2B}"/>
              </a:ext>
            </a:extLst>
          </p:cNvPr>
          <p:cNvSpPr>
            <a:spLocks noGrp="1"/>
          </p:cNvSpPr>
          <p:nvPr>
            <p:ph type="sldNum" sz="quarter" idx="22"/>
          </p:nvPr>
        </p:nvSpPr>
        <p:spPr/>
        <p:txBody>
          <a:bodyPr/>
          <a:lstStyle/>
          <a:p>
            <a:fld id="{F1C3B705-76CB-4701-B49A-E6553401712F}" type="slidenum">
              <a:rPr lang="en-US" smtClean="0"/>
              <a:pPr/>
              <a:t>12</a:t>
            </a:fld>
            <a:endParaRPr lang="en-US" dirty="0"/>
          </a:p>
        </p:txBody>
      </p:sp>
      <p:sp>
        <p:nvSpPr>
          <p:cNvPr id="4" name="Picture Placeholder 3">
            <a:extLst>
              <a:ext uri="{FF2B5EF4-FFF2-40B4-BE49-F238E27FC236}">
                <a16:creationId xmlns:a16="http://schemas.microsoft.com/office/drawing/2014/main" id="{B72487F9-B8E5-FA5C-7AAF-BF137280CEA3}"/>
              </a:ext>
            </a:extLst>
          </p:cNvPr>
          <p:cNvSpPr>
            <a:spLocks noGrp="1"/>
          </p:cNvSpPr>
          <p:nvPr>
            <p:ph type="pic" sz="quarter" idx="23"/>
          </p:nvPr>
        </p:nvSpPr>
        <p:spPr>
          <a:xfrm>
            <a:off x="334963" y="1924493"/>
            <a:ext cx="11552237" cy="3584209"/>
          </a:xfrm>
        </p:spPr>
        <p:txBody>
          <a:bodyPr/>
          <a:lstStyle/>
          <a:p>
            <a:endParaRPr lang="en-US"/>
          </a:p>
        </p:txBody>
      </p:sp>
      <p:sp>
        <p:nvSpPr>
          <p:cNvPr id="5" name="Google Shape;117;p23">
            <a:extLst>
              <a:ext uri="{FF2B5EF4-FFF2-40B4-BE49-F238E27FC236}">
                <a16:creationId xmlns:a16="http://schemas.microsoft.com/office/drawing/2014/main" id="{3DBF2633-9015-D92E-B31D-D2163258700D}"/>
              </a:ext>
            </a:extLst>
          </p:cNvPr>
          <p:cNvSpPr txBox="1">
            <a:spLocks/>
          </p:cNvSpPr>
          <p:nvPr/>
        </p:nvSpPr>
        <p:spPr>
          <a:xfrm>
            <a:off x="334963" y="348818"/>
            <a:ext cx="11360800" cy="763600"/>
          </a:xfrm>
          <a:prstGeom prst="rect">
            <a:avLst/>
          </a:prstGeom>
        </p:spPr>
        <p:txBody>
          <a:bodyPr spcFirstLastPara="1" vert="horz" wrap="square" lIns="121900" tIns="121900" rIns="121900" bIns="121900" rtlCol="0" anchor="t" anchorCtr="0">
            <a:normAutofit fontScale="900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Safari</a:t>
            </a:r>
          </a:p>
        </p:txBody>
      </p:sp>
      <p:pic>
        <p:nvPicPr>
          <p:cNvPr id="2" name="Google Shape;143;p26">
            <a:extLst>
              <a:ext uri="{FF2B5EF4-FFF2-40B4-BE49-F238E27FC236}">
                <a16:creationId xmlns:a16="http://schemas.microsoft.com/office/drawing/2014/main" id="{772DE763-097E-E0EA-EBEB-1784B09DE084}"/>
              </a:ext>
            </a:extLst>
          </p:cNvPr>
          <p:cNvPicPr preferRelativeResize="0"/>
          <p:nvPr/>
        </p:nvPicPr>
        <p:blipFill>
          <a:blip r:embed="rId2">
            <a:alphaModFix/>
          </a:blip>
          <a:stretch>
            <a:fillRect/>
          </a:stretch>
        </p:blipFill>
        <p:spPr>
          <a:xfrm>
            <a:off x="10412334" y="345600"/>
            <a:ext cx="1259133" cy="1259133"/>
          </a:xfrm>
          <a:prstGeom prst="rect">
            <a:avLst/>
          </a:prstGeom>
          <a:noFill/>
          <a:ln>
            <a:noFill/>
          </a:ln>
        </p:spPr>
      </p:pic>
      <p:pic>
        <p:nvPicPr>
          <p:cNvPr id="8" name="Google Shape;154;p27">
            <a:extLst>
              <a:ext uri="{FF2B5EF4-FFF2-40B4-BE49-F238E27FC236}">
                <a16:creationId xmlns:a16="http://schemas.microsoft.com/office/drawing/2014/main" id="{27001E08-BBD5-5AC0-0C83-1513AE592CB1}"/>
              </a:ext>
            </a:extLst>
          </p:cNvPr>
          <p:cNvPicPr preferRelativeResize="0"/>
          <p:nvPr/>
        </p:nvPicPr>
        <p:blipFill>
          <a:blip r:embed="rId3">
            <a:alphaModFix/>
          </a:blip>
          <a:stretch>
            <a:fillRect/>
          </a:stretch>
        </p:blipFill>
        <p:spPr>
          <a:xfrm>
            <a:off x="2583712" y="1053940"/>
            <a:ext cx="7287319" cy="4708908"/>
          </a:xfrm>
          <a:prstGeom prst="rect">
            <a:avLst/>
          </a:prstGeom>
          <a:noFill/>
          <a:ln>
            <a:noFill/>
          </a:ln>
        </p:spPr>
      </p:pic>
      <p:sp>
        <p:nvSpPr>
          <p:cNvPr id="9" name="Footer Placeholder 1">
            <a:extLst>
              <a:ext uri="{FF2B5EF4-FFF2-40B4-BE49-F238E27FC236}">
                <a16:creationId xmlns:a16="http://schemas.microsoft.com/office/drawing/2014/main" id="{DE1057A4-5FF7-4711-2BDE-0B2A3AC2FED3}"/>
              </a:ext>
            </a:extLst>
          </p:cNvPr>
          <p:cNvSpPr>
            <a:spLocks noGrp="1"/>
          </p:cNvSpPr>
          <p:nvPr>
            <p:ph type="ftr" sz="quarter" idx="21"/>
          </p:nvPr>
        </p:nvSpPr>
        <p:spPr>
          <a:xfrm>
            <a:off x="7534275" y="6125556"/>
            <a:ext cx="3108325" cy="605155"/>
          </a:xfrm>
        </p:spPr>
        <p:txBody>
          <a:bodyPr/>
          <a:lstStyle/>
          <a:p>
            <a:r>
              <a:rPr lang="en-US" dirty="0"/>
              <a:t>UNIT 06 – Web Browsers</a:t>
            </a:r>
          </a:p>
          <a:p>
            <a:r>
              <a:rPr lang="en-US" dirty="0"/>
              <a:t>LESSON 01 – What is a Web Browser?</a:t>
            </a:r>
          </a:p>
        </p:txBody>
      </p:sp>
    </p:spTree>
    <p:extLst>
      <p:ext uri="{BB962C8B-B14F-4D97-AF65-F5344CB8AC3E}">
        <p14:creationId xmlns:p14="http://schemas.microsoft.com/office/powerpoint/2010/main" val="13278808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9E3FDB-6F70-59EE-00E3-F32FFF58BDF2}"/>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95D54B6-4DAB-47C2-F704-E2278A22F5AB}"/>
              </a:ext>
            </a:extLst>
          </p:cNvPr>
          <p:cNvSpPr>
            <a:spLocks noGrp="1"/>
          </p:cNvSpPr>
          <p:nvPr>
            <p:ph type="sldNum" sz="quarter" idx="22"/>
          </p:nvPr>
        </p:nvSpPr>
        <p:spPr/>
        <p:txBody>
          <a:bodyPr/>
          <a:lstStyle/>
          <a:p>
            <a:fld id="{F1C3B705-76CB-4701-B49A-E6553401712F}" type="slidenum">
              <a:rPr lang="en-US" smtClean="0"/>
              <a:pPr/>
              <a:t>13</a:t>
            </a:fld>
            <a:endParaRPr lang="en-US" dirty="0"/>
          </a:p>
        </p:txBody>
      </p:sp>
      <p:sp>
        <p:nvSpPr>
          <p:cNvPr id="4" name="Picture Placeholder 3">
            <a:extLst>
              <a:ext uri="{FF2B5EF4-FFF2-40B4-BE49-F238E27FC236}">
                <a16:creationId xmlns:a16="http://schemas.microsoft.com/office/drawing/2014/main" id="{DE7B9848-91D0-7135-C546-4A5B0CAF1F32}"/>
              </a:ext>
            </a:extLst>
          </p:cNvPr>
          <p:cNvSpPr>
            <a:spLocks noGrp="1"/>
          </p:cNvSpPr>
          <p:nvPr>
            <p:ph type="pic" sz="quarter" idx="23"/>
          </p:nvPr>
        </p:nvSpPr>
        <p:spPr>
          <a:xfrm>
            <a:off x="334963" y="1924493"/>
            <a:ext cx="11552237" cy="3584209"/>
          </a:xfrm>
        </p:spPr>
        <p:txBody>
          <a:bodyPr/>
          <a:lstStyle/>
          <a:p>
            <a:endParaRPr lang="en-US"/>
          </a:p>
        </p:txBody>
      </p:sp>
      <p:sp>
        <p:nvSpPr>
          <p:cNvPr id="5" name="Google Shape;117;p23">
            <a:extLst>
              <a:ext uri="{FF2B5EF4-FFF2-40B4-BE49-F238E27FC236}">
                <a16:creationId xmlns:a16="http://schemas.microsoft.com/office/drawing/2014/main" id="{A6053283-F737-0D6E-2AA9-D97AD4A3AAA3}"/>
              </a:ext>
            </a:extLst>
          </p:cNvPr>
          <p:cNvSpPr txBox="1">
            <a:spLocks/>
          </p:cNvSpPr>
          <p:nvPr/>
        </p:nvSpPr>
        <p:spPr>
          <a:xfrm>
            <a:off x="334963" y="348818"/>
            <a:ext cx="11360800" cy="763600"/>
          </a:xfrm>
          <a:prstGeom prst="rect">
            <a:avLst/>
          </a:prstGeom>
        </p:spPr>
        <p:txBody>
          <a:bodyPr spcFirstLastPara="1" vert="horz" wrap="square" lIns="121900" tIns="121900" rIns="121900" bIns="121900" rtlCol="0" anchor="t" anchorCtr="0">
            <a:normAutofit fontScale="900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Edge</a:t>
            </a:r>
          </a:p>
        </p:txBody>
      </p:sp>
      <p:pic>
        <p:nvPicPr>
          <p:cNvPr id="2" name="Google Shape;160;p28">
            <a:extLst>
              <a:ext uri="{FF2B5EF4-FFF2-40B4-BE49-F238E27FC236}">
                <a16:creationId xmlns:a16="http://schemas.microsoft.com/office/drawing/2014/main" id="{79AC7C95-058D-1B50-6FCB-2A8E1F0E344D}"/>
              </a:ext>
            </a:extLst>
          </p:cNvPr>
          <p:cNvPicPr preferRelativeResize="0">
            <a:picLocks noChangeAspect="1"/>
          </p:cNvPicPr>
          <p:nvPr/>
        </p:nvPicPr>
        <p:blipFill>
          <a:blip r:embed="rId2">
            <a:alphaModFix/>
          </a:blip>
          <a:stretch>
            <a:fillRect/>
          </a:stretch>
        </p:blipFill>
        <p:spPr>
          <a:xfrm>
            <a:off x="10599051" y="179618"/>
            <a:ext cx="1177349" cy="1177349"/>
          </a:xfrm>
          <a:prstGeom prst="rect">
            <a:avLst/>
          </a:prstGeom>
          <a:noFill/>
          <a:ln>
            <a:noFill/>
          </a:ln>
        </p:spPr>
      </p:pic>
      <p:pic>
        <p:nvPicPr>
          <p:cNvPr id="8" name="Google Shape;171;p29">
            <a:extLst>
              <a:ext uri="{FF2B5EF4-FFF2-40B4-BE49-F238E27FC236}">
                <a16:creationId xmlns:a16="http://schemas.microsoft.com/office/drawing/2014/main" id="{A058F4AB-5A5C-DCE2-009B-BF069997FC7D}"/>
              </a:ext>
            </a:extLst>
          </p:cNvPr>
          <p:cNvPicPr preferRelativeResize="0"/>
          <p:nvPr/>
        </p:nvPicPr>
        <p:blipFill rotWithShape="1">
          <a:blip r:embed="rId3">
            <a:alphaModFix/>
          </a:blip>
          <a:srcRect l="1079" t="2348" r="804" b="2204"/>
          <a:stretch/>
        </p:blipFill>
        <p:spPr>
          <a:xfrm>
            <a:off x="2479679" y="981167"/>
            <a:ext cx="7751468" cy="4895665"/>
          </a:xfrm>
          <a:prstGeom prst="rect">
            <a:avLst/>
          </a:prstGeom>
          <a:noFill/>
          <a:ln>
            <a:noFill/>
          </a:ln>
        </p:spPr>
      </p:pic>
      <p:sp>
        <p:nvSpPr>
          <p:cNvPr id="9" name="Footer Placeholder 1">
            <a:extLst>
              <a:ext uri="{FF2B5EF4-FFF2-40B4-BE49-F238E27FC236}">
                <a16:creationId xmlns:a16="http://schemas.microsoft.com/office/drawing/2014/main" id="{1F474346-CC86-58BC-D9F8-1EB1B388CB11}"/>
              </a:ext>
            </a:extLst>
          </p:cNvPr>
          <p:cNvSpPr>
            <a:spLocks noGrp="1"/>
          </p:cNvSpPr>
          <p:nvPr>
            <p:ph type="ftr" sz="quarter" idx="21"/>
          </p:nvPr>
        </p:nvSpPr>
        <p:spPr>
          <a:xfrm>
            <a:off x="7534275" y="6125556"/>
            <a:ext cx="3108325" cy="605155"/>
          </a:xfrm>
        </p:spPr>
        <p:txBody>
          <a:bodyPr/>
          <a:lstStyle/>
          <a:p>
            <a:r>
              <a:rPr lang="en-US" dirty="0"/>
              <a:t>UNIT 06 – Web Browsers</a:t>
            </a:r>
          </a:p>
          <a:p>
            <a:r>
              <a:rPr lang="en-US" dirty="0"/>
              <a:t>LESSON 01 – What is a Web Browser?</a:t>
            </a:r>
          </a:p>
        </p:txBody>
      </p:sp>
    </p:spTree>
    <p:extLst>
      <p:ext uri="{BB962C8B-B14F-4D97-AF65-F5344CB8AC3E}">
        <p14:creationId xmlns:p14="http://schemas.microsoft.com/office/powerpoint/2010/main" val="3262913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768A40-264A-0FB2-4EFC-7F35D217820B}"/>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636717ED-8942-9E3D-FBB9-C5613760B3EF}"/>
              </a:ext>
            </a:extLst>
          </p:cNvPr>
          <p:cNvSpPr>
            <a:spLocks noGrp="1"/>
          </p:cNvSpPr>
          <p:nvPr>
            <p:ph type="sldNum" sz="quarter" idx="22"/>
          </p:nvPr>
        </p:nvSpPr>
        <p:spPr/>
        <p:txBody>
          <a:bodyPr/>
          <a:lstStyle/>
          <a:p>
            <a:fld id="{F1C3B705-76CB-4701-B49A-E6553401712F}" type="slidenum">
              <a:rPr lang="en-US" smtClean="0"/>
              <a:pPr/>
              <a:t>14</a:t>
            </a:fld>
            <a:endParaRPr lang="en-US" dirty="0"/>
          </a:p>
        </p:txBody>
      </p:sp>
      <p:sp>
        <p:nvSpPr>
          <p:cNvPr id="4" name="Picture Placeholder 3">
            <a:extLst>
              <a:ext uri="{FF2B5EF4-FFF2-40B4-BE49-F238E27FC236}">
                <a16:creationId xmlns:a16="http://schemas.microsoft.com/office/drawing/2014/main" id="{C36CF970-0871-0E2A-FC95-EB89E76026BE}"/>
              </a:ext>
            </a:extLst>
          </p:cNvPr>
          <p:cNvSpPr>
            <a:spLocks noGrp="1"/>
          </p:cNvSpPr>
          <p:nvPr>
            <p:ph type="pic" sz="quarter" idx="23"/>
          </p:nvPr>
        </p:nvSpPr>
        <p:spPr>
          <a:xfrm>
            <a:off x="334963" y="1924493"/>
            <a:ext cx="11552237" cy="3584209"/>
          </a:xfrm>
        </p:spPr>
        <p:txBody>
          <a:bodyPr/>
          <a:lstStyle/>
          <a:p>
            <a:endParaRPr lang="en-US"/>
          </a:p>
        </p:txBody>
      </p:sp>
      <p:sp>
        <p:nvSpPr>
          <p:cNvPr id="5" name="Google Shape;117;p23">
            <a:extLst>
              <a:ext uri="{FF2B5EF4-FFF2-40B4-BE49-F238E27FC236}">
                <a16:creationId xmlns:a16="http://schemas.microsoft.com/office/drawing/2014/main" id="{F7864B38-128A-572B-5A07-D51E6D938A09}"/>
              </a:ext>
            </a:extLst>
          </p:cNvPr>
          <p:cNvSpPr txBox="1">
            <a:spLocks/>
          </p:cNvSpPr>
          <p:nvPr/>
        </p:nvSpPr>
        <p:spPr>
          <a:xfrm>
            <a:off x="334963" y="348818"/>
            <a:ext cx="11360800" cy="763600"/>
          </a:xfrm>
          <a:prstGeom prst="rect">
            <a:avLst/>
          </a:prstGeom>
        </p:spPr>
        <p:txBody>
          <a:bodyPr spcFirstLastPara="1" vert="horz" wrap="square" lIns="121900" tIns="121900" rIns="121900" bIns="121900" rtlCol="0" anchor="t" anchorCtr="0">
            <a:normAutofit fontScale="900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Firefox</a:t>
            </a:r>
          </a:p>
        </p:txBody>
      </p:sp>
      <p:pic>
        <p:nvPicPr>
          <p:cNvPr id="2" name="Google Shape;177;p30">
            <a:extLst>
              <a:ext uri="{FF2B5EF4-FFF2-40B4-BE49-F238E27FC236}">
                <a16:creationId xmlns:a16="http://schemas.microsoft.com/office/drawing/2014/main" id="{4C495B91-7400-9F83-B3FE-5F72EC8274A6}"/>
              </a:ext>
            </a:extLst>
          </p:cNvPr>
          <p:cNvPicPr preferRelativeResize="0">
            <a:picLocks noChangeAspect="1"/>
          </p:cNvPicPr>
          <p:nvPr/>
        </p:nvPicPr>
        <p:blipFill>
          <a:blip r:embed="rId2">
            <a:alphaModFix/>
          </a:blip>
          <a:stretch>
            <a:fillRect/>
          </a:stretch>
        </p:blipFill>
        <p:spPr>
          <a:xfrm>
            <a:off x="10562055" y="320334"/>
            <a:ext cx="1131046" cy="1168224"/>
          </a:xfrm>
          <a:prstGeom prst="rect">
            <a:avLst/>
          </a:prstGeom>
          <a:noFill/>
          <a:ln>
            <a:noFill/>
          </a:ln>
        </p:spPr>
      </p:pic>
      <p:pic>
        <p:nvPicPr>
          <p:cNvPr id="8" name="Google Shape;188;p31">
            <a:extLst>
              <a:ext uri="{FF2B5EF4-FFF2-40B4-BE49-F238E27FC236}">
                <a16:creationId xmlns:a16="http://schemas.microsoft.com/office/drawing/2014/main" id="{22D55D9C-8228-E00E-8EC0-CE260AEF40BB}"/>
              </a:ext>
            </a:extLst>
          </p:cNvPr>
          <p:cNvPicPr preferRelativeResize="0"/>
          <p:nvPr/>
        </p:nvPicPr>
        <p:blipFill>
          <a:blip r:embed="rId3">
            <a:alphaModFix/>
          </a:blip>
          <a:stretch>
            <a:fillRect/>
          </a:stretch>
        </p:blipFill>
        <p:spPr>
          <a:xfrm>
            <a:off x="2745975" y="1151399"/>
            <a:ext cx="6538776" cy="4555201"/>
          </a:xfrm>
          <a:prstGeom prst="rect">
            <a:avLst/>
          </a:prstGeom>
          <a:noFill/>
          <a:ln>
            <a:noFill/>
          </a:ln>
        </p:spPr>
      </p:pic>
      <p:sp>
        <p:nvSpPr>
          <p:cNvPr id="9" name="Footer Placeholder 1">
            <a:extLst>
              <a:ext uri="{FF2B5EF4-FFF2-40B4-BE49-F238E27FC236}">
                <a16:creationId xmlns:a16="http://schemas.microsoft.com/office/drawing/2014/main" id="{A9062384-CA61-CEE0-FD6B-668EB61D7CB4}"/>
              </a:ext>
            </a:extLst>
          </p:cNvPr>
          <p:cNvSpPr>
            <a:spLocks noGrp="1"/>
          </p:cNvSpPr>
          <p:nvPr>
            <p:ph type="ftr" sz="quarter" idx="21"/>
          </p:nvPr>
        </p:nvSpPr>
        <p:spPr>
          <a:xfrm>
            <a:off x="7534275" y="6125556"/>
            <a:ext cx="3108325" cy="605155"/>
          </a:xfrm>
        </p:spPr>
        <p:txBody>
          <a:bodyPr/>
          <a:lstStyle/>
          <a:p>
            <a:r>
              <a:rPr lang="en-US" dirty="0"/>
              <a:t>UNIT 06 – Web Browsers</a:t>
            </a:r>
          </a:p>
          <a:p>
            <a:r>
              <a:rPr lang="en-US" dirty="0"/>
              <a:t>LESSON 01 – What is a Web Browser?</a:t>
            </a:r>
          </a:p>
        </p:txBody>
      </p:sp>
    </p:spTree>
    <p:extLst>
      <p:ext uri="{BB962C8B-B14F-4D97-AF65-F5344CB8AC3E}">
        <p14:creationId xmlns:p14="http://schemas.microsoft.com/office/powerpoint/2010/main" val="22571324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00B92A05-F806-8535-3A19-F1758DCCA809}"/>
              </a:ext>
            </a:extLst>
          </p:cNvPr>
          <p:cNvSpPr>
            <a:spLocks noGrp="1"/>
          </p:cNvSpPr>
          <p:nvPr>
            <p:ph type="sldNum" sz="quarter" idx="22"/>
          </p:nvPr>
        </p:nvSpPr>
        <p:spPr/>
        <p:txBody>
          <a:bodyPr/>
          <a:lstStyle/>
          <a:p>
            <a:fld id="{F1C3B705-76CB-4701-B49A-E6553401712F}" type="slidenum">
              <a:rPr lang="en-US" smtClean="0"/>
              <a:pPr/>
              <a:t>15</a:t>
            </a:fld>
            <a:endParaRPr lang="en-US" dirty="0"/>
          </a:p>
        </p:txBody>
      </p:sp>
      <p:sp>
        <p:nvSpPr>
          <p:cNvPr id="4" name="Text Placeholder 3">
            <a:extLst>
              <a:ext uri="{FF2B5EF4-FFF2-40B4-BE49-F238E27FC236}">
                <a16:creationId xmlns:a16="http://schemas.microsoft.com/office/drawing/2014/main" id="{75791596-87F6-1351-0F99-34A8A99B2126}"/>
              </a:ext>
            </a:extLst>
          </p:cNvPr>
          <p:cNvSpPr>
            <a:spLocks noGrp="1"/>
          </p:cNvSpPr>
          <p:nvPr>
            <p:ph type="body" sz="quarter" idx="34"/>
          </p:nvPr>
        </p:nvSpPr>
        <p:spPr>
          <a:xfrm>
            <a:off x="306654" y="493789"/>
            <a:ext cx="8742362" cy="500062"/>
          </a:xfrm>
        </p:spPr>
        <p:txBody>
          <a:bodyPr/>
          <a:lstStyle/>
          <a:p>
            <a:r>
              <a:rPr lang="en-US" dirty="0"/>
              <a:t>¿</a:t>
            </a:r>
            <a:r>
              <a:rPr lang="en-US" dirty="0" err="1"/>
              <a:t>Qué</a:t>
            </a:r>
            <a:r>
              <a:rPr lang="en-US" dirty="0"/>
              <a:t> </a:t>
            </a:r>
            <a:r>
              <a:rPr lang="en-US" dirty="0" err="1"/>
              <a:t>navegador</a:t>
            </a:r>
            <a:r>
              <a:rPr lang="en-US" dirty="0"/>
              <a:t> </a:t>
            </a:r>
            <a:r>
              <a:rPr lang="en-US" dirty="0" err="1"/>
              <a:t>debería</a:t>
            </a:r>
            <a:r>
              <a:rPr lang="en-US" dirty="0"/>
              <a:t> </a:t>
            </a:r>
            <a:r>
              <a:rPr lang="en-US" dirty="0" err="1"/>
              <a:t>utilizar</a:t>
            </a:r>
            <a:r>
              <a:rPr lang="en-US" dirty="0"/>
              <a:t>?</a:t>
            </a:r>
          </a:p>
        </p:txBody>
      </p:sp>
      <p:sp>
        <p:nvSpPr>
          <p:cNvPr id="6" name="Picture Placeholder 5">
            <a:extLst>
              <a:ext uri="{FF2B5EF4-FFF2-40B4-BE49-F238E27FC236}">
                <a16:creationId xmlns:a16="http://schemas.microsoft.com/office/drawing/2014/main" id="{BEF62A87-E0E1-B9B3-00B3-0DB6AA75E266}"/>
              </a:ext>
            </a:extLst>
          </p:cNvPr>
          <p:cNvSpPr>
            <a:spLocks noGrp="1"/>
          </p:cNvSpPr>
          <p:nvPr>
            <p:ph type="pic" sz="quarter" idx="38"/>
          </p:nvPr>
        </p:nvSpPr>
        <p:spPr>
          <a:xfrm>
            <a:off x="923590" y="3891516"/>
            <a:ext cx="9273033" cy="1046097"/>
          </a:xfrm>
        </p:spPr>
        <p:txBody>
          <a:bodyPr/>
          <a:lstStyle/>
          <a:p>
            <a:pPr marL="0" indent="0">
              <a:buNone/>
            </a:pPr>
            <a:r>
              <a:rPr lang="es-ES" dirty="0">
                <a:solidFill>
                  <a:schemeClr val="dk1"/>
                </a:solidFill>
                <a:latin typeface="Calibri"/>
                <a:ea typeface="Calibri"/>
                <a:cs typeface="Calibri"/>
                <a:sym typeface="Calibri"/>
              </a:rPr>
              <a:t>Pruebe a usar un par de navegadores diferentes. </a:t>
            </a:r>
          </a:p>
          <a:p>
            <a:pPr marL="0" indent="0">
              <a:buNone/>
            </a:pPr>
            <a:r>
              <a:rPr lang="es-ES" dirty="0">
                <a:solidFill>
                  <a:schemeClr val="dk1"/>
                </a:solidFill>
                <a:latin typeface="Calibri"/>
                <a:ea typeface="Calibri"/>
                <a:cs typeface="Calibri"/>
                <a:sym typeface="Calibri"/>
              </a:rPr>
              <a:t>También puedes utilizar distintos para hacer cosas diferentes.</a:t>
            </a:r>
          </a:p>
        </p:txBody>
      </p:sp>
      <p:sp>
        <p:nvSpPr>
          <p:cNvPr id="8" name="Text Placeholder 7">
            <a:extLst>
              <a:ext uri="{FF2B5EF4-FFF2-40B4-BE49-F238E27FC236}">
                <a16:creationId xmlns:a16="http://schemas.microsoft.com/office/drawing/2014/main" id="{7253EC56-07F9-93BA-18CF-32E5D8A24726}"/>
              </a:ext>
            </a:extLst>
          </p:cNvPr>
          <p:cNvSpPr>
            <a:spLocks noGrp="1"/>
          </p:cNvSpPr>
          <p:nvPr>
            <p:ph type="body" sz="quarter" idx="39"/>
          </p:nvPr>
        </p:nvSpPr>
        <p:spPr>
          <a:xfrm>
            <a:off x="1210469" y="3218128"/>
            <a:ext cx="6338647" cy="343446"/>
          </a:xfrm>
        </p:spPr>
        <p:txBody>
          <a:bodyPr/>
          <a:lstStyle/>
          <a:p>
            <a:r>
              <a:rPr lang="en-US" sz="2000" b="1" dirty="0" err="1">
                <a:solidFill>
                  <a:schemeClr val="dk1"/>
                </a:solidFill>
                <a:latin typeface="Calibri"/>
                <a:ea typeface="Calibri"/>
                <a:cs typeface="Calibri"/>
                <a:sym typeface="Calibri"/>
              </a:rPr>
              <a:t>Personalización</a:t>
            </a:r>
            <a:r>
              <a:rPr lang="en-US" b="1" dirty="0">
                <a:solidFill>
                  <a:schemeClr val="dk1"/>
                </a:solidFill>
                <a:latin typeface="Calibri"/>
                <a:ea typeface="Calibri"/>
                <a:cs typeface="Calibri"/>
                <a:sym typeface="Calibri"/>
              </a:rPr>
              <a:t>: </a:t>
            </a:r>
            <a:r>
              <a:rPr lang="en-US" sz="2000" dirty="0">
                <a:solidFill>
                  <a:schemeClr val="dk1"/>
                </a:solidFill>
                <a:latin typeface="Calibri"/>
                <a:ea typeface="Calibri"/>
                <a:cs typeface="Calibri"/>
                <a:sym typeface="Calibri"/>
              </a:rPr>
              <a:t>Firefox or Chrome</a:t>
            </a:r>
            <a:endParaRPr lang="en-US" dirty="0"/>
          </a:p>
        </p:txBody>
      </p:sp>
      <p:sp>
        <p:nvSpPr>
          <p:cNvPr id="9" name="Text Placeholder 8">
            <a:extLst>
              <a:ext uri="{FF2B5EF4-FFF2-40B4-BE49-F238E27FC236}">
                <a16:creationId xmlns:a16="http://schemas.microsoft.com/office/drawing/2014/main" id="{DDEFB684-CEEB-54C2-626C-CE4716314035}"/>
              </a:ext>
            </a:extLst>
          </p:cNvPr>
          <p:cNvSpPr>
            <a:spLocks noGrp="1"/>
          </p:cNvSpPr>
          <p:nvPr>
            <p:ph type="body" sz="quarter" idx="40"/>
          </p:nvPr>
        </p:nvSpPr>
        <p:spPr/>
        <p:txBody>
          <a:bodyPr/>
          <a:lstStyle/>
          <a:p>
            <a:endParaRPr lang="en-US"/>
          </a:p>
        </p:txBody>
      </p:sp>
      <p:sp>
        <p:nvSpPr>
          <p:cNvPr id="10" name="Text Placeholder 9">
            <a:extLst>
              <a:ext uri="{FF2B5EF4-FFF2-40B4-BE49-F238E27FC236}">
                <a16:creationId xmlns:a16="http://schemas.microsoft.com/office/drawing/2014/main" id="{7EC8B59E-385C-D011-51D1-F11379D4635F}"/>
              </a:ext>
            </a:extLst>
          </p:cNvPr>
          <p:cNvSpPr>
            <a:spLocks noGrp="1"/>
          </p:cNvSpPr>
          <p:nvPr>
            <p:ph type="body" sz="quarter" idx="41"/>
          </p:nvPr>
        </p:nvSpPr>
        <p:spPr>
          <a:xfrm>
            <a:off x="1210469" y="2794009"/>
            <a:ext cx="8252508" cy="343446"/>
          </a:xfrm>
        </p:spPr>
        <p:txBody>
          <a:bodyPr/>
          <a:lstStyle/>
          <a:p>
            <a:r>
              <a:rPr lang="en-US" b="1" dirty="0" err="1">
                <a:solidFill>
                  <a:schemeClr val="dk1"/>
                </a:solidFill>
                <a:latin typeface="Calibri"/>
                <a:ea typeface="Calibri"/>
                <a:cs typeface="Calibri"/>
                <a:sym typeface="Calibri"/>
              </a:rPr>
              <a:t>Velocidad</a:t>
            </a:r>
            <a:r>
              <a:rPr lang="en-US" sz="2000" dirty="0">
                <a:solidFill>
                  <a:schemeClr val="dk1"/>
                </a:solidFill>
                <a:latin typeface="Calibri"/>
                <a:ea typeface="Calibri"/>
                <a:cs typeface="Calibri"/>
                <a:sym typeface="Calibri"/>
              </a:rPr>
              <a:t>: Chrome or Safari.</a:t>
            </a:r>
          </a:p>
        </p:txBody>
      </p:sp>
      <p:sp>
        <p:nvSpPr>
          <p:cNvPr id="11" name="Text Placeholder 10">
            <a:extLst>
              <a:ext uri="{FF2B5EF4-FFF2-40B4-BE49-F238E27FC236}">
                <a16:creationId xmlns:a16="http://schemas.microsoft.com/office/drawing/2014/main" id="{A9DD0E85-A03A-DA1E-0767-29BBCE620294}"/>
              </a:ext>
            </a:extLst>
          </p:cNvPr>
          <p:cNvSpPr>
            <a:spLocks noGrp="1"/>
          </p:cNvSpPr>
          <p:nvPr>
            <p:ph type="body" sz="quarter" idx="42"/>
          </p:nvPr>
        </p:nvSpPr>
        <p:spPr/>
        <p:txBody>
          <a:bodyPr/>
          <a:lstStyle/>
          <a:p>
            <a:endParaRPr lang="en-US"/>
          </a:p>
        </p:txBody>
      </p:sp>
      <p:sp>
        <p:nvSpPr>
          <p:cNvPr id="12" name="Text Placeholder 11">
            <a:extLst>
              <a:ext uri="{FF2B5EF4-FFF2-40B4-BE49-F238E27FC236}">
                <a16:creationId xmlns:a16="http://schemas.microsoft.com/office/drawing/2014/main" id="{241B2C91-3110-B891-1EAD-15C2ED635810}"/>
              </a:ext>
            </a:extLst>
          </p:cNvPr>
          <p:cNvSpPr>
            <a:spLocks noGrp="1"/>
          </p:cNvSpPr>
          <p:nvPr>
            <p:ph type="body" sz="quarter" idx="43"/>
          </p:nvPr>
        </p:nvSpPr>
        <p:spPr>
          <a:xfrm>
            <a:off x="1210469" y="2364095"/>
            <a:ext cx="4538978" cy="343446"/>
          </a:xfrm>
        </p:spPr>
        <p:txBody>
          <a:bodyPr/>
          <a:lstStyle/>
          <a:p>
            <a:r>
              <a:rPr lang="en-US" sz="2000" b="1" dirty="0" err="1">
                <a:solidFill>
                  <a:schemeClr val="dk1"/>
                </a:solidFill>
                <a:latin typeface="Calibri"/>
                <a:ea typeface="Calibri"/>
                <a:cs typeface="Calibri"/>
                <a:sym typeface="Calibri"/>
              </a:rPr>
              <a:t>Privacidad</a:t>
            </a:r>
            <a:r>
              <a:rPr lang="en-US" b="1" dirty="0">
                <a:solidFill>
                  <a:schemeClr val="dk1"/>
                </a:solidFill>
                <a:latin typeface="Calibri"/>
                <a:ea typeface="Calibri"/>
                <a:cs typeface="Calibri"/>
                <a:sym typeface="Calibri"/>
              </a:rPr>
              <a:t>:</a:t>
            </a:r>
            <a:r>
              <a:rPr lang="en-US" sz="2000" dirty="0">
                <a:solidFill>
                  <a:schemeClr val="dk1"/>
                </a:solidFill>
                <a:latin typeface="Calibri"/>
                <a:ea typeface="Calibri"/>
                <a:cs typeface="Calibri"/>
                <a:sym typeface="Calibri"/>
              </a:rPr>
              <a:t> Firefox, Safari, or Opera </a:t>
            </a:r>
          </a:p>
        </p:txBody>
      </p:sp>
      <p:sp>
        <p:nvSpPr>
          <p:cNvPr id="13" name="Text Placeholder 12">
            <a:extLst>
              <a:ext uri="{FF2B5EF4-FFF2-40B4-BE49-F238E27FC236}">
                <a16:creationId xmlns:a16="http://schemas.microsoft.com/office/drawing/2014/main" id="{69B35F8F-B91E-8A8E-3102-66FCDB20F1BE}"/>
              </a:ext>
            </a:extLst>
          </p:cNvPr>
          <p:cNvSpPr>
            <a:spLocks noGrp="1"/>
          </p:cNvSpPr>
          <p:nvPr>
            <p:ph type="body" sz="quarter" idx="44"/>
          </p:nvPr>
        </p:nvSpPr>
        <p:spPr/>
        <p:txBody>
          <a:bodyPr/>
          <a:lstStyle/>
          <a:p>
            <a:endParaRPr lang="en-US"/>
          </a:p>
        </p:txBody>
      </p:sp>
      <p:sp>
        <p:nvSpPr>
          <p:cNvPr id="14" name="Footer Placeholder 1">
            <a:extLst>
              <a:ext uri="{FF2B5EF4-FFF2-40B4-BE49-F238E27FC236}">
                <a16:creationId xmlns:a16="http://schemas.microsoft.com/office/drawing/2014/main" id="{BDDA73DB-5767-CE5D-8052-8CCC4B0BF641}"/>
              </a:ext>
            </a:extLst>
          </p:cNvPr>
          <p:cNvSpPr>
            <a:spLocks noGrp="1"/>
          </p:cNvSpPr>
          <p:nvPr>
            <p:ph type="ftr" sz="quarter" idx="21"/>
          </p:nvPr>
        </p:nvSpPr>
        <p:spPr>
          <a:xfrm>
            <a:off x="7534275" y="6125556"/>
            <a:ext cx="3108325" cy="605155"/>
          </a:xfrm>
        </p:spPr>
        <p:txBody>
          <a:bodyPr/>
          <a:lstStyle/>
          <a:p>
            <a:r>
              <a:rPr lang="en-US" dirty="0"/>
              <a:t>UNIT 06 – Web Browsers</a:t>
            </a:r>
          </a:p>
          <a:p>
            <a:r>
              <a:rPr lang="en-US" dirty="0"/>
              <a:t>LESSON 01 – What is a Web Browser?</a:t>
            </a:r>
          </a:p>
        </p:txBody>
      </p:sp>
    </p:spTree>
    <p:extLst>
      <p:ext uri="{BB962C8B-B14F-4D97-AF65-F5344CB8AC3E}">
        <p14:creationId xmlns:p14="http://schemas.microsoft.com/office/powerpoint/2010/main" val="15806247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7F300E-C0FE-5DB0-DAD7-B8EB0F75AC1E}"/>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7C53BAC-7A9A-41D6-55F5-AA407838AC3A}"/>
              </a:ext>
            </a:extLst>
          </p:cNvPr>
          <p:cNvSpPr>
            <a:spLocks noGrp="1"/>
          </p:cNvSpPr>
          <p:nvPr>
            <p:ph type="sldNum" sz="quarter" idx="22"/>
          </p:nvPr>
        </p:nvSpPr>
        <p:spPr/>
        <p:txBody>
          <a:bodyPr/>
          <a:lstStyle/>
          <a:p>
            <a:fld id="{F1C3B705-76CB-4701-B49A-E6553401712F}" type="slidenum">
              <a:rPr lang="en-US" smtClean="0"/>
              <a:pPr/>
              <a:t>16</a:t>
            </a:fld>
            <a:endParaRPr lang="en-US" dirty="0"/>
          </a:p>
        </p:txBody>
      </p:sp>
      <p:sp>
        <p:nvSpPr>
          <p:cNvPr id="5" name="Text Placeholder 4">
            <a:extLst>
              <a:ext uri="{FF2B5EF4-FFF2-40B4-BE49-F238E27FC236}">
                <a16:creationId xmlns:a16="http://schemas.microsoft.com/office/drawing/2014/main" id="{E79F3FB0-C4BE-85DC-3F68-9277049152F0}"/>
              </a:ext>
            </a:extLst>
          </p:cNvPr>
          <p:cNvSpPr>
            <a:spLocks noGrp="1"/>
          </p:cNvSpPr>
          <p:nvPr>
            <p:ph type="body" sz="quarter" idx="24"/>
          </p:nvPr>
        </p:nvSpPr>
        <p:spPr/>
        <p:txBody>
          <a:bodyPr/>
          <a:lstStyle/>
          <a:p>
            <a:r>
              <a:rPr lang="en-US" dirty="0" err="1"/>
              <a:t>Actividad</a:t>
            </a:r>
            <a:endParaRPr lang="en-US" dirty="0"/>
          </a:p>
        </p:txBody>
      </p:sp>
      <p:sp>
        <p:nvSpPr>
          <p:cNvPr id="2" name="Text Placeholder 6">
            <a:extLst>
              <a:ext uri="{FF2B5EF4-FFF2-40B4-BE49-F238E27FC236}">
                <a16:creationId xmlns:a16="http://schemas.microsoft.com/office/drawing/2014/main" id="{D6A79FB9-265D-4276-1B92-8C09A14803CA}"/>
              </a:ext>
            </a:extLst>
          </p:cNvPr>
          <p:cNvSpPr txBox="1">
            <a:spLocks/>
          </p:cNvSpPr>
          <p:nvPr/>
        </p:nvSpPr>
        <p:spPr>
          <a:xfrm>
            <a:off x="4102942" y="2823845"/>
            <a:ext cx="7332138" cy="605155"/>
          </a:xfrm>
          <a:prstGeom prst="rect">
            <a:avLst/>
          </a:prstGeom>
        </p:spPr>
        <p:txBody>
          <a:bodyPr vert="horz" lIns="91440" tIns="45720" rIns="91440" bIns="45720" rtlCol="0">
            <a:noAutofit/>
          </a:bodyPr>
          <a:lstStyle>
            <a:lvl1pPr marL="457200" indent="-457200" algn="l" defTabSz="914400" rtl="0" eaLnBrk="1" latinLnBrk="0" hangingPunct="1">
              <a:lnSpc>
                <a:spcPct val="90000"/>
              </a:lnSpc>
              <a:spcBef>
                <a:spcPts val="1000"/>
              </a:spcBef>
              <a:buFont typeface="Wingdings" panose="05000000000000000000" pitchFamily="2" charset="2"/>
              <a:buChar char="§"/>
              <a:defRPr sz="2800" b="0" kern="1200">
                <a:solidFill>
                  <a:schemeClr val="tx1"/>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es-ES" sz="2000" dirty="0"/>
              <a:t>Unidad 6 Lección 1.Actividad.Iconos Coincidentes</a:t>
            </a:r>
            <a:endParaRPr lang="en-US" sz="2000" dirty="0"/>
          </a:p>
        </p:txBody>
      </p:sp>
      <p:grpSp>
        <p:nvGrpSpPr>
          <p:cNvPr id="6" name="Group 5">
            <a:extLst>
              <a:ext uri="{FF2B5EF4-FFF2-40B4-BE49-F238E27FC236}">
                <a16:creationId xmlns:a16="http://schemas.microsoft.com/office/drawing/2014/main" id="{7F26CCB9-74D3-3431-F24E-32FB704E49C7}"/>
              </a:ext>
            </a:extLst>
          </p:cNvPr>
          <p:cNvGrpSpPr/>
          <p:nvPr/>
        </p:nvGrpSpPr>
        <p:grpSpPr>
          <a:xfrm>
            <a:off x="2305632" y="2273127"/>
            <a:ext cx="1397996" cy="1696720"/>
            <a:chOff x="4711290" y="1942774"/>
            <a:chExt cx="1950967" cy="2367850"/>
          </a:xfrm>
        </p:grpSpPr>
        <p:sp>
          <p:nvSpPr>
            <p:cNvPr id="7" name="Freeform: Shape 6">
              <a:extLst>
                <a:ext uri="{FF2B5EF4-FFF2-40B4-BE49-F238E27FC236}">
                  <a16:creationId xmlns:a16="http://schemas.microsoft.com/office/drawing/2014/main" id="{2D62A017-2F1F-33C1-2F94-FF40FDF02E81}"/>
                </a:ext>
              </a:extLst>
            </p:cNvPr>
            <p:cNvSpPr/>
            <p:nvPr/>
          </p:nvSpPr>
          <p:spPr>
            <a:xfrm>
              <a:off x="4711290" y="1942774"/>
              <a:ext cx="1950967" cy="2367850"/>
            </a:xfrm>
            <a:custGeom>
              <a:avLst/>
              <a:gdLst>
                <a:gd name="connsiteX0" fmla="*/ 1797197 w 1950967"/>
                <a:gd name="connsiteY0" fmla="*/ 195817 h 2367850"/>
                <a:gd name="connsiteX1" fmla="*/ 1797284 w 1950967"/>
                <a:gd name="connsiteY1" fmla="*/ 524678 h 2367850"/>
                <a:gd name="connsiteX2" fmla="*/ 1799535 w 1950967"/>
                <a:gd name="connsiteY2" fmla="*/ 684136 h 2367850"/>
                <a:gd name="connsiteX3" fmla="*/ 1811514 w 1950967"/>
                <a:gd name="connsiteY3" fmla="*/ 984079 h 2367850"/>
                <a:gd name="connsiteX4" fmla="*/ 1825328 w 1950967"/>
                <a:gd name="connsiteY4" fmla="*/ 1177899 h 2367850"/>
                <a:gd name="connsiteX5" fmla="*/ 1850750 w 1950967"/>
                <a:gd name="connsiteY5" fmla="*/ 1415567 h 2367850"/>
                <a:gd name="connsiteX6" fmla="*/ 1879647 w 1950967"/>
                <a:gd name="connsiteY6" fmla="*/ 1627420 h 2367850"/>
                <a:gd name="connsiteX7" fmla="*/ 1915276 w 1950967"/>
                <a:gd name="connsiteY7" fmla="*/ 1852541 h 2367850"/>
                <a:gd name="connsiteX8" fmla="*/ 1945157 w 1950967"/>
                <a:gd name="connsiteY8" fmla="*/ 2041049 h 2367850"/>
                <a:gd name="connsiteX9" fmla="*/ 1950097 w 1950967"/>
                <a:gd name="connsiteY9" fmla="*/ 2070077 h 2367850"/>
                <a:gd name="connsiteX10" fmla="*/ 1905221 w 1950967"/>
                <a:gd name="connsiteY10" fmla="*/ 2133555 h 2367850"/>
                <a:gd name="connsiteX11" fmla="*/ 1741982 w 1950967"/>
                <a:gd name="connsiteY11" fmla="*/ 2155807 h 2367850"/>
                <a:gd name="connsiteX12" fmla="*/ 1552709 w 1950967"/>
                <a:gd name="connsiteY12" fmla="*/ 2181075 h 2367850"/>
                <a:gd name="connsiteX13" fmla="*/ 1347195 w 1950967"/>
                <a:gd name="connsiteY13" fmla="*/ 2208376 h 2367850"/>
                <a:gd name="connsiteX14" fmla="*/ 1159080 w 1950967"/>
                <a:gd name="connsiteY14" fmla="*/ 2233710 h 2367850"/>
                <a:gd name="connsiteX15" fmla="*/ 973086 w 1950967"/>
                <a:gd name="connsiteY15" fmla="*/ 2258520 h 2367850"/>
                <a:gd name="connsiteX16" fmla="*/ 765495 w 1950967"/>
                <a:gd name="connsiteY16" fmla="*/ 2286455 h 2367850"/>
                <a:gd name="connsiteX17" fmla="*/ 579501 w 1950967"/>
                <a:gd name="connsiteY17" fmla="*/ 2311199 h 2367850"/>
                <a:gd name="connsiteX18" fmla="*/ 361156 w 1950967"/>
                <a:gd name="connsiteY18" fmla="*/ 2340970 h 2367850"/>
                <a:gd name="connsiteX19" fmla="*/ 165456 w 1950967"/>
                <a:gd name="connsiteY19" fmla="*/ 2367244 h 2367850"/>
                <a:gd name="connsiteX20" fmla="*/ 76033 w 1950967"/>
                <a:gd name="connsiteY20" fmla="*/ 2292597 h 2367850"/>
                <a:gd name="connsiteX21" fmla="*/ 60164 w 1950967"/>
                <a:gd name="connsiteY21" fmla="*/ 2152725 h 2367850"/>
                <a:gd name="connsiteX22" fmla="*/ 39529 w 1950967"/>
                <a:gd name="connsiteY22" fmla="*/ 1974927 h 2367850"/>
                <a:gd name="connsiteX23" fmla="*/ 20490 w 1950967"/>
                <a:gd name="connsiteY23" fmla="*/ 1764036 h 2367850"/>
                <a:gd name="connsiteX24" fmla="*/ 10523 w 1950967"/>
                <a:gd name="connsiteY24" fmla="*/ 1595135 h 2367850"/>
                <a:gd name="connsiteX25" fmla="*/ 1758 w 1950967"/>
                <a:gd name="connsiteY25" fmla="*/ 1331062 h 2367850"/>
                <a:gd name="connsiteX26" fmla="*/ 949 w 1950967"/>
                <a:gd name="connsiteY26" fmla="*/ 1080891 h 2367850"/>
                <a:gd name="connsiteX27" fmla="*/ 12665 w 1950967"/>
                <a:gd name="connsiteY27" fmla="*/ 766718 h 2367850"/>
                <a:gd name="connsiteX28" fmla="*/ 26501 w 1950967"/>
                <a:gd name="connsiteY28" fmla="*/ 546624 h 2367850"/>
                <a:gd name="connsiteX29" fmla="*/ 33125 w 1950967"/>
                <a:gd name="connsiteY29" fmla="*/ 461748 h 2367850"/>
                <a:gd name="connsiteX30" fmla="*/ 58983 w 1950967"/>
                <a:gd name="connsiteY30" fmla="*/ 414183 h 2367850"/>
                <a:gd name="connsiteX31" fmla="*/ 245830 w 1950967"/>
                <a:gd name="connsiteY31" fmla="*/ 227052 h 2367850"/>
                <a:gd name="connsiteX32" fmla="*/ 446251 w 1950967"/>
                <a:gd name="connsiteY32" fmla="*/ 27222 h 2367850"/>
                <a:gd name="connsiteX33" fmla="*/ 524002 w 1950967"/>
                <a:gd name="connsiteY33" fmla="*/ 139 h 2367850"/>
                <a:gd name="connsiteX34" fmla="*/ 743331 w 1950967"/>
                <a:gd name="connsiteY34" fmla="*/ 8008 h 2367850"/>
                <a:gd name="connsiteX35" fmla="*/ 983359 w 1950967"/>
                <a:gd name="connsiteY35" fmla="*/ 16708 h 2367850"/>
                <a:gd name="connsiteX36" fmla="*/ 1215759 w 1950967"/>
                <a:gd name="connsiteY36" fmla="*/ 25451 h 2367850"/>
                <a:gd name="connsiteX37" fmla="*/ 1514719 w 1950967"/>
                <a:gd name="connsiteY37" fmla="*/ 36468 h 2367850"/>
                <a:gd name="connsiteX38" fmla="*/ 1742725 w 1950967"/>
                <a:gd name="connsiteY38" fmla="*/ 45189 h 2367850"/>
                <a:gd name="connsiteX39" fmla="*/ 1782398 w 1950967"/>
                <a:gd name="connsiteY39" fmla="*/ 57059 h 2367850"/>
                <a:gd name="connsiteX40" fmla="*/ 1798399 w 1950967"/>
                <a:gd name="connsiteY40" fmla="*/ 98546 h 2367850"/>
                <a:gd name="connsiteX41" fmla="*/ 1798530 w 1950967"/>
                <a:gd name="connsiteY41" fmla="*/ 195795 h 2367850"/>
                <a:gd name="connsiteX42" fmla="*/ 1797197 w 1950967"/>
                <a:gd name="connsiteY42" fmla="*/ 195795 h 2367850"/>
                <a:gd name="connsiteX43" fmla="*/ 1832586 w 1950967"/>
                <a:gd name="connsiteY43" fmla="*/ 2031781 h 2367850"/>
                <a:gd name="connsiteX44" fmla="*/ 1688800 w 1950967"/>
                <a:gd name="connsiteY44" fmla="*/ 153892 h 2367850"/>
                <a:gd name="connsiteX45" fmla="*/ 566254 w 1950967"/>
                <a:gd name="connsiteY45" fmla="*/ 108994 h 2367850"/>
                <a:gd name="connsiteX46" fmla="*/ 566298 w 1950967"/>
                <a:gd name="connsiteY46" fmla="*/ 126678 h 2367850"/>
                <a:gd name="connsiteX47" fmla="*/ 571872 w 1950967"/>
                <a:gd name="connsiteY47" fmla="*/ 246616 h 2367850"/>
                <a:gd name="connsiteX48" fmla="*/ 581599 w 1950967"/>
                <a:gd name="connsiteY48" fmla="*/ 474579 h 2367850"/>
                <a:gd name="connsiteX49" fmla="*/ 521772 w 1950967"/>
                <a:gd name="connsiteY49" fmla="*/ 536023 h 2367850"/>
                <a:gd name="connsiteX50" fmla="*/ 356041 w 1950967"/>
                <a:gd name="connsiteY50" fmla="*/ 528219 h 2367850"/>
                <a:gd name="connsiteX51" fmla="*/ 201151 w 1950967"/>
                <a:gd name="connsiteY51" fmla="*/ 521684 h 2367850"/>
                <a:gd name="connsiteX52" fmla="*/ 140712 w 1950967"/>
                <a:gd name="connsiteY52" fmla="*/ 521574 h 2367850"/>
                <a:gd name="connsiteX53" fmla="*/ 183708 w 1950967"/>
                <a:gd name="connsiteY53" fmla="*/ 2251197 h 2367850"/>
                <a:gd name="connsiteX54" fmla="*/ 1832586 w 1950967"/>
                <a:gd name="connsiteY54" fmla="*/ 2031781 h 2367850"/>
                <a:gd name="connsiteX55" fmla="*/ 232496 w 1950967"/>
                <a:gd name="connsiteY55" fmla="*/ 412653 h 2367850"/>
                <a:gd name="connsiteX56" fmla="*/ 468962 w 1950967"/>
                <a:gd name="connsiteY56" fmla="*/ 423036 h 2367850"/>
                <a:gd name="connsiteX57" fmla="*/ 457246 w 1950967"/>
                <a:gd name="connsiteY57" fmla="*/ 184800 h 2367850"/>
                <a:gd name="connsiteX58" fmla="*/ 232496 w 1950967"/>
                <a:gd name="connsiteY58" fmla="*/ 412653 h 2367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1950967" h="2367850">
                  <a:moveTo>
                    <a:pt x="1797197" y="195817"/>
                  </a:moveTo>
                  <a:cubicBezTo>
                    <a:pt x="1797197" y="305437"/>
                    <a:pt x="1796978" y="415058"/>
                    <a:pt x="1797284" y="524678"/>
                  </a:cubicBezTo>
                  <a:cubicBezTo>
                    <a:pt x="1797437" y="577838"/>
                    <a:pt x="1797765" y="631020"/>
                    <a:pt x="1799535" y="684136"/>
                  </a:cubicBezTo>
                  <a:cubicBezTo>
                    <a:pt x="1802858" y="784139"/>
                    <a:pt x="1806552" y="884142"/>
                    <a:pt x="1811514" y="984079"/>
                  </a:cubicBezTo>
                  <a:cubicBezTo>
                    <a:pt x="1814727" y="1048759"/>
                    <a:pt x="1819383" y="1113416"/>
                    <a:pt x="1825328" y="1177899"/>
                  </a:cubicBezTo>
                  <a:cubicBezTo>
                    <a:pt x="1832651" y="1257224"/>
                    <a:pt x="1841220" y="1336461"/>
                    <a:pt x="1850750" y="1415567"/>
                  </a:cubicBezTo>
                  <a:cubicBezTo>
                    <a:pt x="1859275" y="1486323"/>
                    <a:pt x="1869177" y="1556926"/>
                    <a:pt x="1879647" y="1627420"/>
                  </a:cubicBezTo>
                  <a:cubicBezTo>
                    <a:pt x="1890817" y="1702570"/>
                    <a:pt x="1903364" y="1777501"/>
                    <a:pt x="1915276" y="1852541"/>
                  </a:cubicBezTo>
                  <a:cubicBezTo>
                    <a:pt x="1925266" y="1915384"/>
                    <a:pt x="1935168" y="1978206"/>
                    <a:pt x="1945157" y="2041049"/>
                  </a:cubicBezTo>
                  <a:cubicBezTo>
                    <a:pt x="1946687" y="2050732"/>
                    <a:pt x="1948567" y="2060394"/>
                    <a:pt x="1950097" y="2070077"/>
                  </a:cubicBezTo>
                  <a:cubicBezTo>
                    <a:pt x="1955234" y="2102406"/>
                    <a:pt x="1937310" y="2128811"/>
                    <a:pt x="1905221" y="2133555"/>
                  </a:cubicBezTo>
                  <a:cubicBezTo>
                    <a:pt x="1850903" y="2141577"/>
                    <a:pt x="1796410" y="2148506"/>
                    <a:pt x="1741982" y="2155807"/>
                  </a:cubicBezTo>
                  <a:cubicBezTo>
                    <a:pt x="1678898" y="2164288"/>
                    <a:pt x="1615814" y="2172681"/>
                    <a:pt x="1552709" y="2181075"/>
                  </a:cubicBezTo>
                  <a:cubicBezTo>
                    <a:pt x="1484204" y="2190190"/>
                    <a:pt x="1415699" y="2199218"/>
                    <a:pt x="1347195" y="2208376"/>
                  </a:cubicBezTo>
                  <a:cubicBezTo>
                    <a:pt x="1284483" y="2216770"/>
                    <a:pt x="1221792" y="2225295"/>
                    <a:pt x="1159080" y="2233710"/>
                  </a:cubicBezTo>
                  <a:cubicBezTo>
                    <a:pt x="1097089" y="2242016"/>
                    <a:pt x="1035076" y="2250213"/>
                    <a:pt x="973086" y="2258520"/>
                  </a:cubicBezTo>
                  <a:cubicBezTo>
                    <a:pt x="903882" y="2267788"/>
                    <a:pt x="834699" y="2277187"/>
                    <a:pt x="765495" y="2286455"/>
                  </a:cubicBezTo>
                  <a:cubicBezTo>
                    <a:pt x="703504" y="2294740"/>
                    <a:pt x="641492" y="2302827"/>
                    <a:pt x="579501" y="2311199"/>
                  </a:cubicBezTo>
                  <a:cubicBezTo>
                    <a:pt x="506712" y="2321013"/>
                    <a:pt x="433945" y="2331090"/>
                    <a:pt x="361156" y="2340970"/>
                  </a:cubicBezTo>
                  <a:cubicBezTo>
                    <a:pt x="295930" y="2349823"/>
                    <a:pt x="230748" y="2358960"/>
                    <a:pt x="165456" y="2367244"/>
                  </a:cubicBezTo>
                  <a:cubicBezTo>
                    <a:pt x="120581" y="2372949"/>
                    <a:pt x="80120" y="2337669"/>
                    <a:pt x="76033" y="2292597"/>
                  </a:cubicBezTo>
                  <a:cubicBezTo>
                    <a:pt x="71814" y="2245885"/>
                    <a:pt x="65584" y="2199327"/>
                    <a:pt x="60164" y="2152725"/>
                  </a:cubicBezTo>
                  <a:cubicBezTo>
                    <a:pt x="53256" y="2093466"/>
                    <a:pt x="45562" y="2034273"/>
                    <a:pt x="39529" y="1974927"/>
                  </a:cubicBezTo>
                  <a:cubicBezTo>
                    <a:pt x="32381" y="1904717"/>
                    <a:pt x="25955" y="1834399"/>
                    <a:pt x="20490" y="1764036"/>
                  </a:cubicBezTo>
                  <a:cubicBezTo>
                    <a:pt x="16119" y="1707816"/>
                    <a:pt x="12840" y="1651464"/>
                    <a:pt x="10523" y="1595135"/>
                  </a:cubicBezTo>
                  <a:cubicBezTo>
                    <a:pt x="6872" y="1507132"/>
                    <a:pt x="3462" y="1419108"/>
                    <a:pt x="1758" y="1331062"/>
                  </a:cubicBezTo>
                  <a:cubicBezTo>
                    <a:pt x="140" y="1247693"/>
                    <a:pt x="-822" y="1164237"/>
                    <a:pt x="949" y="1080891"/>
                  </a:cubicBezTo>
                  <a:cubicBezTo>
                    <a:pt x="3156" y="976123"/>
                    <a:pt x="7747" y="871399"/>
                    <a:pt x="12665" y="766718"/>
                  </a:cubicBezTo>
                  <a:cubicBezTo>
                    <a:pt x="16097" y="693295"/>
                    <a:pt x="21649" y="619960"/>
                    <a:pt x="26501" y="546624"/>
                  </a:cubicBezTo>
                  <a:cubicBezTo>
                    <a:pt x="28381" y="518318"/>
                    <a:pt x="30895" y="490033"/>
                    <a:pt x="33125" y="461748"/>
                  </a:cubicBezTo>
                  <a:cubicBezTo>
                    <a:pt x="34676" y="442031"/>
                    <a:pt x="45256" y="427779"/>
                    <a:pt x="58983" y="414183"/>
                  </a:cubicBezTo>
                  <a:cubicBezTo>
                    <a:pt x="121630" y="352171"/>
                    <a:pt x="183489" y="289393"/>
                    <a:pt x="245830" y="227052"/>
                  </a:cubicBezTo>
                  <a:cubicBezTo>
                    <a:pt x="312542" y="160340"/>
                    <a:pt x="379517" y="93912"/>
                    <a:pt x="446251" y="27222"/>
                  </a:cubicBezTo>
                  <a:cubicBezTo>
                    <a:pt x="467913" y="5604"/>
                    <a:pt x="494187" y="-1085"/>
                    <a:pt x="524002" y="139"/>
                  </a:cubicBezTo>
                  <a:cubicBezTo>
                    <a:pt x="597097" y="3155"/>
                    <a:pt x="670214" y="5385"/>
                    <a:pt x="743331" y="8008"/>
                  </a:cubicBezTo>
                  <a:cubicBezTo>
                    <a:pt x="823333" y="10871"/>
                    <a:pt x="903357" y="13757"/>
                    <a:pt x="983359" y="16708"/>
                  </a:cubicBezTo>
                  <a:cubicBezTo>
                    <a:pt x="1060826" y="19571"/>
                    <a:pt x="1138293" y="22566"/>
                    <a:pt x="1215759" y="25451"/>
                  </a:cubicBezTo>
                  <a:cubicBezTo>
                    <a:pt x="1315412" y="29145"/>
                    <a:pt x="1415065" y="32752"/>
                    <a:pt x="1514719" y="36468"/>
                  </a:cubicBezTo>
                  <a:cubicBezTo>
                    <a:pt x="1590721" y="39309"/>
                    <a:pt x="1666723" y="42238"/>
                    <a:pt x="1742725" y="45189"/>
                  </a:cubicBezTo>
                  <a:cubicBezTo>
                    <a:pt x="1756933" y="45736"/>
                    <a:pt x="1770857" y="46370"/>
                    <a:pt x="1782398" y="57059"/>
                  </a:cubicBezTo>
                  <a:cubicBezTo>
                    <a:pt x="1794748" y="68512"/>
                    <a:pt x="1798202" y="83005"/>
                    <a:pt x="1798399" y="98546"/>
                  </a:cubicBezTo>
                  <a:cubicBezTo>
                    <a:pt x="1798814" y="130962"/>
                    <a:pt x="1798530" y="163379"/>
                    <a:pt x="1798530" y="195795"/>
                  </a:cubicBezTo>
                  <a:lnTo>
                    <a:pt x="1797197" y="195795"/>
                  </a:lnTo>
                  <a:close/>
                  <a:moveTo>
                    <a:pt x="1832586" y="2031781"/>
                  </a:moveTo>
                  <a:cubicBezTo>
                    <a:pt x="1707008" y="1411020"/>
                    <a:pt x="1672734" y="784620"/>
                    <a:pt x="1688800" y="153892"/>
                  </a:cubicBezTo>
                  <a:cubicBezTo>
                    <a:pt x="1313686" y="138897"/>
                    <a:pt x="940363" y="123968"/>
                    <a:pt x="566254" y="108994"/>
                  </a:cubicBezTo>
                  <a:cubicBezTo>
                    <a:pt x="566254" y="115967"/>
                    <a:pt x="566036" y="121345"/>
                    <a:pt x="566298" y="126678"/>
                  </a:cubicBezTo>
                  <a:cubicBezTo>
                    <a:pt x="568112" y="166657"/>
                    <a:pt x="570145" y="206637"/>
                    <a:pt x="571872" y="246616"/>
                  </a:cubicBezTo>
                  <a:cubicBezTo>
                    <a:pt x="575173" y="322596"/>
                    <a:pt x="578233" y="398598"/>
                    <a:pt x="581599" y="474579"/>
                  </a:cubicBezTo>
                  <a:cubicBezTo>
                    <a:pt x="583370" y="514514"/>
                    <a:pt x="561883" y="537487"/>
                    <a:pt x="521772" y="536023"/>
                  </a:cubicBezTo>
                  <a:cubicBezTo>
                    <a:pt x="466514" y="534012"/>
                    <a:pt x="411277" y="530733"/>
                    <a:pt x="356041" y="528219"/>
                  </a:cubicBezTo>
                  <a:cubicBezTo>
                    <a:pt x="304411" y="525859"/>
                    <a:pt x="252781" y="523542"/>
                    <a:pt x="201151" y="521684"/>
                  </a:cubicBezTo>
                  <a:cubicBezTo>
                    <a:pt x="181282" y="520962"/>
                    <a:pt x="161369" y="521574"/>
                    <a:pt x="140712" y="521574"/>
                  </a:cubicBezTo>
                  <a:cubicBezTo>
                    <a:pt x="90853" y="1099711"/>
                    <a:pt x="103968" y="1675618"/>
                    <a:pt x="183708" y="2251197"/>
                  </a:cubicBezTo>
                  <a:cubicBezTo>
                    <a:pt x="733778" y="2177993"/>
                    <a:pt x="1282581" y="2104964"/>
                    <a:pt x="1832586" y="2031781"/>
                  </a:cubicBezTo>
                  <a:close/>
                  <a:moveTo>
                    <a:pt x="232496" y="412653"/>
                  </a:moveTo>
                  <a:cubicBezTo>
                    <a:pt x="310772" y="416085"/>
                    <a:pt x="389594" y="419561"/>
                    <a:pt x="468962" y="423036"/>
                  </a:cubicBezTo>
                  <a:cubicBezTo>
                    <a:pt x="465028" y="343231"/>
                    <a:pt x="461202" y="265392"/>
                    <a:pt x="457246" y="184800"/>
                  </a:cubicBezTo>
                  <a:cubicBezTo>
                    <a:pt x="381003" y="262092"/>
                    <a:pt x="307034" y="337088"/>
                    <a:pt x="232496" y="412653"/>
                  </a:cubicBezTo>
                  <a:close/>
                </a:path>
              </a:pathLst>
            </a:custGeom>
            <a:solidFill>
              <a:srgbClr val="000000"/>
            </a:solidFill>
            <a:ln w="2176"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35DF22F8-3A83-34A9-72AD-D9EF83B8C1D1}"/>
                </a:ext>
              </a:extLst>
            </p:cNvPr>
            <p:cNvSpPr/>
            <p:nvPr/>
          </p:nvSpPr>
          <p:spPr>
            <a:xfrm>
              <a:off x="4822638" y="2051746"/>
              <a:ext cx="1721258" cy="2142202"/>
            </a:xfrm>
            <a:custGeom>
              <a:avLst/>
              <a:gdLst>
                <a:gd name="connsiteX0" fmla="*/ 1721237 w 1721258"/>
                <a:gd name="connsiteY0" fmla="*/ 1922787 h 2142202"/>
                <a:gd name="connsiteX1" fmla="*/ 72359 w 1721258"/>
                <a:gd name="connsiteY1" fmla="*/ 2142203 h 2142202"/>
                <a:gd name="connsiteX2" fmla="*/ 29385 w 1721258"/>
                <a:gd name="connsiteY2" fmla="*/ 412580 h 2142202"/>
                <a:gd name="connsiteX3" fmla="*/ 89824 w 1721258"/>
                <a:gd name="connsiteY3" fmla="*/ 412689 h 2142202"/>
                <a:gd name="connsiteX4" fmla="*/ 244714 w 1721258"/>
                <a:gd name="connsiteY4" fmla="*/ 419225 h 2142202"/>
                <a:gd name="connsiteX5" fmla="*/ 410445 w 1721258"/>
                <a:gd name="connsiteY5" fmla="*/ 427028 h 2142202"/>
                <a:gd name="connsiteX6" fmla="*/ 470272 w 1721258"/>
                <a:gd name="connsiteY6" fmla="*/ 365584 h 2142202"/>
                <a:gd name="connsiteX7" fmla="*/ 460545 w 1721258"/>
                <a:gd name="connsiteY7" fmla="*/ 137621 h 2142202"/>
                <a:gd name="connsiteX8" fmla="*/ 454971 w 1721258"/>
                <a:gd name="connsiteY8" fmla="*/ 17684 h 2142202"/>
                <a:gd name="connsiteX9" fmla="*/ 454927 w 1721258"/>
                <a:gd name="connsiteY9" fmla="*/ 0 h 2142202"/>
                <a:gd name="connsiteX10" fmla="*/ 1577473 w 1721258"/>
                <a:gd name="connsiteY10" fmla="*/ 44897 h 2142202"/>
                <a:gd name="connsiteX11" fmla="*/ 1721259 w 1721258"/>
                <a:gd name="connsiteY11" fmla="*/ 1922787 h 21422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21258" h="2142202">
                  <a:moveTo>
                    <a:pt x="1721237" y="1922787"/>
                  </a:moveTo>
                  <a:cubicBezTo>
                    <a:pt x="1171254" y="1995969"/>
                    <a:pt x="622430" y="2068998"/>
                    <a:pt x="72359" y="2142203"/>
                  </a:cubicBezTo>
                  <a:cubicBezTo>
                    <a:pt x="-7359" y="1566624"/>
                    <a:pt x="-20474" y="990717"/>
                    <a:pt x="29385" y="412580"/>
                  </a:cubicBezTo>
                  <a:cubicBezTo>
                    <a:pt x="50020" y="412580"/>
                    <a:pt x="69933" y="411990"/>
                    <a:pt x="89824" y="412689"/>
                  </a:cubicBezTo>
                  <a:cubicBezTo>
                    <a:pt x="141476" y="414547"/>
                    <a:pt x="193106" y="416864"/>
                    <a:pt x="244714" y="419225"/>
                  </a:cubicBezTo>
                  <a:cubicBezTo>
                    <a:pt x="299972" y="421739"/>
                    <a:pt x="355187" y="425017"/>
                    <a:pt x="410445" y="427028"/>
                  </a:cubicBezTo>
                  <a:cubicBezTo>
                    <a:pt x="450556" y="428493"/>
                    <a:pt x="472043" y="405520"/>
                    <a:pt x="470272" y="365584"/>
                  </a:cubicBezTo>
                  <a:cubicBezTo>
                    <a:pt x="466906" y="289604"/>
                    <a:pt x="463846" y="213602"/>
                    <a:pt x="460545" y="137621"/>
                  </a:cubicBezTo>
                  <a:cubicBezTo>
                    <a:pt x="458796" y="97642"/>
                    <a:pt x="456785" y="57663"/>
                    <a:pt x="454971" y="17684"/>
                  </a:cubicBezTo>
                  <a:cubicBezTo>
                    <a:pt x="454731" y="12328"/>
                    <a:pt x="454927" y="6973"/>
                    <a:pt x="454927" y="0"/>
                  </a:cubicBezTo>
                  <a:cubicBezTo>
                    <a:pt x="829058" y="14951"/>
                    <a:pt x="1202359" y="29881"/>
                    <a:pt x="1577473" y="44897"/>
                  </a:cubicBezTo>
                  <a:cubicBezTo>
                    <a:pt x="1561407" y="675626"/>
                    <a:pt x="1595681" y="1302026"/>
                    <a:pt x="1721259" y="1922787"/>
                  </a:cubicBezTo>
                  <a:close/>
                </a:path>
              </a:pathLst>
            </a:custGeom>
            <a:solidFill>
              <a:schemeClr val="accent4"/>
            </a:solidFill>
            <a:ln w="2176"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869F3307-D297-F67F-ED05-B5D4111CC044}"/>
                </a:ext>
              </a:extLst>
            </p:cNvPr>
            <p:cNvSpPr/>
            <p:nvPr/>
          </p:nvSpPr>
          <p:spPr>
            <a:xfrm>
              <a:off x="4943786" y="2127574"/>
              <a:ext cx="236465" cy="238236"/>
            </a:xfrm>
            <a:custGeom>
              <a:avLst/>
              <a:gdLst>
                <a:gd name="connsiteX0" fmla="*/ 0 w 236465"/>
                <a:gd name="connsiteY0" fmla="*/ 227853 h 238236"/>
                <a:gd name="connsiteX1" fmla="*/ 224750 w 236465"/>
                <a:gd name="connsiteY1" fmla="*/ 0 h 238236"/>
                <a:gd name="connsiteX2" fmla="*/ 236466 w 236465"/>
                <a:gd name="connsiteY2" fmla="*/ 238236 h 238236"/>
                <a:gd name="connsiteX3" fmla="*/ 0 w 236465"/>
                <a:gd name="connsiteY3" fmla="*/ 227853 h 238236"/>
              </a:gdLst>
              <a:ahLst/>
              <a:cxnLst>
                <a:cxn ang="0">
                  <a:pos x="connsiteX0" y="connsiteY0"/>
                </a:cxn>
                <a:cxn ang="0">
                  <a:pos x="connsiteX1" y="connsiteY1"/>
                </a:cxn>
                <a:cxn ang="0">
                  <a:pos x="connsiteX2" y="connsiteY2"/>
                </a:cxn>
                <a:cxn ang="0">
                  <a:pos x="connsiteX3" y="connsiteY3"/>
                </a:cxn>
              </a:cxnLst>
              <a:rect l="l" t="t" r="r" b="b"/>
              <a:pathLst>
                <a:path w="236465" h="238236">
                  <a:moveTo>
                    <a:pt x="0" y="227853"/>
                  </a:moveTo>
                  <a:cubicBezTo>
                    <a:pt x="74538" y="152288"/>
                    <a:pt x="148507" y="77292"/>
                    <a:pt x="224750" y="0"/>
                  </a:cubicBezTo>
                  <a:cubicBezTo>
                    <a:pt x="228728" y="80592"/>
                    <a:pt x="232553" y="158409"/>
                    <a:pt x="236466" y="238236"/>
                  </a:cubicBezTo>
                  <a:cubicBezTo>
                    <a:pt x="157097" y="234761"/>
                    <a:pt x="78275" y="231285"/>
                    <a:pt x="0" y="227853"/>
                  </a:cubicBezTo>
                  <a:close/>
                </a:path>
              </a:pathLst>
            </a:custGeom>
            <a:solidFill>
              <a:srgbClr val="FFFFFF"/>
            </a:solidFill>
            <a:ln w="2176" cap="flat">
              <a:noFill/>
              <a:prstDash val="solid"/>
              <a:miter/>
            </a:ln>
          </p:spPr>
          <p:txBody>
            <a:bodyPr rtlCol="0" anchor="ctr"/>
            <a:lstStyle/>
            <a:p>
              <a:endParaRPr lang="en-US"/>
            </a:p>
          </p:txBody>
        </p:sp>
      </p:grpSp>
      <p:sp>
        <p:nvSpPr>
          <p:cNvPr id="3" name="Footer Placeholder 1">
            <a:extLst>
              <a:ext uri="{FF2B5EF4-FFF2-40B4-BE49-F238E27FC236}">
                <a16:creationId xmlns:a16="http://schemas.microsoft.com/office/drawing/2014/main" id="{48FA4F60-3CBE-11CD-18A8-1F879116E2CC}"/>
              </a:ext>
            </a:extLst>
          </p:cNvPr>
          <p:cNvSpPr>
            <a:spLocks noGrp="1"/>
          </p:cNvSpPr>
          <p:nvPr>
            <p:ph type="ftr" sz="quarter" idx="21"/>
          </p:nvPr>
        </p:nvSpPr>
        <p:spPr>
          <a:xfrm>
            <a:off x="7534275" y="6125556"/>
            <a:ext cx="3108325" cy="605155"/>
          </a:xfrm>
        </p:spPr>
        <p:txBody>
          <a:bodyPr/>
          <a:lstStyle/>
          <a:p>
            <a:r>
              <a:rPr lang="en-US" dirty="0"/>
              <a:t>UNIT 06 – Web Browsers</a:t>
            </a:r>
          </a:p>
          <a:p>
            <a:r>
              <a:rPr lang="en-US" dirty="0"/>
              <a:t>LESSON 01 – What is a Web Browser?</a:t>
            </a:r>
          </a:p>
        </p:txBody>
      </p:sp>
    </p:spTree>
    <p:extLst>
      <p:ext uri="{BB962C8B-B14F-4D97-AF65-F5344CB8AC3E}">
        <p14:creationId xmlns:p14="http://schemas.microsoft.com/office/powerpoint/2010/main" val="8382549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32E294-F554-3E73-5658-E7A1E08ADE86}"/>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FC981A2B-B672-550D-ACE1-7801B4EB8377}"/>
              </a:ext>
            </a:extLst>
          </p:cNvPr>
          <p:cNvSpPr>
            <a:spLocks noGrp="1"/>
          </p:cNvSpPr>
          <p:nvPr>
            <p:ph type="sldNum" sz="quarter" idx="22"/>
          </p:nvPr>
        </p:nvSpPr>
        <p:spPr>
          <a:xfrm>
            <a:off x="10891520" y="6116320"/>
            <a:ext cx="1087120" cy="605155"/>
          </a:xfrm>
        </p:spPr>
        <p:txBody>
          <a:bodyPr/>
          <a:lstStyle/>
          <a:p>
            <a:fld id="{F1C3B705-76CB-4701-B49A-E6553401712F}" type="slidenum">
              <a:rPr lang="en-US" smtClean="0"/>
              <a:pPr/>
              <a:t>17</a:t>
            </a:fld>
            <a:endParaRPr lang="en-US" dirty="0"/>
          </a:p>
        </p:txBody>
      </p:sp>
      <p:sp>
        <p:nvSpPr>
          <p:cNvPr id="5" name="Text Placeholder 4">
            <a:extLst>
              <a:ext uri="{FF2B5EF4-FFF2-40B4-BE49-F238E27FC236}">
                <a16:creationId xmlns:a16="http://schemas.microsoft.com/office/drawing/2014/main" id="{3C9111CB-F40B-FA95-A73C-E319762EE9C2}"/>
              </a:ext>
            </a:extLst>
          </p:cNvPr>
          <p:cNvSpPr>
            <a:spLocks noGrp="1"/>
          </p:cNvSpPr>
          <p:nvPr>
            <p:ph type="body" sz="quarter" idx="24"/>
          </p:nvPr>
        </p:nvSpPr>
        <p:spPr>
          <a:xfrm>
            <a:off x="1304940" y="394177"/>
            <a:ext cx="3098618" cy="710453"/>
          </a:xfrm>
        </p:spPr>
        <p:txBody>
          <a:bodyPr/>
          <a:lstStyle/>
          <a:p>
            <a:r>
              <a:rPr lang="en-US" dirty="0" err="1"/>
              <a:t>Logros</a:t>
            </a:r>
            <a:endParaRPr lang="en-US" dirty="0"/>
          </a:p>
        </p:txBody>
      </p:sp>
      <p:grpSp>
        <p:nvGrpSpPr>
          <p:cNvPr id="9" name="Group 8">
            <a:extLst>
              <a:ext uri="{FF2B5EF4-FFF2-40B4-BE49-F238E27FC236}">
                <a16:creationId xmlns:a16="http://schemas.microsoft.com/office/drawing/2014/main" id="{516AD6F8-7661-427F-9D42-76D2DBED45A5}"/>
              </a:ext>
            </a:extLst>
          </p:cNvPr>
          <p:cNvGrpSpPr/>
          <p:nvPr/>
        </p:nvGrpSpPr>
        <p:grpSpPr>
          <a:xfrm>
            <a:off x="887586" y="3794336"/>
            <a:ext cx="587177" cy="558932"/>
            <a:chOff x="900000" y="2856030"/>
            <a:chExt cx="587177" cy="558932"/>
          </a:xfrm>
        </p:grpSpPr>
        <p:sp>
          <p:nvSpPr>
            <p:cNvPr id="10" name="Freeform: Shape 9">
              <a:extLst>
                <a:ext uri="{FF2B5EF4-FFF2-40B4-BE49-F238E27FC236}">
                  <a16:creationId xmlns:a16="http://schemas.microsoft.com/office/drawing/2014/main" id="{D257E329-F732-9ABE-A732-A84BF4F6F267}"/>
                </a:ext>
              </a:extLst>
            </p:cNvPr>
            <p:cNvSpPr/>
            <p:nvPr/>
          </p:nvSpPr>
          <p:spPr>
            <a:xfrm>
              <a:off x="900000" y="2856030"/>
              <a:ext cx="587177" cy="558932"/>
            </a:xfrm>
            <a:custGeom>
              <a:avLst/>
              <a:gdLst>
                <a:gd name="connsiteX0" fmla="*/ 0 w 587177"/>
                <a:gd name="connsiteY0" fmla="*/ 0 h 558932"/>
                <a:gd name="connsiteX1" fmla="*/ 587178 w 587177"/>
                <a:gd name="connsiteY1" fmla="*/ 0 h 558932"/>
                <a:gd name="connsiteX2" fmla="*/ 587178 w 587177"/>
                <a:gd name="connsiteY2" fmla="*/ 377959 h 558932"/>
                <a:gd name="connsiteX3" fmla="*/ 406205 w 587177"/>
                <a:gd name="connsiteY3" fmla="*/ 558933 h 558932"/>
                <a:gd name="connsiteX4" fmla="*/ 0 w 587177"/>
                <a:gd name="connsiteY4" fmla="*/ 558933 h 558932"/>
                <a:gd name="connsiteX5" fmla="*/ 0 w 587177"/>
                <a:gd name="connsiteY5" fmla="*/ 0 h 558932"/>
                <a:gd name="connsiteX6" fmla="*/ 0 w 587177"/>
                <a:gd name="connsiteY6" fmla="*/ 0 h 558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7177" h="558932">
                  <a:moveTo>
                    <a:pt x="0" y="0"/>
                  </a:moveTo>
                  <a:lnTo>
                    <a:pt x="587178" y="0"/>
                  </a:lnTo>
                  <a:lnTo>
                    <a:pt x="587178" y="377959"/>
                  </a:lnTo>
                  <a:cubicBezTo>
                    <a:pt x="587178" y="477845"/>
                    <a:pt x="506091" y="558933"/>
                    <a:pt x="406205" y="558933"/>
                  </a:cubicBezTo>
                  <a:lnTo>
                    <a:pt x="0" y="558933"/>
                  </a:lnTo>
                  <a:lnTo>
                    <a:pt x="0" y="0"/>
                  </a:lnTo>
                  <a:lnTo>
                    <a:pt x="0" y="0"/>
                  </a:lnTo>
                  <a:close/>
                </a:path>
              </a:pathLst>
            </a:custGeom>
            <a:solidFill>
              <a:schemeClr val="accent4"/>
            </a:solidFill>
            <a:ln w="317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CEE72646-F559-4379-3515-45ED88D30B2F}"/>
                </a:ext>
              </a:extLst>
            </p:cNvPr>
            <p:cNvSpPr/>
            <p:nvPr/>
          </p:nvSpPr>
          <p:spPr>
            <a:xfrm>
              <a:off x="965779" y="2953290"/>
              <a:ext cx="455651" cy="364444"/>
            </a:xfrm>
            <a:custGeom>
              <a:avLst/>
              <a:gdLst>
                <a:gd name="connsiteX0" fmla="*/ 455651 w 455651"/>
                <a:gd name="connsiteY0" fmla="*/ 72248 h 364444"/>
                <a:gd name="connsiteX1" fmla="*/ 450944 w 455651"/>
                <a:gd name="connsiteY1" fmla="*/ 82977 h 364444"/>
                <a:gd name="connsiteX2" fmla="*/ 242493 w 455651"/>
                <a:gd name="connsiteY2" fmla="*/ 291428 h 364444"/>
                <a:gd name="connsiteX3" fmla="*/ 174184 w 455651"/>
                <a:gd name="connsiteY3" fmla="*/ 359737 h 364444"/>
                <a:gd name="connsiteX4" fmla="*/ 163648 w 455651"/>
                <a:gd name="connsiteY4" fmla="*/ 364445 h 364444"/>
                <a:gd name="connsiteX5" fmla="*/ 157082 w 455651"/>
                <a:gd name="connsiteY5" fmla="*/ 362748 h 364444"/>
                <a:gd name="connsiteX6" fmla="*/ 92936 w 455651"/>
                <a:gd name="connsiteY6" fmla="*/ 298601 h 364444"/>
                <a:gd name="connsiteX7" fmla="*/ 4708 w 455651"/>
                <a:gd name="connsiteY7" fmla="*/ 210372 h 364444"/>
                <a:gd name="connsiteX8" fmla="*/ 0 w 455651"/>
                <a:gd name="connsiteY8" fmla="*/ 199644 h 364444"/>
                <a:gd name="connsiteX9" fmla="*/ 4708 w 455651"/>
                <a:gd name="connsiteY9" fmla="*/ 189108 h 364444"/>
                <a:gd name="connsiteX10" fmla="*/ 61712 w 455651"/>
                <a:gd name="connsiteY10" fmla="*/ 131911 h 364444"/>
                <a:gd name="connsiteX11" fmla="*/ 72248 w 455651"/>
                <a:gd name="connsiteY11" fmla="*/ 127203 h 364444"/>
                <a:gd name="connsiteX12" fmla="*/ 82977 w 455651"/>
                <a:gd name="connsiteY12" fmla="*/ 131911 h 364444"/>
                <a:gd name="connsiteX13" fmla="*/ 164256 w 455651"/>
                <a:gd name="connsiteY13" fmla="*/ 213191 h 364444"/>
                <a:gd name="connsiteX14" fmla="*/ 372482 w 455651"/>
                <a:gd name="connsiteY14" fmla="*/ 4708 h 364444"/>
                <a:gd name="connsiteX15" fmla="*/ 383211 w 455651"/>
                <a:gd name="connsiteY15" fmla="*/ 0 h 364444"/>
                <a:gd name="connsiteX16" fmla="*/ 393939 w 455651"/>
                <a:gd name="connsiteY16" fmla="*/ 4708 h 364444"/>
                <a:gd name="connsiteX17" fmla="*/ 450944 w 455651"/>
                <a:gd name="connsiteY17" fmla="*/ 61712 h 364444"/>
                <a:gd name="connsiteX18" fmla="*/ 455651 w 455651"/>
                <a:gd name="connsiteY18" fmla="*/ 72248 h 364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55651" h="364444">
                  <a:moveTo>
                    <a:pt x="455651" y="72248"/>
                  </a:moveTo>
                  <a:cubicBezTo>
                    <a:pt x="455651" y="76380"/>
                    <a:pt x="453954" y="79966"/>
                    <a:pt x="450944" y="82977"/>
                  </a:cubicBezTo>
                  <a:lnTo>
                    <a:pt x="242493" y="291428"/>
                  </a:lnTo>
                  <a:lnTo>
                    <a:pt x="174184" y="359737"/>
                  </a:lnTo>
                  <a:cubicBezTo>
                    <a:pt x="171173" y="362748"/>
                    <a:pt x="167587" y="364445"/>
                    <a:pt x="163648" y="364445"/>
                  </a:cubicBezTo>
                  <a:cubicBezTo>
                    <a:pt x="161214" y="364445"/>
                    <a:pt x="158940" y="363900"/>
                    <a:pt x="157082" y="362748"/>
                  </a:cubicBezTo>
                  <a:lnTo>
                    <a:pt x="92936" y="298601"/>
                  </a:lnTo>
                  <a:lnTo>
                    <a:pt x="4708" y="210372"/>
                  </a:lnTo>
                  <a:cubicBezTo>
                    <a:pt x="1505" y="207170"/>
                    <a:pt x="0" y="203615"/>
                    <a:pt x="0" y="199644"/>
                  </a:cubicBezTo>
                  <a:cubicBezTo>
                    <a:pt x="0" y="195673"/>
                    <a:pt x="1505" y="192118"/>
                    <a:pt x="4708" y="189108"/>
                  </a:cubicBezTo>
                  <a:lnTo>
                    <a:pt x="61712" y="131911"/>
                  </a:lnTo>
                  <a:cubicBezTo>
                    <a:pt x="64915" y="128901"/>
                    <a:pt x="68309" y="127396"/>
                    <a:pt x="72248" y="127203"/>
                  </a:cubicBezTo>
                  <a:cubicBezTo>
                    <a:pt x="76380" y="127203"/>
                    <a:pt x="79966" y="128901"/>
                    <a:pt x="82977" y="131911"/>
                  </a:cubicBezTo>
                  <a:lnTo>
                    <a:pt x="164256" y="213191"/>
                  </a:lnTo>
                  <a:lnTo>
                    <a:pt x="372482" y="4708"/>
                  </a:lnTo>
                  <a:cubicBezTo>
                    <a:pt x="375685" y="1505"/>
                    <a:pt x="379240" y="0"/>
                    <a:pt x="383211" y="0"/>
                  </a:cubicBezTo>
                  <a:cubicBezTo>
                    <a:pt x="387182" y="0"/>
                    <a:pt x="390737" y="1505"/>
                    <a:pt x="393939" y="4708"/>
                  </a:cubicBezTo>
                  <a:lnTo>
                    <a:pt x="450944" y="61712"/>
                  </a:lnTo>
                  <a:cubicBezTo>
                    <a:pt x="453954" y="64915"/>
                    <a:pt x="455651" y="68309"/>
                    <a:pt x="455651" y="72248"/>
                  </a:cubicBezTo>
                  <a:close/>
                </a:path>
              </a:pathLst>
            </a:custGeom>
            <a:solidFill>
              <a:schemeClr val="accent1"/>
            </a:solidFill>
            <a:ln w="3175" cap="flat">
              <a:noFill/>
              <a:prstDash val="solid"/>
              <a:miter/>
            </a:ln>
          </p:spPr>
          <p:txBody>
            <a:bodyPr rtlCol="0" anchor="ctr"/>
            <a:lstStyle/>
            <a:p>
              <a:endParaRPr lang="en-US"/>
            </a:p>
          </p:txBody>
        </p:sp>
      </p:grpSp>
      <p:grpSp>
        <p:nvGrpSpPr>
          <p:cNvPr id="36" name="Group 35">
            <a:extLst>
              <a:ext uri="{FF2B5EF4-FFF2-40B4-BE49-F238E27FC236}">
                <a16:creationId xmlns:a16="http://schemas.microsoft.com/office/drawing/2014/main" id="{8D3A10A2-571E-D0B4-9277-5459E3861E10}"/>
              </a:ext>
            </a:extLst>
          </p:cNvPr>
          <p:cNvGrpSpPr/>
          <p:nvPr/>
        </p:nvGrpSpPr>
        <p:grpSpPr>
          <a:xfrm>
            <a:off x="4659321" y="102032"/>
            <a:ext cx="5794518" cy="1773194"/>
            <a:chOff x="4659321" y="102032"/>
            <a:chExt cx="5794518" cy="1773194"/>
          </a:xfrm>
        </p:grpSpPr>
        <p:pic>
          <p:nvPicPr>
            <p:cNvPr id="12" name="Graphic 11" descr="Surprised face outline with solid fill">
              <a:extLst>
                <a:ext uri="{FF2B5EF4-FFF2-40B4-BE49-F238E27FC236}">
                  <a16:creationId xmlns:a16="http://schemas.microsoft.com/office/drawing/2014/main" id="{19C85B23-ECD3-0236-8B1E-F97F4506675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238560" y="937070"/>
              <a:ext cx="914400" cy="914400"/>
            </a:xfrm>
            <a:prstGeom prst="rect">
              <a:avLst/>
            </a:prstGeom>
          </p:spPr>
        </p:pic>
        <p:pic>
          <p:nvPicPr>
            <p:cNvPr id="14" name="Graphic 13" descr="In love face outline outline">
              <a:extLst>
                <a:ext uri="{FF2B5EF4-FFF2-40B4-BE49-F238E27FC236}">
                  <a16:creationId xmlns:a16="http://schemas.microsoft.com/office/drawing/2014/main" id="{865DACC3-6409-AA2F-231B-53C5B2CF5C6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377398" y="960826"/>
              <a:ext cx="914400" cy="914400"/>
            </a:xfrm>
            <a:prstGeom prst="rect">
              <a:avLst/>
            </a:prstGeom>
          </p:spPr>
        </p:pic>
        <p:pic>
          <p:nvPicPr>
            <p:cNvPr id="16" name="Graphic 15" descr="Neutral face outline with solid fill">
              <a:extLst>
                <a:ext uri="{FF2B5EF4-FFF2-40B4-BE49-F238E27FC236}">
                  <a16:creationId xmlns:a16="http://schemas.microsoft.com/office/drawing/2014/main" id="{80DE4077-4EB0-FF17-B413-5FBD675DB1BC}"/>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514304" y="960826"/>
              <a:ext cx="914400" cy="914400"/>
            </a:xfrm>
            <a:prstGeom prst="rect">
              <a:avLst/>
            </a:prstGeom>
          </p:spPr>
        </p:pic>
        <p:pic>
          <p:nvPicPr>
            <p:cNvPr id="19" name="Graphic 18" descr="Worried face outline with solid fill">
              <a:extLst>
                <a:ext uri="{FF2B5EF4-FFF2-40B4-BE49-F238E27FC236}">
                  <a16:creationId xmlns:a16="http://schemas.microsoft.com/office/drawing/2014/main" id="{34D58CD1-343C-CCF9-C92B-6694F3780A3B}"/>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5673417" y="935381"/>
              <a:ext cx="914400" cy="914400"/>
            </a:xfrm>
            <a:prstGeom prst="rect">
              <a:avLst/>
            </a:prstGeom>
          </p:spPr>
        </p:pic>
        <p:pic>
          <p:nvPicPr>
            <p:cNvPr id="21" name="Graphic 20" descr="Neutral face with solid fill with solid fill">
              <a:extLst>
                <a:ext uri="{FF2B5EF4-FFF2-40B4-BE49-F238E27FC236}">
                  <a16:creationId xmlns:a16="http://schemas.microsoft.com/office/drawing/2014/main" id="{AF3E64F3-B4FA-AFDB-35EE-613C3EE9DE8C}"/>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9107840" y="928480"/>
              <a:ext cx="914400" cy="914400"/>
            </a:xfrm>
            <a:prstGeom prst="rect">
              <a:avLst/>
            </a:prstGeom>
          </p:spPr>
        </p:pic>
        <p:pic>
          <p:nvPicPr>
            <p:cNvPr id="23" name="Graphic 22" descr="Smiling face with solid fill with solid fill">
              <a:extLst>
                <a:ext uri="{FF2B5EF4-FFF2-40B4-BE49-F238E27FC236}">
                  <a16:creationId xmlns:a16="http://schemas.microsoft.com/office/drawing/2014/main" id="{B9723D5E-8FA8-5B8E-DD1A-93563B870B6B}"/>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9539439" y="112044"/>
              <a:ext cx="914400" cy="914400"/>
            </a:xfrm>
            <a:prstGeom prst="rect">
              <a:avLst/>
            </a:prstGeom>
          </p:spPr>
        </p:pic>
        <p:pic>
          <p:nvPicPr>
            <p:cNvPr id="25" name="Graphic 24" descr="Tired face with solid fill with solid fill">
              <a:extLst>
                <a:ext uri="{FF2B5EF4-FFF2-40B4-BE49-F238E27FC236}">
                  <a16:creationId xmlns:a16="http://schemas.microsoft.com/office/drawing/2014/main" id="{242EA6F4-9FF9-B0DF-0CAE-39940C35311C}"/>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8709230" y="120634"/>
              <a:ext cx="914400" cy="914400"/>
            </a:xfrm>
            <a:prstGeom prst="rect">
              <a:avLst/>
            </a:prstGeom>
          </p:spPr>
        </p:pic>
        <p:pic>
          <p:nvPicPr>
            <p:cNvPr id="27" name="Graphic 26" descr="Angry face outline outline">
              <a:extLst>
                <a:ext uri="{FF2B5EF4-FFF2-40B4-BE49-F238E27FC236}">
                  <a16:creationId xmlns:a16="http://schemas.microsoft.com/office/drawing/2014/main" id="{D82934DA-DFF0-94F5-7B29-0ECF333CE80E}"/>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7846136" y="102032"/>
              <a:ext cx="914400" cy="914400"/>
            </a:xfrm>
            <a:prstGeom prst="rect">
              <a:avLst/>
            </a:prstGeom>
          </p:spPr>
        </p:pic>
        <p:pic>
          <p:nvPicPr>
            <p:cNvPr id="29" name="Graphic 28" descr="Sunglasses face outline with solid fill">
              <a:extLst>
                <a:ext uri="{FF2B5EF4-FFF2-40B4-BE49-F238E27FC236}">
                  <a16:creationId xmlns:a16="http://schemas.microsoft.com/office/drawing/2014/main" id="{3CD45974-813B-4BA7-79A2-5D6D4AB6FE8B}"/>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7040498" y="102654"/>
              <a:ext cx="914400" cy="914400"/>
            </a:xfrm>
            <a:prstGeom prst="rect">
              <a:avLst/>
            </a:prstGeom>
          </p:spPr>
        </p:pic>
        <p:pic>
          <p:nvPicPr>
            <p:cNvPr id="31" name="Graphic 30" descr="Loudly crying face outline with solid fill">
              <a:extLst>
                <a:ext uri="{FF2B5EF4-FFF2-40B4-BE49-F238E27FC236}">
                  <a16:creationId xmlns:a16="http://schemas.microsoft.com/office/drawing/2014/main" id="{7E1D72E9-B3EE-679A-9041-6DF7B4DA46D1}"/>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a:off x="6257671" y="105964"/>
              <a:ext cx="914400" cy="914400"/>
            </a:xfrm>
            <a:prstGeom prst="rect">
              <a:avLst/>
            </a:prstGeom>
          </p:spPr>
        </p:pic>
        <p:pic>
          <p:nvPicPr>
            <p:cNvPr id="33" name="Graphic 32" descr="Confused face outline with solid fill">
              <a:extLst>
                <a:ext uri="{FF2B5EF4-FFF2-40B4-BE49-F238E27FC236}">
                  <a16:creationId xmlns:a16="http://schemas.microsoft.com/office/drawing/2014/main" id="{84B02E77-7F2C-DA66-EF48-AC28D477D1EC}"/>
                </a:ext>
              </a:extLst>
            </p:cNvPr>
            <p:cNvPicPr>
              <a:picLocks noChangeAspect="1"/>
            </p:cNvPicPr>
            <p:nvPr/>
          </p:nvPicPr>
          <p:blipFill>
            <a:blip r:embed="rId22">
              <a:extLst>
                <a:ext uri="{96DAC541-7B7A-43D3-8B79-37D633B846F1}">
                  <asvg:svgBlip xmlns:asvg="http://schemas.microsoft.com/office/drawing/2016/SVG/main" r:embed="rId23"/>
                </a:ext>
              </a:extLst>
            </a:blip>
            <a:stretch>
              <a:fillRect/>
            </a:stretch>
          </p:blipFill>
          <p:spPr>
            <a:xfrm>
              <a:off x="5447454" y="120634"/>
              <a:ext cx="914400" cy="914400"/>
            </a:xfrm>
            <a:prstGeom prst="rect">
              <a:avLst/>
            </a:prstGeom>
          </p:spPr>
        </p:pic>
        <p:pic>
          <p:nvPicPr>
            <p:cNvPr id="35" name="Graphic 34" descr="Star-struck face outline outline">
              <a:extLst>
                <a:ext uri="{FF2B5EF4-FFF2-40B4-BE49-F238E27FC236}">
                  <a16:creationId xmlns:a16="http://schemas.microsoft.com/office/drawing/2014/main" id="{350CF3F6-5724-A30E-C4B8-38F3DDC84169}"/>
                </a:ext>
              </a:extLst>
            </p:cNvPr>
            <p:cNvPicPr>
              <a:picLocks noChangeAspect="1"/>
            </p:cNvPicPr>
            <p:nvPr/>
          </p:nvPicPr>
          <p:blipFill>
            <a:blip r:embed="rId24">
              <a:extLst>
                <a:ext uri="{96DAC541-7B7A-43D3-8B79-37D633B846F1}">
                  <asvg:svgBlip xmlns:asvg="http://schemas.microsoft.com/office/drawing/2016/SVG/main" r:embed="rId25"/>
                </a:ext>
              </a:extLst>
            </a:blip>
            <a:stretch>
              <a:fillRect/>
            </a:stretch>
          </p:blipFill>
          <p:spPr>
            <a:xfrm>
              <a:off x="4659321" y="120634"/>
              <a:ext cx="914400" cy="914400"/>
            </a:xfrm>
            <a:prstGeom prst="rect">
              <a:avLst/>
            </a:prstGeom>
          </p:spPr>
        </p:pic>
      </p:grpSp>
      <p:grpSp>
        <p:nvGrpSpPr>
          <p:cNvPr id="42" name="Group 41">
            <a:extLst>
              <a:ext uri="{FF2B5EF4-FFF2-40B4-BE49-F238E27FC236}">
                <a16:creationId xmlns:a16="http://schemas.microsoft.com/office/drawing/2014/main" id="{F06A48E1-3577-9EDC-7CD1-A45C20E3FD39}"/>
              </a:ext>
            </a:extLst>
          </p:cNvPr>
          <p:cNvGrpSpPr/>
          <p:nvPr/>
        </p:nvGrpSpPr>
        <p:grpSpPr>
          <a:xfrm>
            <a:off x="887586" y="4671950"/>
            <a:ext cx="587177" cy="558932"/>
            <a:chOff x="900000" y="2856030"/>
            <a:chExt cx="587177" cy="558932"/>
          </a:xfrm>
        </p:grpSpPr>
        <p:sp>
          <p:nvSpPr>
            <p:cNvPr id="43" name="Freeform: Shape 42">
              <a:extLst>
                <a:ext uri="{FF2B5EF4-FFF2-40B4-BE49-F238E27FC236}">
                  <a16:creationId xmlns:a16="http://schemas.microsoft.com/office/drawing/2014/main" id="{72D63223-D211-A4EF-3584-CB82C77078AC}"/>
                </a:ext>
              </a:extLst>
            </p:cNvPr>
            <p:cNvSpPr/>
            <p:nvPr/>
          </p:nvSpPr>
          <p:spPr>
            <a:xfrm>
              <a:off x="900000" y="2856030"/>
              <a:ext cx="587177" cy="558932"/>
            </a:xfrm>
            <a:custGeom>
              <a:avLst/>
              <a:gdLst>
                <a:gd name="connsiteX0" fmla="*/ 0 w 587177"/>
                <a:gd name="connsiteY0" fmla="*/ 0 h 558932"/>
                <a:gd name="connsiteX1" fmla="*/ 587178 w 587177"/>
                <a:gd name="connsiteY1" fmla="*/ 0 h 558932"/>
                <a:gd name="connsiteX2" fmla="*/ 587178 w 587177"/>
                <a:gd name="connsiteY2" fmla="*/ 377959 h 558932"/>
                <a:gd name="connsiteX3" fmla="*/ 406205 w 587177"/>
                <a:gd name="connsiteY3" fmla="*/ 558933 h 558932"/>
                <a:gd name="connsiteX4" fmla="*/ 0 w 587177"/>
                <a:gd name="connsiteY4" fmla="*/ 558933 h 558932"/>
                <a:gd name="connsiteX5" fmla="*/ 0 w 587177"/>
                <a:gd name="connsiteY5" fmla="*/ 0 h 558932"/>
                <a:gd name="connsiteX6" fmla="*/ 0 w 587177"/>
                <a:gd name="connsiteY6" fmla="*/ 0 h 558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7177" h="558932">
                  <a:moveTo>
                    <a:pt x="0" y="0"/>
                  </a:moveTo>
                  <a:lnTo>
                    <a:pt x="587178" y="0"/>
                  </a:lnTo>
                  <a:lnTo>
                    <a:pt x="587178" y="377959"/>
                  </a:lnTo>
                  <a:cubicBezTo>
                    <a:pt x="587178" y="477845"/>
                    <a:pt x="506091" y="558933"/>
                    <a:pt x="406205" y="558933"/>
                  </a:cubicBezTo>
                  <a:lnTo>
                    <a:pt x="0" y="558933"/>
                  </a:lnTo>
                  <a:lnTo>
                    <a:pt x="0" y="0"/>
                  </a:lnTo>
                  <a:lnTo>
                    <a:pt x="0" y="0"/>
                  </a:lnTo>
                  <a:close/>
                </a:path>
              </a:pathLst>
            </a:custGeom>
            <a:solidFill>
              <a:schemeClr val="accent4"/>
            </a:solidFill>
            <a:ln w="317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39AB0923-E952-A169-3035-DC594B8C4F5F}"/>
                </a:ext>
              </a:extLst>
            </p:cNvPr>
            <p:cNvSpPr/>
            <p:nvPr/>
          </p:nvSpPr>
          <p:spPr>
            <a:xfrm>
              <a:off x="965779" y="2953290"/>
              <a:ext cx="455651" cy="364444"/>
            </a:xfrm>
            <a:custGeom>
              <a:avLst/>
              <a:gdLst>
                <a:gd name="connsiteX0" fmla="*/ 455651 w 455651"/>
                <a:gd name="connsiteY0" fmla="*/ 72248 h 364444"/>
                <a:gd name="connsiteX1" fmla="*/ 450944 w 455651"/>
                <a:gd name="connsiteY1" fmla="*/ 82977 h 364444"/>
                <a:gd name="connsiteX2" fmla="*/ 242493 w 455651"/>
                <a:gd name="connsiteY2" fmla="*/ 291428 h 364444"/>
                <a:gd name="connsiteX3" fmla="*/ 174184 w 455651"/>
                <a:gd name="connsiteY3" fmla="*/ 359737 h 364444"/>
                <a:gd name="connsiteX4" fmla="*/ 163648 w 455651"/>
                <a:gd name="connsiteY4" fmla="*/ 364445 h 364444"/>
                <a:gd name="connsiteX5" fmla="*/ 157082 w 455651"/>
                <a:gd name="connsiteY5" fmla="*/ 362748 h 364444"/>
                <a:gd name="connsiteX6" fmla="*/ 92936 w 455651"/>
                <a:gd name="connsiteY6" fmla="*/ 298601 h 364444"/>
                <a:gd name="connsiteX7" fmla="*/ 4708 w 455651"/>
                <a:gd name="connsiteY7" fmla="*/ 210372 h 364444"/>
                <a:gd name="connsiteX8" fmla="*/ 0 w 455651"/>
                <a:gd name="connsiteY8" fmla="*/ 199644 h 364444"/>
                <a:gd name="connsiteX9" fmla="*/ 4708 w 455651"/>
                <a:gd name="connsiteY9" fmla="*/ 189108 h 364444"/>
                <a:gd name="connsiteX10" fmla="*/ 61712 w 455651"/>
                <a:gd name="connsiteY10" fmla="*/ 131911 h 364444"/>
                <a:gd name="connsiteX11" fmla="*/ 72248 w 455651"/>
                <a:gd name="connsiteY11" fmla="*/ 127203 h 364444"/>
                <a:gd name="connsiteX12" fmla="*/ 82977 w 455651"/>
                <a:gd name="connsiteY12" fmla="*/ 131911 h 364444"/>
                <a:gd name="connsiteX13" fmla="*/ 164256 w 455651"/>
                <a:gd name="connsiteY13" fmla="*/ 213191 h 364444"/>
                <a:gd name="connsiteX14" fmla="*/ 372482 w 455651"/>
                <a:gd name="connsiteY14" fmla="*/ 4708 h 364444"/>
                <a:gd name="connsiteX15" fmla="*/ 383211 w 455651"/>
                <a:gd name="connsiteY15" fmla="*/ 0 h 364444"/>
                <a:gd name="connsiteX16" fmla="*/ 393939 w 455651"/>
                <a:gd name="connsiteY16" fmla="*/ 4708 h 364444"/>
                <a:gd name="connsiteX17" fmla="*/ 450944 w 455651"/>
                <a:gd name="connsiteY17" fmla="*/ 61712 h 364444"/>
                <a:gd name="connsiteX18" fmla="*/ 455651 w 455651"/>
                <a:gd name="connsiteY18" fmla="*/ 72248 h 364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55651" h="364444">
                  <a:moveTo>
                    <a:pt x="455651" y="72248"/>
                  </a:moveTo>
                  <a:cubicBezTo>
                    <a:pt x="455651" y="76380"/>
                    <a:pt x="453954" y="79966"/>
                    <a:pt x="450944" y="82977"/>
                  </a:cubicBezTo>
                  <a:lnTo>
                    <a:pt x="242493" y="291428"/>
                  </a:lnTo>
                  <a:lnTo>
                    <a:pt x="174184" y="359737"/>
                  </a:lnTo>
                  <a:cubicBezTo>
                    <a:pt x="171173" y="362748"/>
                    <a:pt x="167587" y="364445"/>
                    <a:pt x="163648" y="364445"/>
                  </a:cubicBezTo>
                  <a:cubicBezTo>
                    <a:pt x="161214" y="364445"/>
                    <a:pt x="158940" y="363900"/>
                    <a:pt x="157082" y="362748"/>
                  </a:cubicBezTo>
                  <a:lnTo>
                    <a:pt x="92936" y="298601"/>
                  </a:lnTo>
                  <a:lnTo>
                    <a:pt x="4708" y="210372"/>
                  </a:lnTo>
                  <a:cubicBezTo>
                    <a:pt x="1505" y="207170"/>
                    <a:pt x="0" y="203615"/>
                    <a:pt x="0" y="199644"/>
                  </a:cubicBezTo>
                  <a:cubicBezTo>
                    <a:pt x="0" y="195673"/>
                    <a:pt x="1505" y="192118"/>
                    <a:pt x="4708" y="189108"/>
                  </a:cubicBezTo>
                  <a:lnTo>
                    <a:pt x="61712" y="131911"/>
                  </a:lnTo>
                  <a:cubicBezTo>
                    <a:pt x="64915" y="128901"/>
                    <a:pt x="68309" y="127396"/>
                    <a:pt x="72248" y="127203"/>
                  </a:cubicBezTo>
                  <a:cubicBezTo>
                    <a:pt x="76380" y="127203"/>
                    <a:pt x="79966" y="128901"/>
                    <a:pt x="82977" y="131911"/>
                  </a:cubicBezTo>
                  <a:lnTo>
                    <a:pt x="164256" y="213191"/>
                  </a:lnTo>
                  <a:lnTo>
                    <a:pt x="372482" y="4708"/>
                  </a:lnTo>
                  <a:cubicBezTo>
                    <a:pt x="375685" y="1505"/>
                    <a:pt x="379240" y="0"/>
                    <a:pt x="383211" y="0"/>
                  </a:cubicBezTo>
                  <a:cubicBezTo>
                    <a:pt x="387182" y="0"/>
                    <a:pt x="390737" y="1505"/>
                    <a:pt x="393939" y="4708"/>
                  </a:cubicBezTo>
                  <a:lnTo>
                    <a:pt x="450944" y="61712"/>
                  </a:lnTo>
                  <a:cubicBezTo>
                    <a:pt x="453954" y="64915"/>
                    <a:pt x="455651" y="68309"/>
                    <a:pt x="455651" y="72248"/>
                  </a:cubicBezTo>
                  <a:close/>
                </a:path>
              </a:pathLst>
            </a:custGeom>
            <a:solidFill>
              <a:schemeClr val="accent1"/>
            </a:solidFill>
            <a:ln w="3175" cap="flat">
              <a:noFill/>
              <a:prstDash val="solid"/>
              <a:miter/>
            </a:ln>
          </p:spPr>
          <p:txBody>
            <a:bodyPr rtlCol="0" anchor="ctr"/>
            <a:lstStyle/>
            <a:p>
              <a:endParaRPr lang="en-US"/>
            </a:p>
          </p:txBody>
        </p:sp>
      </p:grpSp>
      <p:sp>
        <p:nvSpPr>
          <p:cNvPr id="49" name="Footer Placeholder 1">
            <a:extLst>
              <a:ext uri="{FF2B5EF4-FFF2-40B4-BE49-F238E27FC236}">
                <a16:creationId xmlns:a16="http://schemas.microsoft.com/office/drawing/2014/main" id="{B6320169-2959-B9B7-5A02-15F178A747AB}"/>
              </a:ext>
            </a:extLst>
          </p:cNvPr>
          <p:cNvSpPr>
            <a:spLocks noGrp="1"/>
          </p:cNvSpPr>
          <p:nvPr>
            <p:ph type="ftr" sz="quarter" idx="21"/>
          </p:nvPr>
        </p:nvSpPr>
        <p:spPr>
          <a:xfrm>
            <a:off x="7534275" y="6125556"/>
            <a:ext cx="3108325" cy="605155"/>
          </a:xfrm>
        </p:spPr>
        <p:txBody>
          <a:bodyPr/>
          <a:lstStyle/>
          <a:p>
            <a:r>
              <a:rPr lang="en-US" dirty="0"/>
              <a:t>UNIT 06 – Web Browsers</a:t>
            </a:r>
          </a:p>
          <a:p>
            <a:r>
              <a:rPr lang="en-US" dirty="0"/>
              <a:t>LESSON 01 – What is a Web Browser?</a:t>
            </a:r>
          </a:p>
        </p:txBody>
      </p:sp>
      <p:sp>
        <p:nvSpPr>
          <p:cNvPr id="15" name="Text Placeholder 1">
            <a:extLst>
              <a:ext uri="{FF2B5EF4-FFF2-40B4-BE49-F238E27FC236}">
                <a16:creationId xmlns:a16="http://schemas.microsoft.com/office/drawing/2014/main" id="{C583449F-4B08-C77E-3917-36C80C899870}"/>
              </a:ext>
            </a:extLst>
          </p:cNvPr>
          <p:cNvSpPr>
            <a:spLocks noGrp="1"/>
          </p:cNvSpPr>
          <p:nvPr>
            <p:ph type="body" sz="quarter" idx="16"/>
          </p:nvPr>
        </p:nvSpPr>
        <p:spPr>
          <a:xfrm>
            <a:off x="1799999" y="1814593"/>
            <a:ext cx="9091519" cy="875444"/>
          </a:xfrm>
        </p:spPr>
        <p:txBody>
          <a:bodyPr/>
          <a:lstStyle/>
          <a:p>
            <a:r>
              <a:rPr lang="es-ES" dirty="0"/>
              <a:t>Puedo definir los navegadores web</a:t>
            </a:r>
            <a:endParaRPr lang="en-US" dirty="0"/>
          </a:p>
        </p:txBody>
      </p:sp>
      <p:sp>
        <p:nvSpPr>
          <p:cNvPr id="17" name="Text Placeholder 12">
            <a:extLst>
              <a:ext uri="{FF2B5EF4-FFF2-40B4-BE49-F238E27FC236}">
                <a16:creationId xmlns:a16="http://schemas.microsoft.com/office/drawing/2014/main" id="{E9B56484-7187-2119-F913-8AD84C6CAB29}"/>
              </a:ext>
            </a:extLst>
          </p:cNvPr>
          <p:cNvSpPr>
            <a:spLocks noGrp="1"/>
          </p:cNvSpPr>
          <p:nvPr>
            <p:ph type="body" sz="quarter" idx="25"/>
          </p:nvPr>
        </p:nvSpPr>
        <p:spPr>
          <a:xfrm>
            <a:off x="1799998" y="2853292"/>
            <a:ext cx="9091521" cy="710454"/>
          </a:xfrm>
        </p:spPr>
        <p:txBody>
          <a:bodyPr/>
          <a:lstStyle/>
          <a:p>
            <a:r>
              <a:rPr lang="es-ES" dirty="0"/>
              <a:t>Puedo definir el propósito de un navegador web.</a:t>
            </a:r>
            <a:endParaRPr lang="en-US" dirty="0"/>
          </a:p>
        </p:txBody>
      </p:sp>
      <p:sp>
        <p:nvSpPr>
          <p:cNvPr id="18" name="Text Placeholder 10">
            <a:extLst>
              <a:ext uri="{FF2B5EF4-FFF2-40B4-BE49-F238E27FC236}">
                <a16:creationId xmlns:a16="http://schemas.microsoft.com/office/drawing/2014/main" id="{F440AEFF-AB94-D6CB-C378-C6810C97888C}"/>
              </a:ext>
            </a:extLst>
          </p:cNvPr>
          <p:cNvSpPr>
            <a:spLocks noGrp="1"/>
          </p:cNvSpPr>
          <p:nvPr>
            <p:ph type="body" sz="quarter" idx="26"/>
          </p:nvPr>
        </p:nvSpPr>
        <p:spPr>
          <a:xfrm>
            <a:off x="1799998" y="3727001"/>
            <a:ext cx="8441283" cy="857677"/>
          </a:xfrm>
        </p:spPr>
        <p:txBody>
          <a:bodyPr/>
          <a:lstStyle/>
          <a:p>
            <a:r>
              <a:rPr lang="es-ES" dirty="0"/>
              <a:t>Puedo identificar y emparejar navegadores web comunes por su icono y su nombre.</a:t>
            </a:r>
            <a:endParaRPr lang="en-US" dirty="0"/>
          </a:p>
        </p:txBody>
      </p:sp>
      <p:sp>
        <p:nvSpPr>
          <p:cNvPr id="20" name="Text Placeholder 10">
            <a:extLst>
              <a:ext uri="{FF2B5EF4-FFF2-40B4-BE49-F238E27FC236}">
                <a16:creationId xmlns:a16="http://schemas.microsoft.com/office/drawing/2014/main" id="{38C11CE6-2C14-4641-F97C-A9A1292AA348}"/>
              </a:ext>
            </a:extLst>
          </p:cNvPr>
          <p:cNvSpPr txBox="1">
            <a:spLocks/>
          </p:cNvSpPr>
          <p:nvPr/>
        </p:nvSpPr>
        <p:spPr>
          <a:xfrm>
            <a:off x="1787537" y="4807974"/>
            <a:ext cx="9516877" cy="605155"/>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800" b="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dirty="0">
                <a:latin typeface="+mj-lt"/>
              </a:rPr>
              <a:t>Puedo comparar y contrastar diferentes.</a:t>
            </a:r>
            <a:endParaRPr lang="en-US" dirty="0">
              <a:latin typeface="+mj-lt"/>
            </a:endParaRPr>
          </a:p>
        </p:txBody>
      </p:sp>
    </p:spTree>
    <p:extLst>
      <p:ext uri="{BB962C8B-B14F-4D97-AF65-F5344CB8AC3E}">
        <p14:creationId xmlns:p14="http://schemas.microsoft.com/office/powerpoint/2010/main" val="31388175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4928EE-0EAD-207E-605D-68E717A75527}"/>
            </a:ext>
          </a:extLst>
        </p:cNvPr>
        <p:cNvGrpSpPr/>
        <p:nvPr/>
      </p:nvGrpSpPr>
      <p:grpSpPr>
        <a:xfrm>
          <a:off x="0" y="0"/>
          <a:ext cx="0" cy="0"/>
          <a:chOff x="0" y="0"/>
          <a:chExt cx="0" cy="0"/>
        </a:xfrm>
      </p:grpSpPr>
      <p:sp>
        <p:nvSpPr>
          <p:cNvPr id="2" name="Footer Placeholder 1">
            <a:extLst>
              <a:ext uri="{FF2B5EF4-FFF2-40B4-BE49-F238E27FC236}">
                <a16:creationId xmlns:a16="http://schemas.microsoft.com/office/drawing/2014/main" id="{74190CCC-9F3C-7C28-FAEA-C0130B8461E8}"/>
              </a:ext>
            </a:extLst>
          </p:cNvPr>
          <p:cNvSpPr>
            <a:spLocks noGrp="1"/>
          </p:cNvSpPr>
          <p:nvPr>
            <p:ph type="ftr" sz="quarter" idx="21"/>
          </p:nvPr>
        </p:nvSpPr>
        <p:spPr/>
        <p:txBody>
          <a:bodyPr/>
          <a:lstStyle/>
          <a:p>
            <a:r>
              <a:rPr lang="en-US" dirty="0"/>
              <a:t>UNIT 06 – Web Browsers</a:t>
            </a:r>
          </a:p>
          <a:p>
            <a:r>
              <a:rPr lang="en-US" dirty="0"/>
              <a:t>LESSON 02 – Websites &amp; Web Addresses</a:t>
            </a:r>
          </a:p>
        </p:txBody>
      </p:sp>
      <p:sp>
        <p:nvSpPr>
          <p:cNvPr id="3" name="Slide Number Placeholder 2">
            <a:extLst>
              <a:ext uri="{FF2B5EF4-FFF2-40B4-BE49-F238E27FC236}">
                <a16:creationId xmlns:a16="http://schemas.microsoft.com/office/drawing/2014/main" id="{1949D521-7082-11A0-A516-789FB7E8F384}"/>
              </a:ext>
            </a:extLst>
          </p:cNvPr>
          <p:cNvSpPr>
            <a:spLocks noGrp="1"/>
          </p:cNvSpPr>
          <p:nvPr>
            <p:ph type="sldNum" sz="quarter" idx="22"/>
          </p:nvPr>
        </p:nvSpPr>
        <p:spPr/>
        <p:txBody>
          <a:bodyPr/>
          <a:lstStyle/>
          <a:p>
            <a:fld id="{F1C3B705-76CB-4701-B49A-E6553401712F}" type="slidenum">
              <a:rPr lang="en-US" smtClean="0"/>
              <a:pPr/>
              <a:t>18</a:t>
            </a:fld>
            <a:endParaRPr lang="en-US" dirty="0"/>
          </a:p>
        </p:txBody>
      </p:sp>
      <p:sp>
        <p:nvSpPr>
          <p:cNvPr id="4" name="Text Placeholder 3">
            <a:extLst>
              <a:ext uri="{FF2B5EF4-FFF2-40B4-BE49-F238E27FC236}">
                <a16:creationId xmlns:a16="http://schemas.microsoft.com/office/drawing/2014/main" id="{54DC028C-CE40-4142-9AF3-2253CF802DE6}"/>
              </a:ext>
            </a:extLst>
          </p:cNvPr>
          <p:cNvSpPr>
            <a:spLocks noGrp="1"/>
          </p:cNvSpPr>
          <p:nvPr>
            <p:ph type="body" sz="quarter" idx="25"/>
          </p:nvPr>
        </p:nvSpPr>
        <p:spPr>
          <a:xfrm>
            <a:off x="981324" y="1981053"/>
            <a:ext cx="7120685" cy="1327396"/>
          </a:xfrm>
        </p:spPr>
        <p:txBody>
          <a:bodyPr/>
          <a:lstStyle/>
          <a:p>
            <a:r>
              <a:rPr lang="en-US" dirty="0"/>
              <a:t>Sitios y </a:t>
            </a:r>
            <a:r>
              <a:rPr lang="en-US" dirty="0" err="1"/>
              <a:t>Direcciones</a:t>
            </a:r>
            <a:r>
              <a:rPr lang="en-US" dirty="0"/>
              <a:t> Web</a:t>
            </a:r>
          </a:p>
        </p:txBody>
      </p:sp>
      <p:sp>
        <p:nvSpPr>
          <p:cNvPr id="5" name="Text Placeholder 4">
            <a:extLst>
              <a:ext uri="{FF2B5EF4-FFF2-40B4-BE49-F238E27FC236}">
                <a16:creationId xmlns:a16="http://schemas.microsoft.com/office/drawing/2014/main" id="{E55D828F-B416-BECD-3EF3-A46701FB2E00}"/>
              </a:ext>
            </a:extLst>
          </p:cNvPr>
          <p:cNvSpPr>
            <a:spLocks noGrp="1"/>
          </p:cNvSpPr>
          <p:nvPr>
            <p:ph type="body" sz="quarter" idx="24"/>
          </p:nvPr>
        </p:nvSpPr>
        <p:spPr/>
        <p:txBody>
          <a:bodyPr>
            <a:normAutofit fontScale="92500" lnSpcReduction="10000"/>
          </a:bodyPr>
          <a:lstStyle/>
          <a:p>
            <a:r>
              <a:rPr lang="en-US" dirty="0"/>
              <a:t>02</a:t>
            </a:r>
          </a:p>
        </p:txBody>
      </p:sp>
    </p:spTree>
    <p:extLst>
      <p:ext uri="{BB962C8B-B14F-4D97-AF65-F5344CB8AC3E}">
        <p14:creationId xmlns:p14="http://schemas.microsoft.com/office/powerpoint/2010/main" val="21720760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2F3FAB-D48F-4D9A-F07C-2E5D4B386600}"/>
            </a:ext>
          </a:extLst>
        </p:cNvPr>
        <p:cNvGrpSpPr/>
        <p:nvPr/>
      </p:nvGrpSpPr>
      <p:grpSpPr>
        <a:xfrm>
          <a:off x="0" y="0"/>
          <a:ext cx="0" cy="0"/>
          <a:chOff x="0" y="0"/>
          <a:chExt cx="0" cy="0"/>
        </a:xfrm>
      </p:grpSpPr>
      <p:sp>
        <p:nvSpPr>
          <p:cNvPr id="3" name="Espace réservé du numéro de diapositive 2">
            <a:extLst>
              <a:ext uri="{FF2B5EF4-FFF2-40B4-BE49-F238E27FC236}">
                <a16:creationId xmlns:a16="http://schemas.microsoft.com/office/drawing/2014/main" id="{7747A78E-584B-C68F-55FC-E73E8FF302ED}"/>
              </a:ext>
            </a:extLst>
          </p:cNvPr>
          <p:cNvSpPr>
            <a:spLocks noGrp="1"/>
          </p:cNvSpPr>
          <p:nvPr>
            <p:ph type="sldNum" sz="quarter" idx="22"/>
          </p:nvPr>
        </p:nvSpPr>
        <p:spPr/>
        <p:txBody>
          <a:bodyPr/>
          <a:lstStyle/>
          <a:p>
            <a:fld id="{F1C3B705-76CB-4701-B49A-E6553401712F}" type="slidenum">
              <a:rPr lang="en-US" smtClean="0"/>
              <a:pPr/>
              <a:t>19</a:t>
            </a:fld>
            <a:endParaRPr lang="en-US" dirty="0"/>
          </a:p>
        </p:txBody>
      </p:sp>
      <p:sp>
        <p:nvSpPr>
          <p:cNvPr id="10" name="Espace réservé du texte 9">
            <a:extLst>
              <a:ext uri="{FF2B5EF4-FFF2-40B4-BE49-F238E27FC236}">
                <a16:creationId xmlns:a16="http://schemas.microsoft.com/office/drawing/2014/main" id="{4F3005D8-E3CA-6732-4E9D-AA4B8452FB29}"/>
              </a:ext>
            </a:extLst>
          </p:cNvPr>
          <p:cNvSpPr>
            <a:spLocks noGrp="1"/>
          </p:cNvSpPr>
          <p:nvPr>
            <p:ph type="body" sz="quarter" idx="34"/>
          </p:nvPr>
        </p:nvSpPr>
        <p:spPr/>
        <p:txBody>
          <a:bodyPr/>
          <a:lstStyle/>
          <a:p>
            <a:r>
              <a:rPr lang="fr-FR" dirty="0" err="1"/>
              <a:t>Esquema</a:t>
            </a:r>
            <a:endParaRPr lang="fr-FR" dirty="0"/>
          </a:p>
        </p:txBody>
      </p:sp>
      <p:sp>
        <p:nvSpPr>
          <p:cNvPr id="12" name="ZoneTexte 11">
            <a:extLst>
              <a:ext uri="{FF2B5EF4-FFF2-40B4-BE49-F238E27FC236}">
                <a16:creationId xmlns:a16="http://schemas.microsoft.com/office/drawing/2014/main" id="{6F454E0A-8ACF-FD93-B12A-E5F2883353B0}"/>
              </a:ext>
            </a:extLst>
          </p:cNvPr>
          <p:cNvSpPr txBox="1"/>
          <p:nvPr/>
        </p:nvSpPr>
        <p:spPr>
          <a:xfrm>
            <a:off x="1879600" y="1960879"/>
            <a:ext cx="7741920" cy="3546785"/>
          </a:xfrm>
          <a:prstGeom prst="rect">
            <a:avLst/>
          </a:prstGeom>
        </p:spPr>
        <p:txBody>
          <a:bodyPr vert="horz" lIns="91440" tIns="45720" rIns="91440" bIns="45720" rtlCol="0">
            <a:noAutofit/>
          </a:bodyPr>
          <a:lstStyle>
            <a:lvl1pPr indent="0">
              <a:lnSpc>
                <a:spcPct val="90000"/>
              </a:lnSpc>
              <a:spcBef>
                <a:spcPts val="1000"/>
              </a:spcBef>
              <a:buFont typeface="Arial" panose="020B0604020202020204" pitchFamily="34" charset="0"/>
              <a:buNone/>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342900" indent="-342900">
              <a:buFont typeface="+mj-lt"/>
              <a:buAutoNum type="arabicPeriod"/>
            </a:pPr>
            <a:r>
              <a:rPr lang="es-ES" sz="2400" dirty="0"/>
              <a:t>Calentamiento</a:t>
            </a:r>
          </a:p>
          <a:p>
            <a:pPr marL="342900" indent="-342900">
              <a:buFont typeface="+mj-lt"/>
              <a:buAutoNum type="arabicPeriod"/>
            </a:pPr>
            <a:r>
              <a:rPr lang="es-ES" sz="2400" dirty="0"/>
              <a:t>¿Qué es una página web?</a:t>
            </a:r>
          </a:p>
          <a:p>
            <a:pPr marL="342900" indent="-342900">
              <a:buFont typeface="+mj-lt"/>
              <a:buAutoNum type="arabicPeriod"/>
            </a:pPr>
            <a:r>
              <a:rPr lang="es-ES" sz="2400" dirty="0"/>
              <a:t>¿Qué es una página web?</a:t>
            </a:r>
          </a:p>
          <a:p>
            <a:pPr marL="342900" indent="-342900">
              <a:buFont typeface="+mj-lt"/>
              <a:buAutoNum type="arabicPeriod"/>
            </a:pPr>
            <a:r>
              <a:rPr lang="es-ES" sz="2400" dirty="0"/>
              <a:t>¿Qué es una URL?</a:t>
            </a:r>
          </a:p>
          <a:p>
            <a:pPr marL="342900" indent="-342900">
              <a:buFont typeface="+mj-lt"/>
              <a:buAutoNum type="arabicPeriod"/>
            </a:pPr>
            <a:r>
              <a:rPr lang="es-ES" sz="2400" dirty="0"/>
              <a:t>Partes fundamentales de una dirección web</a:t>
            </a:r>
          </a:p>
          <a:p>
            <a:pPr marL="342900" indent="-342900">
              <a:buFont typeface="+mj-lt"/>
              <a:buAutoNum type="arabicPeriod"/>
            </a:pPr>
            <a:r>
              <a:rPr lang="es-ES" sz="2400" dirty="0"/>
              <a:t>Dominios de nivel superior comunes</a:t>
            </a:r>
          </a:p>
          <a:p>
            <a:pPr marL="342900" indent="-342900">
              <a:buFont typeface="+mj-lt"/>
              <a:buAutoNum type="arabicPeriod"/>
            </a:pPr>
            <a:r>
              <a:rPr lang="es-ES" sz="2400" dirty="0"/>
              <a:t>Evaluación</a:t>
            </a:r>
          </a:p>
        </p:txBody>
      </p:sp>
      <p:sp>
        <p:nvSpPr>
          <p:cNvPr id="2" name="Footer Placeholder 1">
            <a:extLst>
              <a:ext uri="{FF2B5EF4-FFF2-40B4-BE49-F238E27FC236}">
                <a16:creationId xmlns:a16="http://schemas.microsoft.com/office/drawing/2014/main" id="{9E61DD79-FBD1-E517-A5A5-441964FFEE3F}"/>
              </a:ext>
            </a:extLst>
          </p:cNvPr>
          <p:cNvSpPr>
            <a:spLocks noGrp="1"/>
          </p:cNvSpPr>
          <p:nvPr>
            <p:ph type="ftr" sz="quarter" idx="21"/>
          </p:nvPr>
        </p:nvSpPr>
        <p:spPr>
          <a:xfrm>
            <a:off x="7534275" y="6125556"/>
            <a:ext cx="3108325" cy="605155"/>
          </a:xfrm>
        </p:spPr>
        <p:txBody>
          <a:bodyPr/>
          <a:lstStyle/>
          <a:p>
            <a:r>
              <a:rPr lang="en-US" dirty="0"/>
              <a:t>UNIT 06 – Web Browsers</a:t>
            </a:r>
          </a:p>
          <a:p>
            <a:r>
              <a:rPr lang="en-US" dirty="0"/>
              <a:t>LESSON 02 – Websites &amp; Web Addresses</a:t>
            </a:r>
          </a:p>
        </p:txBody>
      </p:sp>
    </p:spTree>
    <p:extLst>
      <p:ext uri="{BB962C8B-B14F-4D97-AF65-F5344CB8AC3E}">
        <p14:creationId xmlns:p14="http://schemas.microsoft.com/office/powerpoint/2010/main" val="13735696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42D3A8-FD0C-7726-2FC4-0F011854FC45}"/>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9F2E48E9-2DB7-5731-7E9C-8E1BF3471D00}"/>
              </a:ext>
            </a:extLst>
          </p:cNvPr>
          <p:cNvSpPr>
            <a:spLocks noGrp="1"/>
          </p:cNvSpPr>
          <p:nvPr>
            <p:ph type="body" sz="quarter" idx="16"/>
          </p:nvPr>
        </p:nvSpPr>
        <p:spPr/>
        <p:txBody>
          <a:bodyPr/>
          <a:lstStyle/>
          <a:p>
            <a:pPr rtl="0">
              <a:spcBef>
                <a:spcPts val="0"/>
              </a:spcBef>
              <a:spcAft>
                <a:spcPts val="300"/>
              </a:spcAft>
            </a:pPr>
            <a:r>
              <a:rPr lang="es-ES" dirty="0"/>
              <a:t>Lección 01: ¿Qué es un Navegador Web?</a:t>
            </a:r>
            <a:endParaRPr lang="en-US" b="0" dirty="0">
              <a:effectLst/>
            </a:endParaRPr>
          </a:p>
        </p:txBody>
      </p:sp>
      <p:sp>
        <p:nvSpPr>
          <p:cNvPr id="3" name="Text Placeholder 2">
            <a:extLst>
              <a:ext uri="{FF2B5EF4-FFF2-40B4-BE49-F238E27FC236}">
                <a16:creationId xmlns:a16="http://schemas.microsoft.com/office/drawing/2014/main" id="{774E9978-402F-BDC8-0A24-5436C0AE611E}"/>
              </a:ext>
            </a:extLst>
          </p:cNvPr>
          <p:cNvSpPr>
            <a:spLocks noGrp="1"/>
          </p:cNvSpPr>
          <p:nvPr>
            <p:ph type="body" sz="quarter" idx="17"/>
          </p:nvPr>
        </p:nvSpPr>
        <p:spPr/>
        <p:txBody>
          <a:bodyPr/>
          <a:lstStyle/>
          <a:p>
            <a:r>
              <a:rPr lang="es-ES" dirty="0"/>
              <a:t>Lección 02: Sitios y Direcciones Web</a:t>
            </a:r>
            <a:endParaRPr lang="en-US" dirty="0"/>
          </a:p>
        </p:txBody>
      </p:sp>
      <p:sp>
        <p:nvSpPr>
          <p:cNvPr id="4" name="Text Placeholder 3">
            <a:extLst>
              <a:ext uri="{FF2B5EF4-FFF2-40B4-BE49-F238E27FC236}">
                <a16:creationId xmlns:a16="http://schemas.microsoft.com/office/drawing/2014/main" id="{BCF06684-F463-247B-73AF-A6B788831ED7}"/>
              </a:ext>
            </a:extLst>
          </p:cNvPr>
          <p:cNvSpPr>
            <a:spLocks noGrp="1"/>
          </p:cNvSpPr>
          <p:nvPr>
            <p:ph type="body" sz="quarter" idx="18"/>
          </p:nvPr>
        </p:nvSpPr>
        <p:spPr/>
        <p:txBody>
          <a:bodyPr/>
          <a:lstStyle/>
          <a:p>
            <a:r>
              <a:rPr lang="es-ES" dirty="0"/>
              <a:t>Lección 03: Utilizar un Navegador Web</a:t>
            </a:r>
            <a:endParaRPr lang="en-US" dirty="0"/>
          </a:p>
        </p:txBody>
      </p:sp>
      <p:sp>
        <p:nvSpPr>
          <p:cNvPr id="6" name="Slide Number Placeholder 5">
            <a:extLst>
              <a:ext uri="{FF2B5EF4-FFF2-40B4-BE49-F238E27FC236}">
                <a16:creationId xmlns:a16="http://schemas.microsoft.com/office/drawing/2014/main" id="{BB92D134-BDD8-77D4-A592-580A33B0A69C}"/>
              </a:ext>
            </a:extLst>
          </p:cNvPr>
          <p:cNvSpPr>
            <a:spLocks noGrp="1"/>
          </p:cNvSpPr>
          <p:nvPr>
            <p:ph type="sldNum" sz="quarter" idx="22"/>
          </p:nvPr>
        </p:nvSpPr>
        <p:spPr/>
        <p:txBody>
          <a:bodyPr/>
          <a:lstStyle/>
          <a:p>
            <a:fld id="{F1C3B705-76CB-4701-B49A-E6553401712F}" type="slidenum">
              <a:rPr lang="en-US" smtClean="0"/>
              <a:pPr/>
              <a:t>2</a:t>
            </a:fld>
            <a:endParaRPr lang="en-US" dirty="0"/>
          </a:p>
        </p:txBody>
      </p:sp>
      <p:sp>
        <p:nvSpPr>
          <p:cNvPr id="7" name="Text Placeholder 6">
            <a:extLst>
              <a:ext uri="{FF2B5EF4-FFF2-40B4-BE49-F238E27FC236}">
                <a16:creationId xmlns:a16="http://schemas.microsoft.com/office/drawing/2014/main" id="{8C95AC90-A4D4-9B89-C679-190B2350DD41}"/>
              </a:ext>
            </a:extLst>
          </p:cNvPr>
          <p:cNvSpPr>
            <a:spLocks noGrp="1"/>
          </p:cNvSpPr>
          <p:nvPr>
            <p:ph type="body" sz="quarter" idx="24"/>
          </p:nvPr>
        </p:nvSpPr>
        <p:spPr/>
        <p:txBody>
          <a:bodyPr/>
          <a:lstStyle/>
          <a:p>
            <a:r>
              <a:rPr lang="en-US" dirty="0"/>
              <a:t>6</a:t>
            </a:r>
          </a:p>
        </p:txBody>
      </p:sp>
      <p:sp>
        <p:nvSpPr>
          <p:cNvPr id="8" name="Text Placeholder 7">
            <a:extLst>
              <a:ext uri="{FF2B5EF4-FFF2-40B4-BE49-F238E27FC236}">
                <a16:creationId xmlns:a16="http://schemas.microsoft.com/office/drawing/2014/main" id="{E407A834-0A6F-C40A-A4DD-72A733139E99}"/>
              </a:ext>
            </a:extLst>
          </p:cNvPr>
          <p:cNvSpPr>
            <a:spLocks noGrp="1"/>
          </p:cNvSpPr>
          <p:nvPr>
            <p:ph type="body" sz="quarter" idx="25"/>
          </p:nvPr>
        </p:nvSpPr>
        <p:spPr>
          <a:xfrm>
            <a:off x="4061142" y="1041400"/>
            <a:ext cx="7917498" cy="2387600"/>
          </a:xfrm>
        </p:spPr>
        <p:txBody>
          <a:bodyPr>
            <a:normAutofit/>
          </a:bodyPr>
          <a:lstStyle/>
          <a:p>
            <a:r>
              <a:rPr lang="en-US" dirty="0" err="1"/>
              <a:t>Navegadores</a:t>
            </a:r>
            <a:r>
              <a:rPr lang="en-US" dirty="0"/>
              <a:t> Web</a:t>
            </a:r>
          </a:p>
        </p:txBody>
      </p:sp>
      <p:sp>
        <p:nvSpPr>
          <p:cNvPr id="9" name="Footer Placeholder 4">
            <a:extLst>
              <a:ext uri="{FF2B5EF4-FFF2-40B4-BE49-F238E27FC236}">
                <a16:creationId xmlns:a16="http://schemas.microsoft.com/office/drawing/2014/main" id="{72E0BFEE-DD11-2824-D052-158EB2EAB2E3}"/>
              </a:ext>
            </a:extLst>
          </p:cNvPr>
          <p:cNvSpPr>
            <a:spLocks noGrp="1"/>
          </p:cNvSpPr>
          <p:nvPr>
            <p:ph type="ftr" sz="quarter" idx="21"/>
          </p:nvPr>
        </p:nvSpPr>
        <p:spPr>
          <a:xfrm>
            <a:off x="7486650" y="6125556"/>
            <a:ext cx="3155951" cy="605155"/>
          </a:xfrm>
        </p:spPr>
        <p:txBody>
          <a:bodyPr/>
          <a:lstStyle/>
          <a:p>
            <a:r>
              <a:rPr lang="en-US" dirty="0"/>
              <a:t>Unidad 01 – </a:t>
            </a:r>
            <a:r>
              <a:rPr lang="en-US" dirty="0" err="1"/>
              <a:t>Introducción</a:t>
            </a:r>
            <a:r>
              <a:rPr lang="en-US" dirty="0"/>
              <a:t> a la </a:t>
            </a:r>
            <a:r>
              <a:rPr lang="en-US" dirty="0" err="1"/>
              <a:t>Computación</a:t>
            </a:r>
            <a:endParaRPr lang="en-US" dirty="0"/>
          </a:p>
        </p:txBody>
      </p:sp>
    </p:spTree>
    <p:extLst>
      <p:ext uri="{BB962C8B-B14F-4D97-AF65-F5344CB8AC3E}">
        <p14:creationId xmlns:p14="http://schemas.microsoft.com/office/powerpoint/2010/main" val="10825972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AE161F-804F-0A9E-51FF-0FED3FAF2D18}"/>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E9A945B6-1453-E279-674E-A6ACBAFECE1C}"/>
              </a:ext>
            </a:extLst>
          </p:cNvPr>
          <p:cNvSpPr>
            <a:spLocks noGrp="1"/>
          </p:cNvSpPr>
          <p:nvPr>
            <p:ph type="body" sz="quarter" idx="16"/>
          </p:nvPr>
        </p:nvSpPr>
        <p:spPr>
          <a:xfrm>
            <a:off x="1799999" y="1814593"/>
            <a:ext cx="9091519" cy="875444"/>
          </a:xfrm>
        </p:spPr>
        <p:txBody>
          <a:bodyPr/>
          <a:lstStyle/>
          <a:p>
            <a:r>
              <a:rPr lang="es-ES" dirty="0"/>
              <a:t>Sé distinguir entre una página web y su dirección.</a:t>
            </a:r>
            <a:endParaRPr lang="en-US" dirty="0"/>
          </a:p>
        </p:txBody>
      </p:sp>
      <p:sp>
        <p:nvSpPr>
          <p:cNvPr id="4" name="Slide Number Placeholder 3">
            <a:extLst>
              <a:ext uri="{FF2B5EF4-FFF2-40B4-BE49-F238E27FC236}">
                <a16:creationId xmlns:a16="http://schemas.microsoft.com/office/drawing/2014/main" id="{B29E16FE-A1F0-3A71-5B38-103917D4E73B}"/>
              </a:ext>
            </a:extLst>
          </p:cNvPr>
          <p:cNvSpPr>
            <a:spLocks noGrp="1"/>
          </p:cNvSpPr>
          <p:nvPr>
            <p:ph type="sldNum" sz="quarter" idx="22"/>
          </p:nvPr>
        </p:nvSpPr>
        <p:spPr>
          <a:xfrm>
            <a:off x="10891520" y="6116320"/>
            <a:ext cx="1087120" cy="605155"/>
          </a:xfrm>
        </p:spPr>
        <p:txBody>
          <a:bodyPr/>
          <a:lstStyle/>
          <a:p>
            <a:fld id="{F1C3B705-76CB-4701-B49A-E6553401712F}" type="slidenum">
              <a:rPr lang="en-US" smtClean="0"/>
              <a:pPr/>
              <a:t>20</a:t>
            </a:fld>
            <a:endParaRPr lang="en-US" dirty="0"/>
          </a:p>
        </p:txBody>
      </p:sp>
      <p:sp>
        <p:nvSpPr>
          <p:cNvPr id="5" name="Text Placeholder 4">
            <a:extLst>
              <a:ext uri="{FF2B5EF4-FFF2-40B4-BE49-F238E27FC236}">
                <a16:creationId xmlns:a16="http://schemas.microsoft.com/office/drawing/2014/main" id="{583ED067-B5EE-6E8B-E5A9-7E7560B5A327}"/>
              </a:ext>
            </a:extLst>
          </p:cNvPr>
          <p:cNvSpPr>
            <a:spLocks noGrp="1"/>
          </p:cNvSpPr>
          <p:nvPr>
            <p:ph type="body" sz="quarter" idx="24"/>
          </p:nvPr>
        </p:nvSpPr>
        <p:spPr>
          <a:xfrm>
            <a:off x="1304940" y="394177"/>
            <a:ext cx="5509928" cy="710453"/>
          </a:xfrm>
        </p:spPr>
        <p:txBody>
          <a:bodyPr/>
          <a:lstStyle/>
          <a:p>
            <a:r>
              <a:rPr lang="fr-FR" dirty="0" err="1"/>
              <a:t>Metas</a:t>
            </a:r>
            <a:r>
              <a:rPr lang="fr-FR" dirty="0"/>
              <a:t> </a:t>
            </a:r>
            <a:r>
              <a:rPr lang="fr-FR" dirty="0" err="1"/>
              <a:t>Estudiantiles</a:t>
            </a:r>
            <a:endParaRPr lang="en-US" dirty="0"/>
          </a:p>
        </p:txBody>
      </p:sp>
      <p:sp>
        <p:nvSpPr>
          <p:cNvPr id="13" name="Text Placeholder 12">
            <a:extLst>
              <a:ext uri="{FF2B5EF4-FFF2-40B4-BE49-F238E27FC236}">
                <a16:creationId xmlns:a16="http://schemas.microsoft.com/office/drawing/2014/main" id="{0F496DE4-4434-03B9-D7C4-E63ACAB8D151}"/>
              </a:ext>
            </a:extLst>
          </p:cNvPr>
          <p:cNvSpPr>
            <a:spLocks noGrp="1"/>
          </p:cNvSpPr>
          <p:nvPr>
            <p:ph type="body" sz="quarter" idx="25"/>
          </p:nvPr>
        </p:nvSpPr>
        <p:spPr>
          <a:xfrm>
            <a:off x="1799998" y="2898009"/>
            <a:ext cx="9091521" cy="710454"/>
          </a:xfrm>
        </p:spPr>
        <p:txBody>
          <a:bodyPr/>
          <a:lstStyle/>
          <a:p>
            <a:r>
              <a:rPr lang="en-US" dirty="0" err="1"/>
              <a:t>Identifico</a:t>
            </a:r>
            <a:r>
              <a:rPr lang="en-US" dirty="0"/>
              <a:t> las </a:t>
            </a:r>
            <a:r>
              <a:rPr lang="en-US" dirty="0" err="1"/>
              <a:t>características</a:t>
            </a:r>
            <a:r>
              <a:rPr lang="en-US" dirty="0"/>
              <a:t> </a:t>
            </a:r>
            <a:r>
              <a:rPr lang="en-US" dirty="0" err="1"/>
              <a:t>principales</a:t>
            </a:r>
            <a:r>
              <a:rPr lang="en-US" dirty="0"/>
              <a:t> de </a:t>
            </a:r>
            <a:r>
              <a:rPr lang="en-US" dirty="0" err="1"/>
              <a:t>una</a:t>
            </a:r>
            <a:r>
              <a:rPr lang="en-US" dirty="0"/>
              <a:t> URL.</a:t>
            </a:r>
          </a:p>
        </p:txBody>
      </p:sp>
      <p:sp>
        <p:nvSpPr>
          <p:cNvPr id="11" name="Text Placeholder 10">
            <a:extLst>
              <a:ext uri="{FF2B5EF4-FFF2-40B4-BE49-F238E27FC236}">
                <a16:creationId xmlns:a16="http://schemas.microsoft.com/office/drawing/2014/main" id="{4DEFF070-D021-D633-9BCF-D198E6E911AB}"/>
              </a:ext>
            </a:extLst>
          </p:cNvPr>
          <p:cNvSpPr>
            <a:spLocks noGrp="1"/>
          </p:cNvSpPr>
          <p:nvPr>
            <p:ph type="body" sz="quarter" idx="26"/>
          </p:nvPr>
        </p:nvSpPr>
        <p:spPr>
          <a:xfrm>
            <a:off x="1799998" y="3882277"/>
            <a:ext cx="8984912" cy="966170"/>
          </a:xfrm>
        </p:spPr>
        <p:txBody>
          <a:bodyPr/>
          <a:lstStyle/>
          <a:p>
            <a:r>
              <a:rPr lang="es-ES" dirty="0"/>
              <a:t>Puedo identificar dominios de nivel superior (TLD) comunes y lo que significan.</a:t>
            </a:r>
            <a:endParaRPr lang="en-US" dirty="0"/>
          </a:p>
        </p:txBody>
      </p:sp>
      <p:pic>
        <p:nvPicPr>
          <p:cNvPr id="12" name="Graphic 11">
            <a:extLst>
              <a:ext uri="{FF2B5EF4-FFF2-40B4-BE49-F238E27FC236}">
                <a16:creationId xmlns:a16="http://schemas.microsoft.com/office/drawing/2014/main" id="{B812285B-1E25-A1F3-7E4E-B5CC24C5CA8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12522" y="3887744"/>
            <a:ext cx="586057" cy="560438"/>
          </a:xfrm>
          <a:prstGeom prst="rect">
            <a:avLst/>
          </a:prstGeom>
        </p:spPr>
      </p:pic>
      <p:sp>
        <p:nvSpPr>
          <p:cNvPr id="3" name="Footer Placeholder 1">
            <a:extLst>
              <a:ext uri="{FF2B5EF4-FFF2-40B4-BE49-F238E27FC236}">
                <a16:creationId xmlns:a16="http://schemas.microsoft.com/office/drawing/2014/main" id="{86C3F2A4-B66E-2C7F-8046-A7BC72A8B1FA}"/>
              </a:ext>
            </a:extLst>
          </p:cNvPr>
          <p:cNvSpPr>
            <a:spLocks noGrp="1"/>
          </p:cNvSpPr>
          <p:nvPr>
            <p:ph type="ftr" sz="quarter" idx="21"/>
          </p:nvPr>
        </p:nvSpPr>
        <p:spPr>
          <a:xfrm>
            <a:off x="7534275" y="6125556"/>
            <a:ext cx="3108325" cy="605155"/>
          </a:xfrm>
        </p:spPr>
        <p:txBody>
          <a:bodyPr/>
          <a:lstStyle/>
          <a:p>
            <a:r>
              <a:rPr lang="en-US" dirty="0"/>
              <a:t>UNIT 06 – Web Browsers</a:t>
            </a:r>
          </a:p>
          <a:p>
            <a:r>
              <a:rPr lang="en-US" dirty="0"/>
              <a:t>LESSON 02 – Websites &amp; Web Addresses</a:t>
            </a:r>
          </a:p>
        </p:txBody>
      </p:sp>
    </p:spTree>
    <p:extLst>
      <p:ext uri="{BB962C8B-B14F-4D97-AF65-F5344CB8AC3E}">
        <p14:creationId xmlns:p14="http://schemas.microsoft.com/office/powerpoint/2010/main" val="23698462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66EE2E-CC70-8C9A-B263-72AE47889C0C}"/>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8882BDB-42C2-E8E2-A7AD-A0D546B4835E}"/>
              </a:ext>
            </a:extLst>
          </p:cNvPr>
          <p:cNvSpPr>
            <a:spLocks noGrp="1"/>
          </p:cNvSpPr>
          <p:nvPr>
            <p:ph type="sldNum" sz="quarter" idx="22"/>
          </p:nvPr>
        </p:nvSpPr>
        <p:spPr/>
        <p:txBody>
          <a:bodyPr/>
          <a:lstStyle/>
          <a:p>
            <a:fld id="{F1C3B705-76CB-4701-B49A-E6553401712F}" type="slidenum">
              <a:rPr lang="en-US" smtClean="0"/>
              <a:pPr/>
              <a:t>21</a:t>
            </a:fld>
            <a:endParaRPr lang="en-US" dirty="0"/>
          </a:p>
        </p:txBody>
      </p:sp>
      <p:sp>
        <p:nvSpPr>
          <p:cNvPr id="5" name="Text Placeholder 4">
            <a:extLst>
              <a:ext uri="{FF2B5EF4-FFF2-40B4-BE49-F238E27FC236}">
                <a16:creationId xmlns:a16="http://schemas.microsoft.com/office/drawing/2014/main" id="{C5E6E1F6-5E25-DAD4-3B1C-B937A9BC2075}"/>
              </a:ext>
            </a:extLst>
          </p:cNvPr>
          <p:cNvSpPr>
            <a:spLocks noGrp="1"/>
          </p:cNvSpPr>
          <p:nvPr>
            <p:ph type="body" sz="quarter" idx="25"/>
          </p:nvPr>
        </p:nvSpPr>
        <p:spPr>
          <a:xfrm>
            <a:off x="885030" y="2947967"/>
            <a:ext cx="9757569" cy="2060119"/>
          </a:xfrm>
        </p:spPr>
        <p:txBody>
          <a:bodyPr/>
          <a:lstStyle/>
          <a:p>
            <a:pPr>
              <a:lnSpc>
                <a:spcPct val="100000"/>
              </a:lnSpc>
            </a:pPr>
            <a:r>
              <a:rPr lang="es-ES" sz="2000" dirty="0"/>
              <a:t>¿Qué hicimos en clase la última sesión? ¿Qué preguntas te quedan?</a:t>
            </a:r>
          </a:p>
          <a:p>
            <a:pPr>
              <a:lnSpc>
                <a:spcPct val="100000"/>
              </a:lnSpc>
            </a:pPr>
            <a:endParaRPr lang="en-US" sz="2000" dirty="0"/>
          </a:p>
          <a:p>
            <a:pPr marL="0" lvl="0" indent="0" algn="l" rtl="0">
              <a:spcBef>
                <a:spcPts val="0"/>
              </a:spcBef>
              <a:spcAft>
                <a:spcPts val="0"/>
              </a:spcAft>
              <a:buClr>
                <a:schemeClr val="dk1"/>
              </a:buClr>
              <a:buSzPts val="1100"/>
              <a:buFont typeface="Arial"/>
              <a:buNone/>
            </a:pPr>
            <a:r>
              <a:rPr lang="es-ES" sz="2000" i="1" dirty="0">
                <a:latin typeface="Calibri"/>
                <a:ea typeface="Calibri"/>
                <a:cs typeface="Calibri"/>
                <a:sym typeface="Calibri"/>
              </a:rPr>
              <a:t>Reto: Escribir, formar parejas, compartir</a:t>
            </a:r>
            <a:r>
              <a:rPr lang="es-ES" sz="2000" dirty="0">
                <a:latin typeface="Calibri"/>
                <a:ea typeface="Calibri"/>
                <a:cs typeface="Calibri"/>
                <a:sym typeface="Calibri"/>
              </a:rPr>
              <a:t>: ¿Cuál es la definición de navegador web? Enumere 2 (o más) tipos de navegadores web. ¿Cuál es su navegador favorito? ¿Por qué? </a:t>
            </a:r>
          </a:p>
        </p:txBody>
      </p:sp>
      <p:sp>
        <p:nvSpPr>
          <p:cNvPr id="12" name="Text Placeholder 1">
            <a:extLst>
              <a:ext uri="{FF2B5EF4-FFF2-40B4-BE49-F238E27FC236}">
                <a16:creationId xmlns:a16="http://schemas.microsoft.com/office/drawing/2014/main" id="{A8DDD297-8609-3859-9BEF-822E89D7EEE2}"/>
              </a:ext>
            </a:extLst>
          </p:cNvPr>
          <p:cNvSpPr>
            <a:spLocks noGrp="1"/>
          </p:cNvSpPr>
          <p:nvPr>
            <p:ph type="body" sz="quarter" idx="16"/>
          </p:nvPr>
        </p:nvSpPr>
        <p:spPr>
          <a:xfrm>
            <a:off x="6011249" y="668515"/>
            <a:ext cx="2637898" cy="476480"/>
          </a:xfrm>
        </p:spPr>
        <p:txBody>
          <a:bodyPr anchor="ctr"/>
          <a:lstStyle/>
          <a:p>
            <a:r>
              <a:rPr lang="fr-FR" dirty="0" err="1"/>
              <a:t>Conversación</a:t>
            </a:r>
            <a:endParaRPr lang="en-US" dirty="0"/>
          </a:p>
        </p:txBody>
      </p:sp>
      <p:pic>
        <p:nvPicPr>
          <p:cNvPr id="14" name="Picture 2" descr="Conversation - Free communications icons">
            <a:extLst>
              <a:ext uri="{FF2B5EF4-FFF2-40B4-BE49-F238E27FC236}">
                <a16:creationId xmlns:a16="http://schemas.microsoft.com/office/drawing/2014/main" id="{838A1436-3C07-1CA1-13BC-795415186FA3}"/>
              </a:ext>
            </a:extLst>
          </p:cNvPr>
          <p:cNvPicPr>
            <a:picLocks noChangeAspect="1" noChangeArrowheads="1"/>
          </p:cNvPicPr>
          <p:nvPr/>
        </p:nvPicPr>
        <p:blipFill>
          <a:blip r:embed="rId2">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5133933" y="466869"/>
            <a:ext cx="728388" cy="728388"/>
          </a:xfrm>
          <a:prstGeom prst="rect">
            <a:avLst/>
          </a:prstGeom>
          <a:noFill/>
          <a:extLst>
            <a:ext uri="{909E8E84-426E-40DD-AFC4-6F175D3DCCD1}">
              <a14:hiddenFill xmlns:a14="http://schemas.microsoft.com/office/drawing/2010/main">
                <a:solidFill>
                  <a:srgbClr val="FFFFFF"/>
                </a:solidFill>
              </a14:hiddenFill>
            </a:ext>
          </a:extLst>
        </p:spPr>
      </p:pic>
      <p:sp>
        <p:nvSpPr>
          <p:cNvPr id="3" name="Footer Placeholder 1">
            <a:extLst>
              <a:ext uri="{FF2B5EF4-FFF2-40B4-BE49-F238E27FC236}">
                <a16:creationId xmlns:a16="http://schemas.microsoft.com/office/drawing/2014/main" id="{67C5115E-6013-A6D5-3105-1C29D3077AE9}"/>
              </a:ext>
            </a:extLst>
          </p:cNvPr>
          <p:cNvSpPr>
            <a:spLocks noGrp="1"/>
          </p:cNvSpPr>
          <p:nvPr>
            <p:ph type="ftr" sz="quarter" idx="21"/>
          </p:nvPr>
        </p:nvSpPr>
        <p:spPr>
          <a:xfrm>
            <a:off x="7534275" y="6125556"/>
            <a:ext cx="3108325" cy="605155"/>
          </a:xfrm>
        </p:spPr>
        <p:txBody>
          <a:bodyPr/>
          <a:lstStyle/>
          <a:p>
            <a:r>
              <a:rPr lang="en-US" dirty="0"/>
              <a:t>UNIT 06 – Web Browsers</a:t>
            </a:r>
          </a:p>
          <a:p>
            <a:r>
              <a:rPr lang="en-US" dirty="0"/>
              <a:t>LESSON 02 – Websites &amp; Web Addresses</a:t>
            </a:r>
          </a:p>
        </p:txBody>
      </p:sp>
      <p:sp>
        <p:nvSpPr>
          <p:cNvPr id="8" name="Text Placeholder 5">
            <a:extLst>
              <a:ext uri="{FF2B5EF4-FFF2-40B4-BE49-F238E27FC236}">
                <a16:creationId xmlns:a16="http://schemas.microsoft.com/office/drawing/2014/main" id="{3D80E837-DC37-DE71-596B-11C1924A5B6B}"/>
              </a:ext>
            </a:extLst>
          </p:cNvPr>
          <p:cNvSpPr txBox="1">
            <a:spLocks/>
          </p:cNvSpPr>
          <p:nvPr/>
        </p:nvSpPr>
        <p:spPr>
          <a:xfrm>
            <a:off x="72900" y="472753"/>
            <a:ext cx="2986213" cy="1326478"/>
          </a:xfrm>
          <a:prstGeom prst="rect">
            <a:avLst/>
          </a:prstGeom>
        </p:spPr>
        <p:txBody>
          <a:bodyPr vert="horz" lIns="91440" tIns="45720" rIns="91440" bIns="45720" rtlCol="0">
            <a:noAutofit/>
          </a:bodyPr>
          <a:lstStyle>
            <a:lvl1pPr marL="0" indent="0" algn="l" defTabSz="914400" rtl="0" eaLnBrk="1" latinLnBrk="0" hangingPunct="1">
              <a:lnSpc>
                <a:spcPct val="70000"/>
              </a:lnSpc>
              <a:spcBef>
                <a:spcPts val="1000"/>
              </a:spcBef>
              <a:buFont typeface="Arial" panose="020B0604020202020204" pitchFamily="34" charset="0"/>
              <a:buNone/>
              <a:defRPr sz="3600" kern="1200">
                <a:solidFill>
                  <a:schemeClr val="accent2"/>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200"/>
              <a:t>Repaso y calentamiento</a:t>
            </a:r>
            <a:endParaRPr lang="en-US" sz="3200" dirty="0"/>
          </a:p>
        </p:txBody>
      </p:sp>
    </p:spTree>
    <p:extLst>
      <p:ext uri="{BB962C8B-B14F-4D97-AF65-F5344CB8AC3E}">
        <p14:creationId xmlns:p14="http://schemas.microsoft.com/office/powerpoint/2010/main" val="36619276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76C297C-3779-19B6-7FD6-B58419B0E0B4}"/>
              </a:ext>
            </a:extLst>
          </p:cNvPr>
          <p:cNvSpPr>
            <a:spLocks noGrp="1"/>
          </p:cNvSpPr>
          <p:nvPr>
            <p:ph type="sldNum" sz="quarter" idx="22"/>
          </p:nvPr>
        </p:nvSpPr>
        <p:spPr/>
        <p:txBody>
          <a:bodyPr/>
          <a:lstStyle/>
          <a:p>
            <a:fld id="{F1C3B705-76CB-4701-B49A-E6553401712F}" type="slidenum">
              <a:rPr lang="en-US" smtClean="0"/>
              <a:pPr/>
              <a:t>22</a:t>
            </a:fld>
            <a:endParaRPr lang="en-US" dirty="0"/>
          </a:p>
        </p:txBody>
      </p:sp>
      <p:sp>
        <p:nvSpPr>
          <p:cNvPr id="6" name="Content Placeholder 5">
            <a:extLst>
              <a:ext uri="{FF2B5EF4-FFF2-40B4-BE49-F238E27FC236}">
                <a16:creationId xmlns:a16="http://schemas.microsoft.com/office/drawing/2014/main" id="{C1C3D836-9746-7955-F55D-947654B7B64B}"/>
              </a:ext>
            </a:extLst>
          </p:cNvPr>
          <p:cNvSpPr>
            <a:spLocks noGrp="1"/>
          </p:cNvSpPr>
          <p:nvPr>
            <p:ph sz="quarter" idx="33"/>
          </p:nvPr>
        </p:nvSpPr>
        <p:spPr>
          <a:xfrm>
            <a:off x="1547813" y="2339784"/>
            <a:ext cx="10339387" cy="3327591"/>
          </a:xfrm>
        </p:spPr>
        <p:txBody>
          <a:bodyPr/>
          <a:lstStyle/>
          <a:p>
            <a:r>
              <a:rPr lang="es-ES" dirty="0"/>
              <a:t>Un sitio web es un lugar en Internet.</a:t>
            </a:r>
          </a:p>
          <a:p>
            <a:r>
              <a:rPr lang="es-ES" sz="2800" dirty="0">
                <a:solidFill>
                  <a:schemeClr val="dk1"/>
                </a:solidFill>
                <a:highlight>
                  <a:schemeClr val="lt1"/>
                </a:highlight>
                <a:latin typeface="Calibri"/>
                <a:ea typeface="Calibri"/>
                <a:cs typeface="Calibri"/>
                <a:sym typeface="Calibri"/>
              </a:rPr>
              <a:t> ¿Cuáles son algunos ejemplos de un sitio web?</a:t>
            </a:r>
          </a:p>
          <a:p>
            <a:endParaRPr lang="en-US" dirty="0"/>
          </a:p>
          <a:p>
            <a:r>
              <a:rPr lang="es-ES" dirty="0"/>
              <a:t>Página (sustantivo): una cara de una hoja/pieza de papel. Principalmente en un libro o revista.</a:t>
            </a:r>
          </a:p>
          <a:p>
            <a:r>
              <a:rPr lang="es-ES" b="1" dirty="0"/>
              <a:t>Un sitio web está formado por un grupo de páginas web.</a:t>
            </a:r>
            <a:endParaRPr lang="en-US" dirty="0"/>
          </a:p>
        </p:txBody>
      </p:sp>
      <p:sp>
        <p:nvSpPr>
          <p:cNvPr id="7" name="Text Placeholder 6">
            <a:extLst>
              <a:ext uri="{FF2B5EF4-FFF2-40B4-BE49-F238E27FC236}">
                <a16:creationId xmlns:a16="http://schemas.microsoft.com/office/drawing/2014/main" id="{57165805-A4DB-E53D-9937-F1CE5EB5D587}"/>
              </a:ext>
            </a:extLst>
          </p:cNvPr>
          <p:cNvSpPr>
            <a:spLocks noGrp="1"/>
          </p:cNvSpPr>
          <p:nvPr>
            <p:ph type="body" sz="quarter" idx="34"/>
          </p:nvPr>
        </p:nvSpPr>
        <p:spPr>
          <a:xfrm>
            <a:off x="1547702" y="1083732"/>
            <a:ext cx="9094898" cy="1072445"/>
          </a:xfrm>
        </p:spPr>
        <p:txBody>
          <a:bodyPr/>
          <a:lstStyle/>
          <a:p>
            <a:r>
              <a:rPr lang="en-US" sz="1800" dirty="0"/>
              <a:t>sitio (n): un </a:t>
            </a:r>
            <a:r>
              <a:rPr lang="en-US" sz="1800" dirty="0" err="1"/>
              <a:t>lugar</a:t>
            </a:r>
            <a:r>
              <a:rPr lang="en-US" sz="1800" dirty="0"/>
              <a:t>.</a:t>
            </a:r>
          </a:p>
        </p:txBody>
      </p:sp>
      <p:sp>
        <p:nvSpPr>
          <p:cNvPr id="8" name="Google Shape;242;p40">
            <a:extLst>
              <a:ext uri="{FF2B5EF4-FFF2-40B4-BE49-F238E27FC236}">
                <a16:creationId xmlns:a16="http://schemas.microsoft.com/office/drawing/2014/main" id="{493CB6F1-08D7-B618-BA7F-E1797FADB7AD}"/>
              </a:ext>
            </a:extLst>
          </p:cNvPr>
          <p:cNvSpPr txBox="1">
            <a:spLocks/>
          </p:cNvSpPr>
          <p:nvPr/>
        </p:nvSpPr>
        <p:spPr>
          <a:xfrm>
            <a:off x="1356504" y="136525"/>
            <a:ext cx="11360800" cy="763600"/>
          </a:xfrm>
          <a:prstGeom prst="rect">
            <a:avLst/>
          </a:prstGeom>
        </p:spPr>
        <p:txBody>
          <a:bodyPr spcFirstLastPara="1" vert="horz" wrap="square" lIns="121900" tIns="121900" rIns="121900" bIns="121900" rtlCol="0" anchor="t" anchorCtr="0">
            <a:normAutofit fontScale="900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t>What is a Website?</a:t>
            </a:r>
          </a:p>
        </p:txBody>
      </p:sp>
      <p:sp>
        <p:nvSpPr>
          <p:cNvPr id="9" name="Footer Placeholder 1">
            <a:extLst>
              <a:ext uri="{FF2B5EF4-FFF2-40B4-BE49-F238E27FC236}">
                <a16:creationId xmlns:a16="http://schemas.microsoft.com/office/drawing/2014/main" id="{7EC9F7C1-313D-24DC-F1D1-E74A18FA315C}"/>
              </a:ext>
            </a:extLst>
          </p:cNvPr>
          <p:cNvSpPr>
            <a:spLocks noGrp="1"/>
          </p:cNvSpPr>
          <p:nvPr>
            <p:ph type="ftr" sz="quarter" idx="21"/>
          </p:nvPr>
        </p:nvSpPr>
        <p:spPr>
          <a:xfrm>
            <a:off x="7534275" y="6125556"/>
            <a:ext cx="3108325" cy="605155"/>
          </a:xfrm>
        </p:spPr>
        <p:txBody>
          <a:bodyPr/>
          <a:lstStyle/>
          <a:p>
            <a:r>
              <a:rPr lang="en-US" dirty="0"/>
              <a:t>UNIT 06 – Web Browsers</a:t>
            </a:r>
          </a:p>
          <a:p>
            <a:r>
              <a:rPr lang="en-US" dirty="0"/>
              <a:t>LESSON 02 – Websites &amp; Web Addresses</a:t>
            </a:r>
          </a:p>
        </p:txBody>
      </p:sp>
    </p:spTree>
    <p:extLst>
      <p:ext uri="{BB962C8B-B14F-4D97-AF65-F5344CB8AC3E}">
        <p14:creationId xmlns:p14="http://schemas.microsoft.com/office/powerpoint/2010/main" val="105620331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6BE45DA1-C8B6-428B-954C-4FA2CBC14A22}"/>
              </a:ext>
            </a:extLst>
          </p:cNvPr>
          <p:cNvSpPr>
            <a:spLocks noGrp="1"/>
          </p:cNvSpPr>
          <p:nvPr>
            <p:ph type="sldNum" sz="quarter" idx="22"/>
          </p:nvPr>
        </p:nvSpPr>
        <p:spPr/>
        <p:txBody>
          <a:bodyPr/>
          <a:lstStyle/>
          <a:p>
            <a:fld id="{F1C3B705-76CB-4701-B49A-E6553401712F}" type="slidenum">
              <a:rPr lang="en-US" smtClean="0"/>
              <a:pPr/>
              <a:t>23</a:t>
            </a:fld>
            <a:endParaRPr lang="en-US" dirty="0"/>
          </a:p>
        </p:txBody>
      </p:sp>
      <p:sp>
        <p:nvSpPr>
          <p:cNvPr id="4" name="Text Placeholder 3">
            <a:extLst>
              <a:ext uri="{FF2B5EF4-FFF2-40B4-BE49-F238E27FC236}">
                <a16:creationId xmlns:a16="http://schemas.microsoft.com/office/drawing/2014/main" id="{0D02F3C3-07ED-7DAD-EF62-5D7E12911423}"/>
              </a:ext>
            </a:extLst>
          </p:cNvPr>
          <p:cNvSpPr>
            <a:spLocks noGrp="1"/>
          </p:cNvSpPr>
          <p:nvPr>
            <p:ph type="body" sz="quarter" idx="25"/>
          </p:nvPr>
        </p:nvSpPr>
        <p:spPr>
          <a:xfrm>
            <a:off x="1799999" y="1445631"/>
            <a:ext cx="9583617" cy="4266055"/>
          </a:xfrm>
        </p:spPr>
        <p:txBody>
          <a:bodyPr/>
          <a:lstStyle/>
          <a:p>
            <a:pPr marL="0" indent="0">
              <a:buNone/>
            </a:pPr>
            <a:r>
              <a:rPr lang="es-ES" dirty="0"/>
              <a:t>Abra el sitio web de su biblioteca local</a:t>
            </a:r>
            <a:r>
              <a:rPr lang="en-US" dirty="0"/>
              <a:t>. </a:t>
            </a:r>
          </a:p>
          <a:p>
            <a:pPr>
              <a:lnSpc>
                <a:spcPct val="100000"/>
              </a:lnSpc>
            </a:pPr>
            <a:r>
              <a:rPr lang="es-ES" sz="3200" dirty="0"/>
              <a:t>¿Cómo se llama este sitio web?</a:t>
            </a:r>
          </a:p>
          <a:p>
            <a:pPr>
              <a:lnSpc>
                <a:spcPct val="100000"/>
              </a:lnSpc>
            </a:pPr>
            <a:r>
              <a:rPr lang="es-ES" sz="3200" dirty="0"/>
              <a:t>¿Cuáles son 3 de las páginas web que forman parte de este sitio?</a:t>
            </a:r>
            <a:endParaRPr lang="en-US" sz="3200" dirty="0"/>
          </a:p>
        </p:txBody>
      </p:sp>
      <p:sp>
        <p:nvSpPr>
          <p:cNvPr id="5" name="Footer Placeholder 1">
            <a:extLst>
              <a:ext uri="{FF2B5EF4-FFF2-40B4-BE49-F238E27FC236}">
                <a16:creationId xmlns:a16="http://schemas.microsoft.com/office/drawing/2014/main" id="{D2049CE7-2D9D-AEEC-1B61-9C278FCA01A5}"/>
              </a:ext>
            </a:extLst>
          </p:cNvPr>
          <p:cNvSpPr>
            <a:spLocks noGrp="1"/>
          </p:cNvSpPr>
          <p:nvPr>
            <p:ph type="ftr" sz="quarter" idx="21"/>
          </p:nvPr>
        </p:nvSpPr>
        <p:spPr>
          <a:xfrm>
            <a:off x="7534275" y="6125556"/>
            <a:ext cx="3108325" cy="605155"/>
          </a:xfrm>
        </p:spPr>
        <p:txBody>
          <a:bodyPr/>
          <a:lstStyle/>
          <a:p>
            <a:r>
              <a:rPr lang="en-US" dirty="0"/>
              <a:t>UNIT 06 – Web Browsers</a:t>
            </a:r>
          </a:p>
          <a:p>
            <a:r>
              <a:rPr lang="en-US" dirty="0"/>
              <a:t>LESSON 02 – Websites &amp; Web Addresses</a:t>
            </a:r>
          </a:p>
        </p:txBody>
      </p:sp>
    </p:spTree>
    <p:extLst>
      <p:ext uri="{BB962C8B-B14F-4D97-AF65-F5344CB8AC3E}">
        <p14:creationId xmlns:p14="http://schemas.microsoft.com/office/powerpoint/2010/main" val="66383996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A9A6F6-2286-029D-B85D-CEC1EF766B6C}"/>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0350A9F-AFBD-1424-BC6B-0E3347A4985D}"/>
              </a:ext>
            </a:extLst>
          </p:cNvPr>
          <p:cNvSpPr>
            <a:spLocks noGrp="1"/>
          </p:cNvSpPr>
          <p:nvPr>
            <p:ph type="sldNum" sz="quarter" idx="22"/>
          </p:nvPr>
        </p:nvSpPr>
        <p:spPr/>
        <p:txBody>
          <a:bodyPr/>
          <a:lstStyle/>
          <a:p>
            <a:fld id="{F1C3B705-76CB-4701-B49A-E6553401712F}" type="slidenum">
              <a:rPr lang="en-US" smtClean="0"/>
              <a:pPr/>
              <a:t>24</a:t>
            </a:fld>
            <a:endParaRPr lang="en-US" dirty="0"/>
          </a:p>
        </p:txBody>
      </p:sp>
      <p:sp>
        <p:nvSpPr>
          <p:cNvPr id="6" name="Content Placeholder 5">
            <a:extLst>
              <a:ext uri="{FF2B5EF4-FFF2-40B4-BE49-F238E27FC236}">
                <a16:creationId xmlns:a16="http://schemas.microsoft.com/office/drawing/2014/main" id="{34577879-23D0-6223-CB98-8FF0729F93F1}"/>
              </a:ext>
            </a:extLst>
          </p:cNvPr>
          <p:cNvSpPr>
            <a:spLocks noGrp="1"/>
          </p:cNvSpPr>
          <p:nvPr>
            <p:ph sz="quarter" idx="33"/>
          </p:nvPr>
        </p:nvSpPr>
        <p:spPr>
          <a:xfrm>
            <a:off x="1547813" y="1828800"/>
            <a:ext cx="10176549" cy="3838575"/>
          </a:xfrm>
        </p:spPr>
        <p:txBody>
          <a:bodyPr/>
          <a:lstStyle/>
          <a:p>
            <a:r>
              <a:rPr lang="es-ES" dirty="0"/>
              <a:t>Una dirección web es la dirección de un sitio web.</a:t>
            </a:r>
            <a:endParaRPr lang="en-US" dirty="0"/>
          </a:p>
          <a:p>
            <a:endParaRPr lang="en-US" dirty="0"/>
          </a:p>
          <a:p>
            <a:r>
              <a:rPr lang="en-US" dirty="0" err="1"/>
              <a:t>dirección</a:t>
            </a:r>
            <a:r>
              <a:rPr lang="en-US" dirty="0"/>
              <a:t> web = URL </a:t>
            </a:r>
          </a:p>
          <a:p>
            <a:endParaRPr lang="en-US" dirty="0"/>
          </a:p>
          <a:p>
            <a:r>
              <a:rPr lang="en-US" dirty="0"/>
              <a:t>URL = </a:t>
            </a:r>
            <a:r>
              <a:rPr lang="en-US" b="1" dirty="0"/>
              <a:t>U</a:t>
            </a:r>
            <a:r>
              <a:rPr lang="en-US" dirty="0"/>
              <a:t>niform </a:t>
            </a:r>
            <a:r>
              <a:rPr lang="en-US" b="1" dirty="0"/>
              <a:t>R</a:t>
            </a:r>
            <a:r>
              <a:rPr lang="en-US" dirty="0"/>
              <a:t>esource </a:t>
            </a:r>
            <a:r>
              <a:rPr lang="en-US" b="1" dirty="0"/>
              <a:t>L</a:t>
            </a:r>
            <a:r>
              <a:rPr lang="en-US" dirty="0"/>
              <a:t>ocator </a:t>
            </a:r>
          </a:p>
          <a:p>
            <a:r>
              <a:rPr lang="en-US" dirty="0"/>
              <a:t>(</a:t>
            </a:r>
            <a:r>
              <a:rPr lang="en-US" dirty="0" err="1"/>
              <a:t>localizador</a:t>
            </a:r>
            <a:r>
              <a:rPr lang="en-US" dirty="0"/>
              <a:t> </a:t>
            </a:r>
            <a:r>
              <a:rPr lang="en-US" dirty="0" err="1"/>
              <a:t>uniforme</a:t>
            </a:r>
            <a:r>
              <a:rPr lang="en-US" dirty="0"/>
              <a:t> de </a:t>
            </a:r>
            <a:r>
              <a:rPr lang="en-US" dirty="0" err="1"/>
              <a:t>recursos</a:t>
            </a:r>
            <a:r>
              <a:rPr lang="en-US" dirty="0"/>
              <a:t>). </a:t>
            </a:r>
          </a:p>
          <a:p>
            <a:endParaRPr lang="en-US" dirty="0"/>
          </a:p>
        </p:txBody>
      </p:sp>
      <p:sp>
        <p:nvSpPr>
          <p:cNvPr id="7" name="Text Placeholder 6">
            <a:extLst>
              <a:ext uri="{FF2B5EF4-FFF2-40B4-BE49-F238E27FC236}">
                <a16:creationId xmlns:a16="http://schemas.microsoft.com/office/drawing/2014/main" id="{70F00F84-D4FE-895D-CC2B-101225B8FC96}"/>
              </a:ext>
            </a:extLst>
          </p:cNvPr>
          <p:cNvSpPr>
            <a:spLocks noGrp="1"/>
          </p:cNvSpPr>
          <p:nvPr>
            <p:ph type="body" sz="quarter" idx="34"/>
          </p:nvPr>
        </p:nvSpPr>
        <p:spPr/>
        <p:txBody>
          <a:bodyPr/>
          <a:lstStyle/>
          <a:p>
            <a:endParaRPr lang="en-US"/>
          </a:p>
        </p:txBody>
      </p:sp>
      <p:sp>
        <p:nvSpPr>
          <p:cNvPr id="8" name="Google Shape;242;p40">
            <a:extLst>
              <a:ext uri="{FF2B5EF4-FFF2-40B4-BE49-F238E27FC236}">
                <a16:creationId xmlns:a16="http://schemas.microsoft.com/office/drawing/2014/main" id="{BB4A8A9A-96FB-4EC0-A5B9-AE0EAAD0EE20}"/>
              </a:ext>
            </a:extLst>
          </p:cNvPr>
          <p:cNvSpPr txBox="1">
            <a:spLocks/>
          </p:cNvSpPr>
          <p:nvPr/>
        </p:nvSpPr>
        <p:spPr>
          <a:xfrm>
            <a:off x="1356504" y="136525"/>
            <a:ext cx="11360800" cy="763600"/>
          </a:xfrm>
          <a:prstGeom prst="rect">
            <a:avLst/>
          </a:prstGeom>
        </p:spPr>
        <p:txBody>
          <a:bodyPr spcFirstLastPara="1" vert="horz" wrap="square" lIns="121900" tIns="121900" rIns="121900" bIns="121900" rtlCol="0" anchor="t" anchorCtr="0">
            <a:normAutofit fontScale="900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a:t>
            </a:r>
            <a:r>
              <a:rPr lang="en-US" dirty="0" err="1"/>
              <a:t>Qué</a:t>
            </a:r>
            <a:r>
              <a:rPr lang="en-US" dirty="0"/>
              <a:t> es </a:t>
            </a:r>
            <a:r>
              <a:rPr lang="en-US" dirty="0" err="1"/>
              <a:t>una</a:t>
            </a:r>
            <a:r>
              <a:rPr lang="en-US" dirty="0"/>
              <a:t> URL?</a:t>
            </a:r>
          </a:p>
        </p:txBody>
      </p:sp>
      <p:sp>
        <p:nvSpPr>
          <p:cNvPr id="4" name="Footer Placeholder 1">
            <a:extLst>
              <a:ext uri="{FF2B5EF4-FFF2-40B4-BE49-F238E27FC236}">
                <a16:creationId xmlns:a16="http://schemas.microsoft.com/office/drawing/2014/main" id="{F840841B-DA07-4B8F-7F74-5AF28293C34F}"/>
              </a:ext>
            </a:extLst>
          </p:cNvPr>
          <p:cNvSpPr>
            <a:spLocks noGrp="1"/>
          </p:cNvSpPr>
          <p:nvPr>
            <p:ph type="ftr" sz="quarter" idx="21"/>
          </p:nvPr>
        </p:nvSpPr>
        <p:spPr>
          <a:xfrm>
            <a:off x="7534275" y="6125556"/>
            <a:ext cx="3108325" cy="605155"/>
          </a:xfrm>
        </p:spPr>
        <p:txBody>
          <a:bodyPr/>
          <a:lstStyle/>
          <a:p>
            <a:r>
              <a:rPr lang="en-US" dirty="0"/>
              <a:t>UNIT 06 – Web Browsers</a:t>
            </a:r>
          </a:p>
          <a:p>
            <a:r>
              <a:rPr lang="en-US" dirty="0"/>
              <a:t>LESSON 02 – Websites &amp; Web Addresses</a:t>
            </a:r>
          </a:p>
        </p:txBody>
      </p:sp>
    </p:spTree>
    <p:extLst>
      <p:ext uri="{BB962C8B-B14F-4D97-AF65-F5344CB8AC3E}">
        <p14:creationId xmlns:p14="http://schemas.microsoft.com/office/powerpoint/2010/main" val="65746983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2AE12F-1BD2-572A-C840-8CA354A66915}"/>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4985837-E99D-3205-785E-4DC260FCC78B}"/>
              </a:ext>
            </a:extLst>
          </p:cNvPr>
          <p:cNvSpPr>
            <a:spLocks noGrp="1"/>
          </p:cNvSpPr>
          <p:nvPr>
            <p:ph type="sldNum" sz="quarter" idx="22"/>
          </p:nvPr>
        </p:nvSpPr>
        <p:spPr/>
        <p:txBody>
          <a:bodyPr/>
          <a:lstStyle/>
          <a:p>
            <a:fld id="{F1C3B705-76CB-4701-B49A-E6553401712F}" type="slidenum">
              <a:rPr lang="en-US" smtClean="0"/>
              <a:pPr/>
              <a:t>25</a:t>
            </a:fld>
            <a:endParaRPr lang="en-US" dirty="0"/>
          </a:p>
        </p:txBody>
      </p:sp>
      <p:sp>
        <p:nvSpPr>
          <p:cNvPr id="6" name="Content Placeholder 5">
            <a:extLst>
              <a:ext uri="{FF2B5EF4-FFF2-40B4-BE49-F238E27FC236}">
                <a16:creationId xmlns:a16="http://schemas.microsoft.com/office/drawing/2014/main" id="{2A252E6F-AE2A-40D7-CE6B-2A919DEFB757}"/>
              </a:ext>
            </a:extLst>
          </p:cNvPr>
          <p:cNvSpPr>
            <a:spLocks noGrp="1"/>
          </p:cNvSpPr>
          <p:nvPr>
            <p:ph sz="quarter" idx="33"/>
          </p:nvPr>
        </p:nvSpPr>
        <p:spPr/>
        <p:txBody>
          <a:bodyPr/>
          <a:lstStyle/>
          <a:p>
            <a:pPr marL="514350" indent="-514350">
              <a:buAutoNum type="arabicPeriod"/>
            </a:pPr>
            <a:r>
              <a:rPr lang="en-US" dirty="0" err="1"/>
              <a:t>Protocolo</a:t>
            </a:r>
            <a:endParaRPr lang="en-US" dirty="0"/>
          </a:p>
          <a:p>
            <a:pPr marL="514350" indent="-514350">
              <a:buAutoNum type="arabicPeriod"/>
            </a:pPr>
            <a:r>
              <a:rPr lang="en-US" dirty="0" err="1"/>
              <a:t>Subdominio</a:t>
            </a:r>
            <a:endParaRPr lang="en-US" dirty="0"/>
          </a:p>
          <a:p>
            <a:pPr marL="514350" indent="-514350">
              <a:buAutoNum type="arabicPeriod"/>
            </a:pPr>
            <a:r>
              <a:rPr lang="en-US" dirty="0" err="1"/>
              <a:t>Nombre</a:t>
            </a:r>
            <a:r>
              <a:rPr lang="en-US" dirty="0"/>
              <a:t> de </a:t>
            </a:r>
            <a:r>
              <a:rPr lang="en-US" dirty="0" err="1"/>
              <a:t>Dominio</a:t>
            </a:r>
            <a:endParaRPr lang="en-US" dirty="0"/>
          </a:p>
          <a:p>
            <a:pPr marL="514350" indent="-514350">
              <a:buAutoNum type="arabicPeriod"/>
            </a:pPr>
            <a:r>
              <a:rPr lang="en-US" dirty="0"/>
              <a:t>TLD</a:t>
            </a:r>
          </a:p>
          <a:p>
            <a:pPr marL="514350" indent="-514350">
              <a:buAutoNum type="arabicPeriod"/>
            </a:pPr>
            <a:endParaRPr lang="en-US" dirty="0"/>
          </a:p>
        </p:txBody>
      </p:sp>
      <p:sp>
        <p:nvSpPr>
          <p:cNvPr id="7" name="Text Placeholder 6">
            <a:extLst>
              <a:ext uri="{FF2B5EF4-FFF2-40B4-BE49-F238E27FC236}">
                <a16:creationId xmlns:a16="http://schemas.microsoft.com/office/drawing/2014/main" id="{4B358C48-9DDA-E34E-E622-48BE67679516}"/>
              </a:ext>
            </a:extLst>
          </p:cNvPr>
          <p:cNvSpPr>
            <a:spLocks noGrp="1"/>
          </p:cNvSpPr>
          <p:nvPr>
            <p:ph type="body" sz="quarter" idx="34"/>
          </p:nvPr>
        </p:nvSpPr>
        <p:spPr/>
        <p:txBody>
          <a:bodyPr/>
          <a:lstStyle/>
          <a:p>
            <a:pPr marL="0" marR="0" lvl="0" indent="0" algn="ctr" defTabSz="914400" rtl="0" eaLnBrk="1" fontAlgn="auto" latinLnBrk="0" hangingPunct="1">
              <a:lnSpc>
                <a:spcPct val="115000"/>
              </a:lnSpc>
              <a:spcBef>
                <a:spcPts val="0"/>
              </a:spcBef>
              <a:spcAft>
                <a:spcPts val="0"/>
              </a:spcAft>
              <a:buClr>
                <a:srgbClr val="004375"/>
              </a:buClr>
              <a:buSzPts val="1100"/>
              <a:buFont typeface="Arial" panose="020B0604020202020204" pitchFamily="34" charset="0"/>
              <a:buNone/>
              <a:tabLst/>
              <a:defRPr/>
            </a:pPr>
            <a:r>
              <a:rPr kumimoji="0" lang="en-US" sz="3733" b="0" i="0" u="none" strike="noStrike" kern="1200" cap="none" spc="0" normalizeH="0" baseline="0" noProof="0" dirty="0">
                <a:ln>
                  <a:noFill/>
                </a:ln>
                <a:solidFill>
                  <a:srgbClr val="741B47"/>
                </a:solidFill>
                <a:effectLst/>
                <a:uLnTx/>
                <a:uFillTx/>
                <a:latin typeface="Calibri"/>
                <a:ea typeface="Calibri"/>
                <a:cs typeface="Calibri"/>
                <a:sym typeface="Calibri"/>
              </a:rPr>
              <a:t>https://</a:t>
            </a:r>
            <a:r>
              <a:rPr kumimoji="0" lang="en-US" sz="3733" b="0" i="0" u="none" strike="noStrike" kern="1200" cap="none" spc="0" normalizeH="0" baseline="0" noProof="0" dirty="0">
                <a:ln>
                  <a:noFill/>
                </a:ln>
                <a:solidFill>
                  <a:srgbClr val="1155CC"/>
                </a:solidFill>
                <a:effectLst/>
                <a:uLnTx/>
                <a:uFillTx/>
                <a:latin typeface="Calibri"/>
                <a:ea typeface="Calibri"/>
                <a:cs typeface="Calibri"/>
                <a:sym typeface="Calibri"/>
              </a:rPr>
              <a:t>www.</a:t>
            </a:r>
            <a:r>
              <a:rPr kumimoji="0" lang="en-US" sz="3733" b="0" i="0" u="none" strike="noStrike" kern="1200" cap="none" spc="0" normalizeH="0" baseline="0" noProof="0" dirty="0">
                <a:ln>
                  <a:noFill/>
                </a:ln>
                <a:solidFill>
                  <a:srgbClr val="CC0000"/>
                </a:solidFill>
                <a:effectLst/>
                <a:uLnTx/>
                <a:uFillTx/>
                <a:latin typeface="Calibri"/>
                <a:ea typeface="Calibri"/>
                <a:cs typeface="Calibri"/>
                <a:sym typeface="Calibri"/>
              </a:rPr>
              <a:t>google</a:t>
            </a:r>
            <a:r>
              <a:rPr kumimoji="0" lang="en-US" sz="3733" b="0" i="0" u="none" strike="noStrike" kern="1200" cap="none" spc="0" normalizeH="0" baseline="0" noProof="0" dirty="0">
                <a:ln>
                  <a:noFill/>
                </a:ln>
                <a:solidFill>
                  <a:srgbClr val="38761D"/>
                </a:solidFill>
                <a:effectLst/>
                <a:uLnTx/>
                <a:uFillTx/>
                <a:latin typeface="Calibri"/>
                <a:ea typeface="Calibri"/>
                <a:cs typeface="Calibri"/>
                <a:sym typeface="Calibri"/>
              </a:rPr>
              <a:t>.com</a:t>
            </a:r>
          </a:p>
          <a:p>
            <a:endParaRPr lang="en-US" dirty="0"/>
          </a:p>
        </p:txBody>
      </p:sp>
      <p:sp>
        <p:nvSpPr>
          <p:cNvPr id="8" name="Google Shape;242;p40">
            <a:extLst>
              <a:ext uri="{FF2B5EF4-FFF2-40B4-BE49-F238E27FC236}">
                <a16:creationId xmlns:a16="http://schemas.microsoft.com/office/drawing/2014/main" id="{6E13AB01-F8FB-71A9-A957-626DF4DA4C5E}"/>
              </a:ext>
            </a:extLst>
          </p:cNvPr>
          <p:cNvSpPr txBox="1">
            <a:spLocks/>
          </p:cNvSpPr>
          <p:nvPr/>
        </p:nvSpPr>
        <p:spPr>
          <a:xfrm>
            <a:off x="1356504" y="136525"/>
            <a:ext cx="11360800" cy="763600"/>
          </a:xfrm>
          <a:prstGeom prst="rect">
            <a:avLst/>
          </a:prstGeom>
        </p:spPr>
        <p:txBody>
          <a:bodyPr spcFirstLastPara="1" vert="horz" wrap="square" lIns="121900" tIns="121900" rIns="121900" bIns="121900" rtlCol="0" anchor="t" anchorCtr="0">
            <a:normAutofit fontScale="900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dirty="0"/>
              <a:t>Partes clave de una dirección web</a:t>
            </a:r>
            <a:endParaRPr lang="en-US" dirty="0"/>
          </a:p>
        </p:txBody>
      </p:sp>
      <p:sp>
        <p:nvSpPr>
          <p:cNvPr id="9" name="Footer Placeholder 1">
            <a:extLst>
              <a:ext uri="{FF2B5EF4-FFF2-40B4-BE49-F238E27FC236}">
                <a16:creationId xmlns:a16="http://schemas.microsoft.com/office/drawing/2014/main" id="{331A7A99-BA6D-A335-4E4D-E369FB022693}"/>
              </a:ext>
            </a:extLst>
          </p:cNvPr>
          <p:cNvSpPr>
            <a:spLocks noGrp="1"/>
          </p:cNvSpPr>
          <p:nvPr>
            <p:ph type="ftr" sz="quarter" idx="21"/>
          </p:nvPr>
        </p:nvSpPr>
        <p:spPr>
          <a:xfrm>
            <a:off x="7534275" y="6125556"/>
            <a:ext cx="3108325" cy="605155"/>
          </a:xfrm>
        </p:spPr>
        <p:txBody>
          <a:bodyPr/>
          <a:lstStyle/>
          <a:p>
            <a:r>
              <a:rPr lang="en-US" dirty="0"/>
              <a:t>UNIT 06 – Web Browsers</a:t>
            </a:r>
          </a:p>
          <a:p>
            <a:r>
              <a:rPr lang="en-US" dirty="0"/>
              <a:t>LESSON 02 – Websites &amp; Web Addresses</a:t>
            </a:r>
          </a:p>
        </p:txBody>
      </p:sp>
    </p:spTree>
    <p:extLst>
      <p:ext uri="{BB962C8B-B14F-4D97-AF65-F5344CB8AC3E}">
        <p14:creationId xmlns:p14="http://schemas.microsoft.com/office/powerpoint/2010/main" val="360789524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EA48B8-B5B6-405D-6173-3E6D0F48C985}"/>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8B4F0D8-F96B-C11F-6F84-E5E15E0D99A0}"/>
              </a:ext>
            </a:extLst>
          </p:cNvPr>
          <p:cNvSpPr>
            <a:spLocks noGrp="1"/>
          </p:cNvSpPr>
          <p:nvPr>
            <p:ph type="sldNum" sz="quarter" idx="22"/>
          </p:nvPr>
        </p:nvSpPr>
        <p:spPr/>
        <p:txBody>
          <a:bodyPr/>
          <a:lstStyle/>
          <a:p>
            <a:fld id="{F1C3B705-76CB-4701-B49A-E6553401712F}" type="slidenum">
              <a:rPr lang="en-US" smtClean="0"/>
              <a:pPr/>
              <a:t>26</a:t>
            </a:fld>
            <a:endParaRPr lang="en-US" dirty="0"/>
          </a:p>
        </p:txBody>
      </p:sp>
      <p:sp>
        <p:nvSpPr>
          <p:cNvPr id="6" name="Content Placeholder 5">
            <a:extLst>
              <a:ext uri="{FF2B5EF4-FFF2-40B4-BE49-F238E27FC236}">
                <a16:creationId xmlns:a16="http://schemas.microsoft.com/office/drawing/2014/main" id="{50B216E7-66A8-E271-0F50-DDA637036C3E}"/>
              </a:ext>
            </a:extLst>
          </p:cNvPr>
          <p:cNvSpPr>
            <a:spLocks noGrp="1"/>
          </p:cNvSpPr>
          <p:nvPr>
            <p:ph sz="quarter" idx="33"/>
          </p:nvPr>
        </p:nvSpPr>
        <p:spPr/>
        <p:txBody>
          <a:bodyPr/>
          <a:lstStyle/>
          <a:p>
            <a:r>
              <a:rPr lang="es-ES" dirty="0"/>
              <a:t>Hay 2 reglas muy importantes para escribir las URL:</a:t>
            </a:r>
          </a:p>
          <a:p>
            <a:pPr marL="971550" lvl="1" indent="-514350">
              <a:buFont typeface="+mj-lt"/>
              <a:buAutoNum type="arabicPeriod"/>
            </a:pPr>
            <a:r>
              <a:rPr lang="es-ES" dirty="0"/>
              <a:t>Utiliza siempre minúsculas.</a:t>
            </a:r>
          </a:p>
          <a:p>
            <a:pPr marL="971550" lvl="1" indent="-514350">
              <a:buFont typeface="+mj-lt"/>
              <a:buAutoNum type="arabicPeriod"/>
            </a:pPr>
            <a:r>
              <a:rPr lang="es-ES" dirty="0"/>
              <a:t>Nunca uses espacios.</a:t>
            </a:r>
          </a:p>
          <a:p>
            <a:endParaRPr lang="es-ES" dirty="0"/>
          </a:p>
          <a:p>
            <a:r>
              <a:rPr lang="es-ES" dirty="0"/>
              <a:t>Las 2 partes de una URL a las que hay que prestar atención:</a:t>
            </a:r>
          </a:p>
          <a:p>
            <a:pPr marL="971550" lvl="1" indent="-514350">
              <a:buFont typeface="+mj-lt"/>
              <a:buAutoNum type="arabicPeriod"/>
            </a:pPr>
            <a:r>
              <a:rPr lang="es-ES" dirty="0"/>
              <a:t>El nombre de dominio</a:t>
            </a:r>
          </a:p>
          <a:p>
            <a:pPr marL="971550" lvl="1" indent="-514350">
              <a:buFont typeface="+mj-lt"/>
              <a:buAutoNum type="arabicPeriod"/>
            </a:pPr>
            <a:r>
              <a:rPr lang="es-ES" dirty="0"/>
              <a:t>El TLD</a:t>
            </a:r>
          </a:p>
        </p:txBody>
      </p:sp>
      <p:sp>
        <p:nvSpPr>
          <p:cNvPr id="7" name="Text Placeholder 6">
            <a:extLst>
              <a:ext uri="{FF2B5EF4-FFF2-40B4-BE49-F238E27FC236}">
                <a16:creationId xmlns:a16="http://schemas.microsoft.com/office/drawing/2014/main" id="{CBC48585-A202-2C73-B2FC-0B726B2ACA01}"/>
              </a:ext>
            </a:extLst>
          </p:cNvPr>
          <p:cNvSpPr>
            <a:spLocks noGrp="1"/>
          </p:cNvSpPr>
          <p:nvPr>
            <p:ph type="body" sz="quarter" idx="34"/>
          </p:nvPr>
        </p:nvSpPr>
        <p:spPr/>
        <p:txBody>
          <a:bodyPr/>
          <a:lstStyle/>
          <a:p>
            <a:endParaRPr lang="en-US"/>
          </a:p>
        </p:txBody>
      </p:sp>
      <p:sp>
        <p:nvSpPr>
          <p:cNvPr id="8" name="Google Shape;242;p40">
            <a:extLst>
              <a:ext uri="{FF2B5EF4-FFF2-40B4-BE49-F238E27FC236}">
                <a16:creationId xmlns:a16="http://schemas.microsoft.com/office/drawing/2014/main" id="{189E9404-DC55-EA72-B54C-748F7C320F36}"/>
              </a:ext>
            </a:extLst>
          </p:cNvPr>
          <p:cNvSpPr txBox="1">
            <a:spLocks/>
          </p:cNvSpPr>
          <p:nvPr/>
        </p:nvSpPr>
        <p:spPr>
          <a:xfrm>
            <a:off x="1356504" y="136525"/>
            <a:ext cx="11360800" cy="763600"/>
          </a:xfrm>
          <a:prstGeom prst="rect">
            <a:avLst/>
          </a:prstGeom>
        </p:spPr>
        <p:txBody>
          <a:bodyPr spcFirstLastPara="1" vert="horz" wrap="square" lIns="121900" tIns="121900" rIns="121900" bIns="121900" rtlCol="0" anchor="t" anchorCtr="0">
            <a:normAutofit fontScale="900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Reglas </a:t>
            </a:r>
            <a:r>
              <a:rPr lang="en-US" dirty="0" err="1"/>
              <a:t>importantes</a:t>
            </a:r>
            <a:r>
              <a:rPr lang="en-US" dirty="0"/>
              <a:t> de URL</a:t>
            </a:r>
          </a:p>
        </p:txBody>
      </p:sp>
      <p:sp>
        <p:nvSpPr>
          <p:cNvPr id="4" name="Footer Placeholder 1">
            <a:extLst>
              <a:ext uri="{FF2B5EF4-FFF2-40B4-BE49-F238E27FC236}">
                <a16:creationId xmlns:a16="http://schemas.microsoft.com/office/drawing/2014/main" id="{22AC9C58-AA12-02AD-4D99-2387117F3580}"/>
              </a:ext>
            </a:extLst>
          </p:cNvPr>
          <p:cNvSpPr>
            <a:spLocks noGrp="1"/>
          </p:cNvSpPr>
          <p:nvPr>
            <p:ph type="ftr" sz="quarter" idx="21"/>
          </p:nvPr>
        </p:nvSpPr>
        <p:spPr>
          <a:xfrm>
            <a:off x="7534275" y="6114267"/>
            <a:ext cx="3108325" cy="605155"/>
          </a:xfrm>
        </p:spPr>
        <p:txBody>
          <a:bodyPr/>
          <a:lstStyle/>
          <a:p>
            <a:r>
              <a:rPr lang="en-US" dirty="0"/>
              <a:t>UNIT 06 – Web Browsers</a:t>
            </a:r>
          </a:p>
          <a:p>
            <a:r>
              <a:rPr lang="en-US" dirty="0"/>
              <a:t>LESSON 02 – Websites &amp; Web Addresses</a:t>
            </a:r>
          </a:p>
        </p:txBody>
      </p:sp>
    </p:spTree>
    <p:extLst>
      <p:ext uri="{BB962C8B-B14F-4D97-AF65-F5344CB8AC3E}">
        <p14:creationId xmlns:p14="http://schemas.microsoft.com/office/powerpoint/2010/main" val="145661890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9E5440-BAD1-B44B-E8AE-105F409EEF28}"/>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A6375CE-8B77-F77B-1317-41E8B027F2C8}"/>
              </a:ext>
            </a:extLst>
          </p:cNvPr>
          <p:cNvSpPr>
            <a:spLocks noGrp="1"/>
          </p:cNvSpPr>
          <p:nvPr>
            <p:ph type="sldNum" sz="quarter" idx="22"/>
          </p:nvPr>
        </p:nvSpPr>
        <p:spPr/>
        <p:txBody>
          <a:bodyPr/>
          <a:lstStyle/>
          <a:p>
            <a:fld id="{F1C3B705-76CB-4701-B49A-E6553401712F}" type="slidenum">
              <a:rPr lang="en-US" smtClean="0"/>
              <a:pPr/>
              <a:t>27</a:t>
            </a:fld>
            <a:endParaRPr lang="en-US" dirty="0"/>
          </a:p>
        </p:txBody>
      </p:sp>
      <p:sp>
        <p:nvSpPr>
          <p:cNvPr id="5" name="Text Placeholder 4">
            <a:extLst>
              <a:ext uri="{FF2B5EF4-FFF2-40B4-BE49-F238E27FC236}">
                <a16:creationId xmlns:a16="http://schemas.microsoft.com/office/drawing/2014/main" id="{34245C75-25CF-AA30-7440-AB2160AB53AE}"/>
              </a:ext>
            </a:extLst>
          </p:cNvPr>
          <p:cNvSpPr>
            <a:spLocks noGrp="1"/>
          </p:cNvSpPr>
          <p:nvPr>
            <p:ph type="body" sz="quarter" idx="24"/>
          </p:nvPr>
        </p:nvSpPr>
        <p:spPr/>
        <p:txBody>
          <a:bodyPr/>
          <a:lstStyle/>
          <a:p>
            <a:r>
              <a:rPr lang="en-US" dirty="0" err="1"/>
              <a:t>Actividad</a:t>
            </a:r>
            <a:endParaRPr lang="en-US" dirty="0"/>
          </a:p>
        </p:txBody>
      </p:sp>
      <p:sp>
        <p:nvSpPr>
          <p:cNvPr id="2" name="Text Placeholder 6">
            <a:extLst>
              <a:ext uri="{FF2B5EF4-FFF2-40B4-BE49-F238E27FC236}">
                <a16:creationId xmlns:a16="http://schemas.microsoft.com/office/drawing/2014/main" id="{B3947F5D-BE9B-ABA7-1212-C062C8662A84}"/>
              </a:ext>
            </a:extLst>
          </p:cNvPr>
          <p:cNvSpPr txBox="1">
            <a:spLocks/>
          </p:cNvSpPr>
          <p:nvPr/>
        </p:nvSpPr>
        <p:spPr>
          <a:xfrm>
            <a:off x="4102942" y="2823845"/>
            <a:ext cx="7332138" cy="605155"/>
          </a:xfrm>
          <a:prstGeom prst="rect">
            <a:avLst/>
          </a:prstGeom>
        </p:spPr>
        <p:txBody>
          <a:bodyPr vert="horz" lIns="91440" tIns="45720" rIns="91440" bIns="45720" rtlCol="0">
            <a:noAutofit/>
          </a:bodyPr>
          <a:lstStyle>
            <a:lvl1pPr marL="457200" indent="-457200" algn="l" defTabSz="914400" rtl="0" eaLnBrk="1" latinLnBrk="0" hangingPunct="1">
              <a:lnSpc>
                <a:spcPct val="90000"/>
              </a:lnSpc>
              <a:spcBef>
                <a:spcPts val="1000"/>
              </a:spcBef>
              <a:buFont typeface="Wingdings" panose="05000000000000000000" pitchFamily="2" charset="2"/>
              <a:buChar char="§"/>
              <a:defRPr sz="2800" b="0" kern="1200">
                <a:solidFill>
                  <a:schemeClr val="tx1"/>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es-ES" sz="2000" dirty="0"/>
              <a:t>Unidad 6 Lección 2.Actividad.Secuencia URL</a:t>
            </a:r>
            <a:endParaRPr lang="en-US" sz="2000" dirty="0"/>
          </a:p>
        </p:txBody>
      </p:sp>
      <p:grpSp>
        <p:nvGrpSpPr>
          <p:cNvPr id="6" name="Group 5">
            <a:extLst>
              <a:ext uri="{FF2B5EF4-FFF2-40B4-BE49-F238E27FC236}">
                <a16:creationId xmlns:a16="http://schemas.microsoft.com/office/drawing/2014/main" id="{4DB7865D-7BB5-71D6-97B5-9A326903F3D1}"/>
              </a:ext>
            </a:extLst>
          </p:cNvPr>
          <p:cNvGrpSpPr/>
          <p:nvPr/>
        </p:nvGrpSpPr>
        <p:grpSpPr>
          <a:xfrm>
            <a:off x="2305632" y="2273127"/>
            <a:ext cx="1397996" cy="1696720"/>
            <a:chOff x="4711290" y="1942774"/>
            <a:chExt cx="1950967" cy="2367850"/>
          </a:xfrm>
        </p:grpSpPr>
        <p:sp>
          <p:nvSpPr>
            <p:cNvPr id="7" name="Freeform: Shape 6">
              <a:extLst>
                <a:ext uri="{FF2B5EF4-FFF2-40B4-BE49-F238E27FC236}">
                  <a16:creationId xmlns:a16="http://schemas.microsoft.com/office/drawing/2014/main" id="{7C0815E5-EFAF-1D09-7A1D-86F641ADC3E2}"/>
                </a:ext>
              </a:extLst>
            </p:cNvPr>
            <p:cNvSpPr/>
            <p:nvPr/>
          </p:nvSpPr>
          <p:spPr>
            <a:xfrm>
              <a:off x="4711290" y="1942774"/>
              <a:ext cx="1950967" cy="2367850"/>
            </a:xfrm>
            <a:custGeom>
              <a:avLst/>
              <a:gdLst>
                <a:gd name="connsiteX0" fmla="*/ 1797197 w 1950967"/>
                <a:gd name="connsiteY0" fmla="*/ 195817 h 2367850"/>
                <a:gd name="connsiteX1" fmla="*/ 1797284 w 1950967"/>
                <a:gd name="connsiteY1" fmla="*/ 524678 h 2367850"/>
                <a:gd name="connsiteX2" fmla="*/ 1799535 w 1950967"/>
                <a:gd name="connsiteY2" fmla="*/ 684136 h 2367850"/>
                <a:gd name="connsiteX3" fmla="*/ 1811514 w 1950967"/>
                <a:gd name="connsiteY3" fmla="*/ 984079 h 2367850"/>
                <a:gd name="connsiteX4" fmla="*/ 1825328 w 1950967"/>
                <a:gd name="connsiteY4" fmla="*/ 1177899 h 2367850"/>
                <a:gd name="connsiteX5" fmla="*/ 1850750 w 1950967"/>
                <a:gd name="connsiteY5" fmla="*/ 1415567 h 2367850"/>
                <a:gd name="connsiteX6" fmla="*/ 1879647 w 1950967"/>
                <a:gd name="connsiteY6" fmla="*/ 1627420 h 2367850"/>
                <a:gd name="connsiteX7" fmla="*/ 1915276 w 1950967"/>
                <a:gd name="connsiteY7" fmla="*/ 1852541 h 2367850"/>
                <a:gd name="connsiteX8" fmla="*/ 1945157 w 1950967"/>
                <a:gd name="connsiteY8" fmla="*/ 2041049 h 2367850"/>
                <a:gd name="connsiteX9" fmla="*/ 1950097 w 1950967"/>
                <a:gd name="connsiteY9" fmla="*/ 2070077 h 2367850"/>
                <a:gd name="connsiteX10" fmla="*/ 1905221 w 1950967"/>
                <a:gd name="connsiteY10" fmla="*/ 2133555 h 2367850"/>
                <a:gd name="connsiteX11" fmla="*/ 1741982 w 1950967"/>
                <a:gd name="connsiteY11" fmla="*/ 2155807 h 2367850"/>
                <a:gd name="connsiteX12" fmla="*/ 1552709 w 1950967"/>
                <a:gd name="connsiteY12" fmla="*/ 2181075 h 2367850"/>
                <a:gd name="connsiteX13" fmla="*/ 1347195 w 1950967"/>
                <a:gd name="connsiteY13" fmla="*/ 2208376 h 2367850"/>
                <a:gd name="connsiteX14" fmla="*/ 1159080 w 1950967"/>
                <a:gd name="connsiteY14" fmla="*/ 2233710 h 2367850"/>
                <a:gd name="connsiteX15" fmla="*/ 973086 w 1950967"/>
                <a:gd name="connsiteY15" fmla="*/ 2258520 h 2367850"/>
                <a:gd name="connsiteX16" fmla="*/ 765495 w 1950967"/>
                <a:gd name="connsiteY16" fmla="*/ 2286455 h 2367850"/>
                <a:gd name="connsiteX17" fmla="*/ 579501 w 1950967"/>
                <a:gd name="connsiteY17" fmla="*/ 2311199 h 2367850"/>
                <a:gd name="connsiteX18" fmla="*/ 361156 w 1950967"/>
                <a:gd name="connsiteY18" fmla="*/ 2340970 h 2367850"/>
                <a:gd name="connsiteX19" fmla="*/ 165456 w 1950967"/>
                <a:gd name="connsiteY19" fmla="*/ 2367244 h 2367850"/>
                <a:gd name="connsiteX20" fmla="*/ 76033 w 1950967"/>
                <a:gd name="connsiteY20" fmla="*/ 2292597 h 2367850"/>
                <a:gd name="connsiteX21" fmla="*/ 60164 w 1950967"/>
                <a:gd name="connsiteY21" fmla="*/ 2152725 h 2367850"/>
                <a:gd name="connsiteX22" fmla="*/ 39529 w 1950967"/>
                <a:gd name="connsiteY22" fmla="*/ 1974927 h 2367850"/>
                <a:gd name="connsiteX23" fmla="*/ 20490 w 1950967"/>
                <a:gd name="connsiteY23" fmla="*/ 1764036 h 2367850"/>
                <a:gd name="connsiteX24" fmla="*/ 10523 w 1950967"/>
                <a:gd name="connsiteY24" fmla="*/ 1595135 h 2367850"/>
                <a:gd name="connsiteX25" fmla="*/ 1758 w 1950967"/>
                <a:gd name="connsiteY25" fmla="*/ 1331062 h 2367850"/>
                <a:gd name="connsiteX26" fmla="*/ 949 w 1950967"/>
                <a:gd name="connsiteY26" fmla="*/ 1080891 h 2367850"/>
                <a:gd name="connsiteX27" fmla="*/ 12665 w 1950967"/>
                <a:gd name="connsiteY27" fmla="*/ 766718 h 2367850"/>
                <a:gd name="connsiteX28" fmla="*/ 26501 w 1950967"/>
                <a:gd name="connsiteY28" fmla="*/ 546624 h 2367850"/>
                <a:gd name="connsiteX29" fmla="*/ 33125 w 1950967"/>
                <a:gd name="connsiteY29" fmla="*/ 461748 h 2367850"/>
                <a:gd name="connsiteX30" fmla="*/ 58983 w 1950967"/>
                <a:gd name="connsiteY30" fmla="*/ 414183 h 2367850"/>
                <a:gd name="connsiteX31" fmla="*/ 245830 w 1950967"/>
                <a:gd name="connsiteY31" fmla="*/ 227052 h 2367850"/>
                <a:gd name="connsiteX32" fmla="*/ 446251 w 1950967"/>
                <a:gd name="connsiteY32" fmla="*/ 27222 h 2367850"/>
                <a:gd name="connsiteX33" fmla="*/ 524002 w 1950967"/>
                <a:gd name="connsiteY33" fmla="*/ 139 h 2367850"/>
                <a:gd name="connsiteX34" fmla="*/ 743331 w 1950967"/>
                <a:gd name="connsiteY34" fmla="*/ 8008 h 2367850"/>
                <a:gd name="connsiteX35" fmla="*/ 983359 w 1950967"/>
                <a:gd name="connsiteY35" fmla="*/ 16708 h 2367850"/>
                <a:gd name="connsiteX36" fmla="*/ 1215759 w 1950967"/>
                <a:gd name="connsiteY36" fmla="*/ 25451 h 2367850"/>
                <a:gd name="connsiteX37" fmla="*/ 1514719 w 1950967"/>
                <a:gd name="connsiteY37" fmla="*/ 36468 h 2367850"/>
                <a:gd name="connsiteX38" fmla="*/ 1742725 w 1950967"/>
                <a:gd name="connsiteY38" fmla="*/ 45189 h 2367850"/>
                <a:gd name="connsiteX39" fmla="*/ 1782398 w 1950967"/>
                <a:gd name="connsiteY39" fmla="*/ 57059 h 2367850"/>
                <a:gd name="connsiteX40" fmla="*/ 1798399 w 1950967"/>
                <a:gd name="connsiteY40" fmla="*/ 98546 h 2367850"/>
                <a:gd name="connsiteX41" fmla="*/ 1798530 w 1950967"/>
                <a:gd name="connsiteY41" fmla="*/ 195795 h 2367850"/>
                <a:gd name="connsiteX42" fmla="*/ 1797197 w 1950967"/>
                <a:gd name="connsiteY42" fmla="*/ 195795 h 2367850"/>
                <a:gd name="connsiteX43" fmla="*/ 1832586 w 1950967"/>
                <a:gd name="connsiteY43" fmla="*/ 2031781 h 2367850"/>
                <a:gd name="connsiteX44" fmla="*/ 1688800 w 1950967"/>
                <a:gd name="connsiteY44" fmla="*/ 153892 h 2367850"/>
                <a:gd name="connsiteX45" fmla="*/ 566254 w 1950967"/>
                <a:gd name="connsiteY45" fmla="*/ 108994 h 2367850"/>
                <a:gd name="connsiteX46" fmla="*/ 566298 w 1950967"/>
                <a:gd name="connsiteY46" fmla="*/ 126678 h 2367850"/>
                <a:gd name="connsiteX47" fmla="*/ 571872 w 1950967"/>
                <a:gd name="connsiteY47" fmla="*/ 246616 h 2367850"/>
                <a:gd name="connsiteX48" fmla="*/ 581599 w 1950967"/>
                <a:gd name="connsiteY48" fmla="*/ 474579 h 2367850"/>
                <a:gd name="connsiteX49" fmla="*/ 521772 w 1950967"/>
                <a:gd name="connsiteY49" fmla="*/ 536023 h 2367850"/>
                <a:gd name="connsiteX50" fmla="*/ 356041 w 1950967"/>
                <a:gd name="connsiteY50" fmla="*/ 528219 h 2367850"/>
                <a:gd name="connsiteX51" fmla="*/ 201151 w 1950967"/>
                <a:gd name="connsiteY51" fmla="*/ 521684 h 2367850"/>
                <a:gd name="connsiteX52" fmla="*/ 140712 w 1950967"/>
                <a:gd name="connsiteY52" fmla="*/ 521574 h 2367850"/>
                <a:gd name="connsiteX53" fmla="*/ 183708 w 1950967"/>
                <a:gd name="connsiteY53" fmla="*/ 2251197 h 2367850"/>
                <a:gd name="connsiteX54" fmla="*/ 1832586 w 1950967"/>
                <a:gd name="connsiteY54" fmla="*/ 2031781 h 2367850"/>
                <a:gd name="connsiteX55" fmla="*/ 232496 w 1950967"/>
                <a:gd name="connsiteY55" fmla="*/ 412653 h 2367850"/>
                <a:gd name="connsiteX56" fmla="*/ 468962 w 1950967"/>
                <a:gd name="connsiteY56" fmla="*/ 423036 h 2367850"/>
                <a:gd name="connsiteX57" fmla="*/ 457246 w 1950967"/>
                <a:gd name="connsiteY57" fmla="*/ 184800 h 2367850"/>
                <a:gd name="connsiteX58" fmla="*/ 232496 w 1950967"/>
                <a:gd name="connsiteY58" fmla="*/ 412653 h 2367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1950967" h="2367850">
                  <a:moveTo>
                    <a:pt x="1797197" y="195817"/>
                  </a:moveTo>
                  <a:cubicBezTo>
                    <a:pt x="1797197" y="305437"/>
                    <a:pt x="1796978" y="415058"/>
                    <a:pt x="1797284" y="524678"/>
                  </a:cubicBezTo>
                  <a:cubicBezTo>
                    <a:pt x="1797437" y="577838"/>
                    <a:pt x="1797765" y="631020"/>
                    <a:pt x="1799535" y="684136"/>
                  </a:cubicBezTo>
                  <a:cubicBezTo>
                    <a:pt x="1802858" y="784139"/>
                    <a:pt x="1806552" y="884142"/>
                    <a:pt x="1811514" y="984079"/>
                  </a:cubicBezTo>
                  <a:cubicBezTo>
                    <a:pt x="1814727" y="1048759"/>
                    <a:pt x="1819383" y="1113416"/>
                    <a:pt x="1825328" y="1177899"/>
                  </a:cubicBezTo>
                  <a:cubicBezTo>
                    <a:pt x="1832651" y="1257224"/>
                    <a:pt x="1841220" y="1336461"/>
                    <a:pt x="1850750" y="1415567"/>
                  </a:cubicBezTo>
                  <a:cubicBezTo>
                    <a:pt x="1859275" y="1486323"/>
                    <a:pt x="1869177" y="1556926"/>
                    <a:pt x="1879647" y="1627420"/>
                  </a:cubicBezTo>
                  <a:cubicBezTo>
                    <a:pt x="1890817" y="1702570"/>
                    <a:pt x="1903364" y="1777501"/>
                    <a:pt x="1915276" y="1852541"/>
                  </a:cubicBezTo>
                  <a:cubicBezTo>
                    <a:pt x="1925266" y="1915384"/>
                    <a:pt x="1935168" y="1978206"/>
                    <a:pt x="1945157" y="2041049"/>
                  </a:cubicBezTo>
                  <a:cubicBezTo>
                    <a:pt x="1946687" y="2050732"/>
                    <a:pt x="1948567" y="2060394"/>
                    <a:pt x="1950097" y="2070077"/>
                  </a:cubicBezTo>
                  <a:cubicBezTo>
                    <a:pt x="1955234" y="2102406"/>
                    <a:pt x="1937310" y="2128811"/>
                    <a:pt x="1905221" y="2133555"/>
                  </a:cubicBezTo>
                  <a:cubicBezTo>
                    <a:pt x="1850903" y="2141577"/>
                    <a:pt x="1796410" y="2148506"/>
                    <a:pt x="1741982" y="2155807"/>
                  </a:cubicBezTo>
                  <a:cubicBezTo>
                    <a:pt x="1678898" y="2164288"/>
                    <a:pt x="1615814" y="2172681"/>
                    <a:pt x="1552709" y="2181075"/>
                  </a:cubicBezTo>
                  <a:cubicBezTo>
                    <a:pt x="1484204" y="2190190"/>
                    <a:pt x="1415699" y="2199218"/>
                    <a:pt x="1347195" y="2208376"/>
                  </a:cubicBezTo>
                  <a:cubicBezTo>
                    <a:pt x="1284483" y="2216770"/>
                    <a:pt x="1221792" y="2225295"/>
                    <a:pt x="1159080" y="2233710"/>
                  </a:cubicBezTo>
                  <a:cubicBezTo>
                    <a:pt x="1097089" y="2242016"/>
                    <a:pt x="1035076" y="2250213"/>
                    <a:pt x="973086" y="2258520"/>
                  </a:cubicBezTo>
                  <a:cubicBezTo>
                    <a:pt x="903882" y="2267788"/>
                    <a:pt x="834699" y="2277187"/>
                    <a:pt x="765495" y="2286455"/>
                  </a:cubicBezTo>
                  <a:cubicBezTo>
                    <a:pt x="703504" y="2294740"/>
                    <a:pt x="641492" y="2302827"/>
                    <a:pt x="579501" y="2311199"/>
                  </a:cubicBezTo>
                  <a:cubicBezTo>
                    <a:pt x="506712" y="2321013"/>
                    <a:pt x="433945" y="2331090"/>
                    <a:pt x="361156" y="2340970"/>
                  </a:cubicBezTo>
                  <a:cubicBezTo>
                    <a:pt x="295930" y="2349823"/>
                    <a:pt x="230748" y="2358960"/>
                    <a:pt x="165456" y="2367244"/>
                  </a:cubicBezTo>
                  <a:cubicBezTo>
                    <a:pt x="120581" y="2372949"/>
                    <a:pt x="80120" y="2337669"/>
                    <a:pt x="76033" y="2292597"/>
                  </a:cubicBezTo>
                  <a:cubicBezTo>
                    <a:pt x="71814" y="2245885"/>
                    <a:pt x="65584" y="2199327"/>
                    <a:pt x="60164" y="2152725"/>
                  </a:cubicBezTo>
                  <a:cubicBezTo>
                    <a:pt x="53256" y="2093466"/>
                    <a:pt x="45562" y="2034273"/>
                    <a:pt x="39529" y="1974927"/>
                  </a:cubicBezTo>
                  <a:cubicBezTo>
                    <a:pt x="32381" y="1904717"/>
                    <a:pt x="25955" y="1834399"/>
                    <a:pt x="20490" y="1764036"/>
                  </a:cubicBezTo>
                  <a:cubicBezTo>
                    <a:pt x="16119" y="1707816"/>
                    <a:pt x="12840" y="1651464"/>
                    <a:pt x="10523" y="1595135"/>
                  </a:cubicBezTo>
                  <a:cubicBezTo>
                    <a:pt x="6872" y="1507132"/>
                    <a:pt x="3462" y="1419108"/>
                    <a:pt x="1758" y="1331062"/>
                  </a:cubicBezTo>
                  <a:cubicBezTo>
                    <a:pt x="140" y="1247693"/>
                    <a:pt x="-822" y="1164237"/>
                    <a:pt x="949" y="1080891"/>
                  </a:cubicBezTo>
                  <a:cubicBezTo>
                    <a:pt x="3156" y="976123"/>
                    <a:pt x="7747" y="871399"/>
                    <a:pt x="12665" y="766718"/>
                  </a:cubicBezTo>
                  <a:cubicBezTo>
                    <a:pt x="16097" y="693295"/>
                    <a:pt x="21649" y="619960"/>
                    <a:pt x="26501" y="546624"/>
                  </a:cubicBezTo>
                  <a:cubicBezTo>
                    <a:pt x="28381" y="518318"/>
                    <a:pt x="30895" y="490033"/>
                    <a:pt x="33125" y="461748"/>
                  </a:cubicBezTo>
                  <a:cubicBezTo>
                    <a:pt x="34676" y="442031"/>
                    <a:pt x="45256" y="427779"/>
                    <a:pt x="58983" y="414183"/>
                  </a:cubicBezTo>
                  <a:cubicBezTo>
                    <a:pt x="121630" y="352171"/>
                    <a:pt x="183489" y="289393"/>
                    <a:pt x="245830" y="227052"/>
                  </a:cubicBezTo>
                  <a:cubicBezTo>
                    <a:pt x="312542" y="160340"/>
                    <a:pt x="379517" y="93912"/>
                    <a:pt x="446251" y="27222"/>
                  </a:cubicBezTo>
                  <a:cubicBezTo>
                    <a:pt x="467913" y="5604"/>
                    <a:pt x="494187" y="-1085"/>
                    <a:pt x="524002" y="139"/>
                  </a:cubicBezTo>
                  <a:cubicBezTo>
                    <a:pt x="597097" y="3155"/>
                    <a:pt x="670214" y="5385"/>
                    <a:pt x="743331" y="8008"/>
                  </a:cubicBezTo>
                  <a:cubicBezTo>
                    <a:pt x="823333" y="10871"/>
                    <a:pt x="903357" y="13757"/>
                    <a:pt x="983359" y="16708"/>
                  </a:cubicBezTo>
                  <a:cubicBezTo>
                    <a:pt x="1060826" y="19571"/>
                    <a:pt x="1138293" y="22566"/>
                    <a:pt x="1215759" y="25451"/>
                  </a:cubicBezTo>
                  <a:cubicBezTo>
                    <a:pt x="1315412" y="29145"/>
                    <a:pt x="1415065" y="32752"/>
                    <a:pt x="1514719" y="36468"/>
                  </a:cubicBezTo>
                  <a:cubicBezTo>
                    <a:pt x="1590721" y="39309"/>
                    <a:pt x="1666723" y="42238"/>
                    <a:pt x="1742725" y="45189"/>
                  </a:cubicBezTo>
                  <a:cubicBezTo>
                    <a:pt x="1756933" y="45736"/>
                    <a:pt x="1770857" y="46370"/>
                    <a:pt x="1782398" y="57059"/>
                  </a:cubicBezTo>
                  <a:cubicBezTo>
                    <a:pt x="1794748" y="68512"/>
                    <a:pt x="1798202" y="83005"/>
                    <a:pt x="1798399" y="98546"/>
                  </a:cubicBezTo>
                  <a:cubicBezTo>
                    <a:pt x="1798814" y="130962"/>
                    <a:pt x="1798530" y="163379"/>
                    <a:pt x="1798530" y="195795"/>
                  </a:cubicBezTo>
                  <a:lnTo>
                    <a:pt x="1797197" y="195795"/>
                  </a:lnTo>
                  <a:close/>
                  <a:moveTo>
                    <a:pt x="1832586" y="2031781"/>
                  </a:moveTo>
                  <a:cubicBezTo>
                    <a:pt x="1707008" y="1411020"/>
                    <a:pt x="1672734" y="784620"/>
                    <a:pt x="1688800" y="153892"/>
                  </a:cubicBezTo>
                  <a:cubicBezTo>
                    <a:pt x="1313686" y="138897"/>
                    <a:pt x="940363" y="123968"/>
                    <a:pt x="566254" y="108994"/>
                  </a:cubicBezTo>
                  <a:cubicBezTo>
                    <a:pt x="566254" y="115967"/>
                    <a:pt x="566036" y="121345"/>
                    <a:pt x="566298" y="126678"/>
                  </a:cubicBezTo>
                  <a:cubicBezTo>
                    <a:pt x="568112" y="166657"/>
                    <a:pt x="570145" y="206637"/>
                    <a:pt x="571872" y="246616"/>
                  </a:cubicBezTo>
                  <a:cubicBezTo>
                    <a:pt x="575173" y="322596"/>
                    <a:pt x="578233" y="398598"/>
                    <a:pt x="581599" y="474579"/>
                  </a:cubicBezTo>
                  <a:cubicBezTo>
                    <a:pt x="583370" y="514514"/>
                    <a:pt x="561883" y="537487"/>
                    <a:pt x="521772" y="536023"/>
                  </a:cubicBezTo>
                  <a:cubicBezTo>
                    <a:pt x="466514" y="534012"/>
                    <a:pt x="411277" y="530733"/>
                    <a:pt x="356041" y="528219"/>
                  </a:cubicBezTo>
                  <a:cubicBezTo>
                    <a:pt x="304411" y="525859"/>
                    <a:pt x="252781" y="523542"/>
                    <a:pt x="201151" y="521684"/>
                  </a:cubicBezTo>
                  <a:cubicBezTo>
                    <a:pt x="181282" y="520962"/>
                    <a:pt x="161369" y="521574"/>
                    <a:pt x="140712" y="521574"/>
                  </a:cubicBezTo>
                  <a:cubicBezTo>
                    <a:pt x="90853" y="1099711"/>
                    <a:pt x="103968" y="1675618"/>
                    <a:pt x="183708" y="2251197"/>
                  </a:cubicBezTo>
                  <a:cubicBezTo>
                    <a:pt x="733778" y="2177993"/>
                    <a:pt x="1282581" y="2104964"/>
                    <a:pt x="1832586" y="2031781"/>
                  </a:cubicBezTo>
                  <a:close/>
                  <a:moveTo>
                    <a:pt x="232496" y="412653"/>
                  </a:moveTo>
                  <a:cubicBezTo>
                    <a:pt x="310772" y="416085"/>
                    <a:pt x="389594" y="419561"/>
                    <a:pt x="468962" y="423036"/>
                  </a:cubicBezTo>
                  <a:cubicBezTo>
                    <a:pt x="465028" y="343231"/>
                    <a:pt x="461202" y="265392"/>
                    <a:pt x="457246" y="184800"/>
                  </a:cubicBezTo>
                  <a:cubicBezTo>
                    <a:pt x="381003" y="262092"/>
                    <a:pt x="307034" y="337088"/>
                    <a:pt x="232496" y="412653"/>
                  </a:cubicBezTo>
                  <a:close/>
                </a:path>
              </a:pathLst>
            </a:custGeom>
            <a:solidFill>
              <a:srgbClr val="000000"/>
            </a:solidFill>
            <a:ln w="2176"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B80AB5F0-9BCC-25D1-A1C0-066457E9DD88}"/>
                </a:ext>
              </a:extLst>
            </p:cNvPr>
            <p:cNvSpPr/>
            <p:nvPr/>
          </p:nvSpPr>
          <p:spPr>
            <a:xfrm>
              <a:off x="4822638" y="2051746"/>
              <a:ext cx="1721258" cy="2142202"/>
            </a:xfrm>
            <a:custGeom>
              <a:avLst/>
              <a:gdLst>
                <a:gd name="connsiteX0" fmla="*/ 1721237 w 1721258"/>
                <a:gd name="connsiteY0" fmla="*/ 1922787 h 2142202"/>
                <a:gd name="connsiteX1" fmla="*/ 72359 w 1721258"/>
                <a:gd name="connsiteY1" fmla="*/ 2142203 h 2142202"/>
                <a:gd name="connsiteX2" fmla="*/ 29385 w 1721258"/>
                <a:gd name="connsiteY2" fmla="*/ 412580 h 2142202"/>
                <a:gd name="connsiteX3" fmla="*/ 89824 w 1721258"/>
                <a:gd name="connsiteY3" fmla="*/ 412689 h 2142202"/>
                <a:gd name="connsiteX4" fmla="*/ 244714 w 1721258"/>
                <a:gd name="connsiteY4" fmla="*/ 419225 h 2142202"/>
                <a:gd name="connsiteX5" fmla="*/ 410445 w 1721258"/>
                <a:gd name="connsiteY5" fmla="*/ 427028 h 2142202"/>
                <a:gd name="connsiteX6" fmla="*/ 470272 w 1721258"/>
                <a:gd name="connsiteY6" fmla="*/ 365584 h 2142202"/>
                <a:gd name="connsiteX7" fmla="*/ 460545 w 1721258"/>
                <a:gd name="connsiteY7" fmla="*/ 137621 h 2142202"/>
                <a:gd name="connsiteX8" fmla="*/ 454971 w 1721258"/>
                <a:gd name="connsiteY8" fmla="*/ 17684 h 2142202"/>
                <a:gd name="connsiteX9" fmla="*/ 454927 w 1721258"/>
                <a:gd name="connsiteY9" fmla="*/ 0 h 2142202"/>
                <a:gd name="connsiteX10" fmla="*/ 1577473 w 1721258"/>
                <a:gd name="connsiteY10" fmla="*/ 44897 h 2142202"/>
                <a:gd name="connsiteX11" fmla="*/ 1721259 w 1721258"/>
                <a:gd name="connsiteY11" fmla="*/ 1922787 h 21422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21258" h="2142202">
                  <a:moveTo>
                    <a:pt x="1721237" y="1922787"/>
                  </a:moveTo>
                  <a:cubicBezTo>
                    <a:pt x="1171254" y="1995969"/>
                    <a:pt x="622430" y="2068998"/>
                    <a:pt x="72359" y="2142203"/>
                  </a:cubicBezTo>
                  <a:cubicBezTo>
                    <a:pt x="-7359" y="1566624"/>
                    <a:pt x="-20474" y="990717"/>
                    <a:pt x="29385" y="412580"/>
                  </a:cubicBezTo>
                  <a:cubicBezTo>
                    <a:pt x="50020" y="412580"/>
                    <a:pt x="69933" y="411990"/>
                    <a:pt x="89824" y="412689"/>
                  </a:cubicBezTo>
                  <a:cubicBezTo>
                    <a:pt x="141476" y="414547"/>
                    <a:pt x="193106" y="416864"/>
                    <a:pt x="244714" y="419225"/>
                  </a:cubicBezTo>
                  <a:cubicBezTo>
                    <a:pt x="299972" y="421739"/>
                    <a:pt x="355187" y="425017"/>
                    <a:pt x="410445" y="427028"/>
                  </a:cubicBezTo>
                  <a:cubicBezTo>
                    <a:pt x="450556" y="428493"/>
                    <a:pt x="472043" y="405520"/>
                    <a:pt x="470272" y="365584"/>
                  </a:cubicBezTo>
                  <a:cubicBezTo>
                    <a:pt x="466906" y="289604"/>
                    <a:pt x="463846" y="213602"/>
                    <a:pt x="460545" y="137621"/>
                  </a:cubicBezTo>
                  <a:cubicBezTo>
                    <a:pt x="458796" y="97642"/>
                    <a:pt x="456785" y="57663"/>
                    <a:pt x="454971" y="17684"/>
                  </a:cubicBezTo>
                  <a:cubicBezTo>
                    <a:pt x="454731" y="12328"/>
                    <a:pt x="454927" y="6973"/>
                    <a:pt x="454927" y="0"/>
                  </a:cubicBezTo>
                  <a:cubicBezTo>
                    <a:pt x="829058" y="14951"/>
                    <a:pt x="1202359" y="29881"/>
                    <a:pt x="1577473" y="44897"/>
                  </a:cubicBezTo>
                  <a:cubicBezTo>
                    <a:pt x="1561407" y="675626"/>
                    <a:pt x="1595681" y="1302026"/>
                    <a:pt x="1721259" y="1922787"/>
                  </a:cubicBezTo>
                  <a:close/>
                </a:path>
              </a:pathLst>
            </a:custGeom>
            <a:solidFill>
              <a:schemeClr val="accent4"/>
            </a:solidFill>
            <a:ln w="2176"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3DAF56A9-4B88-95AA-2CBB-BB750A571B3E}"/>
                </a:ext>
              </a:extLst>
            </p:cNvPr>
            <p:cNvSpPr/>
            <p:nvPr/>
          </p:nvSpPr>
          <p:spPr>
            <a:xfrm>
              <a:off x="4943786" y="2127574"/>
              <a:ext cx="236465" cy="238236"/>
            </a:xfrm>
            <a:custGeom>
              <a:avLst/>
              <a:gdLst>
                <a:gd name="connsiteX0" fmla="*/ 0 w 236465"/>
                <a:gd name="connsiteY0" fmla="*/ 227853 h 238236"/>
                <a:gd name="connsiteX1" fmla="*/ 224750 w 236465"/>
                <a:gd name="connsiteY1" fmla="*/ 0 h 238236"/>
                <a:gd name="connsiteX2" fmla="*/ 236466 w 236465"/>
                <a:gd name="connsiteY2" fmla="*/ 238236 h 238236"/>
                <a:gd name="connsiteX3" fmla="*/ 0 w 236465"/>
                <a:gd name="connsiteY3" fmla="*/ 227853 h 238236"/>
              </a:gdLst>
              <a:ahLst/>
              <a:cxnLst>
                <a:cxn ang="0">
                  <a:pos x="connsiteX0" y="connsiteY0"/>
                </a:cxn>
                <a:cxn ang="0">
                  <a:pos x="connsiteX1" y="connsiteY1"/>
                </a:cxn>
                <a:cxn ang="0">
                  <a:pos x="connsiteX2" y="connsiteY2"/>
                </a:cxn>
                <a:cxn ang="0">
                  <a:pos x="connsiteX3" y="connsiteY3"/>
                </a:cxn>
              </a:cxnLst>
              <a:rect l="l" t="t" r="r" b="b"/>
              <a:pathLst>
                <a:path w="236465" h="238236">
                  <a:moveTo>
                    <a:pt x="0" y="227853"/>
                  </a:moveTo>
                  <a:cubicBezTo>
                    <a:pt x="74538" y="152288"/>
                    <a:pt x="148507" y="77292"/>
                    <a:pt x="224750" y="0"/>
                  </a:cubicBezTo>
                  <a:cubicBezTo>
                    <a:pt x="228728" y="80592"/>
                    <a:pt x="232553" y="158409"/>
                    <a:pt x="236466" y="238236"/>
                  </a:cubicBezTo>
                  <a:cubicBezTo>
                    <a:pt x="157097" y="234761"/>
                    <a:pt x="78275" y="231285"/>
                    <a:pt x="0" y="227853"/>
                  </a:cubicBezTo>
                  <a:close/>
                </a:path>
              </a:pathLst>
            </a:custGeom>
            <a:solidFill>
              <a:srgbClr val="FFFFFF"/>
            </a:solidFill>
            <a:ln w="2176" cap="flat">
              <a:noFill/>
              <a:prstDash val="solid"/>
              <a:miter/>
            </a:ln>
          </p:spPr>
          <p:txBody>
            <a:bodyPr rtlCol="0" anchor="ctr"/>
            <a:lstStyle/>
            <a:p>
              <a:endParaRPr lang="en-US"/>
            </a:p>
          </p:txBody>
        </p:sp>
      </p:grpSp>
      <p:sp>
        <p:nvSpPr>
          <p:cNvPr id="3" name="Footer Placeholder 1">
            <a:extLst>
              <a:ext uri="{FF2B5EF4-FFF2-40B4-BE49-F238E27FC236}">
                <a16:creationId xmlns:a16="http://schemas.microsoft.com/office/drawing/2014/main" id="{A52A71E7-1596-68B8-4971-3DA76EB0CE71}"/>
              </a:ext>
            </a:extLst>
          </p:cNvPr>
          <p:cNvSpPr>
            <a:spLocks noGrp="1"/>
          </p:cNvSpPr>
          <p:nvPr>
            <p:ph type="ftr" sz="quarter" idx="21"/>
          </p:nvPr>
        </p:nvSpPr>
        <p:spPr>
          <a:xfrm>
            <a:off x="7534275" y="6125556"/>
            <a:ext cx="3108325" cy="605155"/>
          </a:xfrm>
        </p:spPr>
        <p:txBody>
          <a:bodyPr/>
          <a:lstStyle/>
          <a:p>
            <a:r>
              <a:rPr lang="en-US" dirty="0"/>
              <a:t>UNIT 06 – Web Browsers</a:t>
            </a:r>
          </a:p>
          <a:p>
            <a:r>
              <a:rPr lang="en-US" dirty="0"/>
              <a:t>LESSON 02 – Websites &amp; Web Addresses</a:t>
            </a:r>
          </a:p>
        </p:txBody>
      </p:sp>
    </p:spTree>
    <p:extLst>
      <p:ext uri="{BB962C8B-B14F-4D97-AF65-F5344CB8AC3E}">
        <p14:creationId xmlns:p14="http://schemas.microsoft.com/office/powerpoint/2010/main" val="14593940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FF4392-78BE-721C-EABD-2FA165D4FACC}"/>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C492A7C-0275-EEB2-B032-4B292CA05F9F}"/>
              </a:ext>
            </a:extLst>
          </p:cNvPr>
          <p:cNvSpPr>
            <a:spLocks noGrp="1"/>
          </p:cNvSpPr>
          <p:nvPr>
            <p:ph type="sldNum" sz="quarter" idx="22"/>
          </p:nvPr>
        </p:nvSpPr>
        <p:spPr/>
        <p:txBody>
          <a:bodyPr/>
          <a:lstStyle/>
          <a:p>
            <a:fld id="{F1C3B705-76CB-4701-B49A-E6553401712F}" type="slidenum">
              <a:rPr lang="en-US" smtClean="0"/>
              <a:pPr/>
              <a:t>28</a:t>
            </a:fld>
            <a:endParaRPr lang="en-US" dirty="0"/>
          </a:p>
        </p:txBody>
      </p:sp>
      <p:sp>
        <p:nvSpPr>
          <p:cNvPr id="6" name="Content Placeholder 5">
            <a:extLst>
              <a:ext uri="{FF2B5EF4-FFF2-40B4-BE49-F238E27FC236}">
                <a16:creationId xmlns:a16="http://schemas.microsoft.com/office/drawing/2014/main" id="{13A2219D-824F-90F2-9668-CF27B15E7DE7}"/>
              </a:ext>
            </a:extLst>
          </p:cNvPr>
          <p:cNvSpPr>
            <a:spLocks noGrp="1"/>
          </p:cNvSpPr>
          <p:nvPr>
            <p:ph sz="quarter" idx="33"/>
          </p:nvPr>
        </p:nvSpPr>
        <p:spPr/>
        <p:txBody>
          <a:bodyPr>
            <a:normAutofit lnSpcReduction="10000"/>
          </a:bodyPr>
          <a:lstStyle/>
          <a:p>
            <a:r>
              <a:rPr lang="es-ES" dirty="0"/>
              <a:t>TLD más comunes:</a:t>
            </a:r>
          </a:p>
          <a:p>
            <a:pPr lvl="1"/>
            <a:r>
              <a:rPr lang="es-ES" dirty="0"/>
              <a:t>.</a:t>
            </a:r>
            <a:r>
              <a:rPr lang="es-ES" dirty="0" err="1"/>
              <a:t>com</a:t>
            </a:r>
            <a:r>
              <a:rPr lang="es-ES" dirty="0"/>
              <a:t> : Comercial</a:t>
            </a:r>
          </a:p>
          <a:p>
            <a:pPr lvl="1"/>
            <a:r>
              <a:rPr lang="es-ES" dirty="0"/>
              <a:t>.</a:t>
            </a:r>
            <a:r>
              <a:rPr lang="es-ES" dirty="0" err="1"/>
              <a:t>gov</a:t>
            </a:r>
            <a:r>
              <a:rPr lang="es-ES" dirty="0"/>
              <a:t> : Gobierno</a:t>
            </a:r>
          </a:p>
          <a:p>
            <a:pPr lvl="1"/>
            <a:r>
              <a:rPr lang="es-ES" dirty="0"/>
              <a:t>.</a:t>
            </a:r>
            <a:r>
              <a:rPr lang="es-ES" dirty="0" err="1"/>
              <a:t>org</a:t>
            </a:r>
            <a:r>
              <a:rPr lang="es-ES" dirty="0"/>
              <a:t> : organizaciones</a:t>
            </a:r>
          </a:p>
          <a:p>
            <a:pPr lvl="1"/>
            <a:r>
              <a:rPr lang="es-ES" dirty="0"/>
              <a:t>.</a:t>
            </a:r>
            <a:r>
              <a:rPr lang="es-ES" dirty="0" err="1"/>
              <a:t>edu</a:t>
            </a:r>
            <a:r>
              <a:rPr lang="es-ES" dirty="0"/>
              <a:t> : educación </a:t>
            </a:r>
          </a:p>
          <a:p>
            <a:endParaRPr lang="es-ES" dirty="0"/>
          </a:p>
          <a:p>
            <a:r>
              <a:rPr lang="es-ES" dirty="0"/>
              <a:t>TLD raros:</a:t>
            </a:r>
          </a:p>
          <a:p>
            <a:pPr lvl="1"/>
            <a:r>
              <a:rPr lang="es-ES" dirty="0" err="1"/>
              <a:t>.net</a:t>
            </a:r>
            <a:r>
              <a:rPr lang="es-ES" dirty="0"/>
              <a:t>: red</a:t>
            </a:r>
          </a:p>
          <a:p>
            <a:pPr lvl="1"/>
            <a:r>
              <a:rPr lang="es-ES" dirty="0"/>
              <a:t>.</a:t>
            </a:r>
            <a:r>
              <a:rPr lang="es-ES" dirty="0" err="1"/>
              <a:t>info</a:t>
            </a:r>
            <a:r>
              <a:rPr lang="es-ES" dirty="0"/>
              <a:t> : información</a:t>
            </a:r>
          </a:p>
        </p:txBody>
      </p:sp>
      <p:sp>
        <p:nvSpPr>
          <p:cNvPr id="7" name="Text Placeholder 6">
            <a:extLst>
              <a:ext uri="{FF2B5EF4-FFF2-40B4-BE49-F238E27FC236}">
                <a16:creationId xmlns:a16="http://schemas.microsoft.com/office/drawing/2014/main" id="{F1DEFE7B-D9DC-5DA2-B16D-65AD67FEF2C3}"/>
              </a:ext>
            </a:extLst>
          </p:cNvPr>
          <p:cNvSpPr>
            <a:spLocks noGrp="1"/>
          </p:cNvSpPr>
          <p:nvPr>
            <p:ph type="body" sz="quarter" idx="34"/>
          </p:nvPr>
        </p:nvSpPr>
        <p:spPr/>
        <p:txBody>
          <a:bodyPr/>
          <a:lstStyle/>
          <a:p>
            <a:endParaRPr lang="en-US"/>
          </a:p>
        </p:txBody>
      </p:sp>
      <p:sp>
        <p:nvSpPr>
          <p:cNvPr id="8" name="Google Shape;242;p40">
            <a:extLst>
              <a:ext uri="{FF2B5EF4-FFF2-40B4-BE49-F238E27FC236}">
                <a16:creationId xmlns:a16="http://schemas.microsoft.com/office/drawing/2014/main" id="{E13E041F-F49A-5D68-95F6-73C622A955CE}"/>
              </a:ext>
            </a:extLst>
          </p:cNvPr>
          <p:cNvSpPr txBox="1">
            <a:spLocks/>
          </p:cNvSpPr>
          <p:nvPr/>
        </p:nvSpPr>
        <p:spPr>
          <a:xfrm>
            <a:off x="1356504" y="136525"/>
            <a:ext cx="11360800" cy="763600"/>
          </a:xfrm>
          <a:prstGeom prst="rect">
            <a:avLst/>
          </a:prstGeom>
        </p:spPr>
        <p:txBody>
          <a:bodyPr spcFirstLastPara="1" vert="horz" wrap="square" lIns="121900" tIns="121900" rIns="121900" bIns="121900" rtlCol="0" anchor="t" anchorCtr="0">
            <a:normAutofit fontScale="900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dirty="0"/>
              <a:t>Dominios de nivel superior más comunes</a:t>
            </a:r>
            <a:endParaRPr lang="en-US" dirty="0"/>
          </a:p>
        </p:txBody>
      </p:sp>
      <p:sp>
        <p:nvSpPr>
          <p:cNvPr id="4" name="Footer Placeholder 1">
            <a:extLst>
              <a:ext uri="{FF2B5EF4-FFF2-40B4-BE49-F238E27FC236}">
                <a16:creationId xmlns:a16="http://schemas.microsoft.com/office/drawing/2014/main" id="{D50EEAEA-84F7-8471-CCD0-050C84621681}"/>
              </a:ext>
            </a:extLst>
          </p:cNvPr>
          <p:cNvSpPr>
            <a:spLocks noGrp="1"/>
          </p:cNvSpPr>
          <p:nvPr>
            <p:ph type="ftr" sz="quarter" idx="21"/>
          </p:nvPr>
        </p:nvSpPr>
        <p:spPr>
          <a:xfrm>
            <a:off x="7534275" y="6102978"/>
            <a:ext cx="3108325" cy="605155"/>
          </a:xfrm>
        </p:spPr>
        <p:txBody>
          <a:bodyPr/>
          <a:lstStyle/>
          <a:p>
            <a:r>
              <a:rPr lang="en-US" dirty="0"/>
              <a:t>UNIT 06 – Web Browsers</a:t>
            </a:r>
          </a:p>
          <a:p>
            <a:r>
              <a:rPr lang="en-US" dirty="0"/>
              <a:t>LESSON 02 – Websites &amp; Web Addresses</a:t>
            </a:r>
          </a:p>
        </p:txBody>
      </p:sp>
    </p:spTree>
    <p:extLst>
      <p:ext uri="{BB962C8B-B14F-4D97-AF65-F5344CB8AC3E}">
        <p14:creationId xmlns:p14="http://schemas.microsoft.com/office/powerpoint/2010/main" val="349472051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1259F0-9BEE-9893-77F2-8C5B47B7F045}"/>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E4EB2B5-0932-E337-C3D4-ACF1104107CF}"/>
              </a:ext>
            </a:extLst>
          </p:cNvPr>
          <p:cNvSpPr>
            <a:spLocks noGrp="1"/>
          </p:cNvSpPr>
          <p:nvPr>
            <p:ph type="sldNum" sz="quarter" idx="22"/>
          </p:nvPr>
        </p:nvSpPr>
        <p:spPr/>
        <p:txBody>
          <a:bodyPr/>
          <a:lstStyle/>
          <a:p>
            <a:fld id="{F1C3B705-76CB-4701-B49A-E6553401712F}" type="slidenum">
              <a:rPr lang="en-US" smtClean="0"/>
              <a:pPr/>
              <a:t>29</a:t>
            </a:fld>
            <a:endParaRPr lang="en-US" dirty="0"/>
          </a:p>
        </p:txBody>
      </p:sp>
      <p:sp>
        <p:nvSpPr>
          <p:cNvPr id="5" name="Text Placeholder 4">
            <a:extLst>
              <a:ext uri="{FF2B5EF4-FFF2-40B4-BE49-F238E27FC236}">
                <a16:creationId xmlns:a16="http://schemas.microsoft.com/office/drawing/2014/main" id="{0C1F8CE9-4C59-5553-0245-4A9F26061046}"/>
              </a:ext>
            </a:extLst>
          </p:cNvPr>
          <p:cNvSpPr>
            <a:spLocks noGrp="1"/>
          </p:cNvSpPr>
          <p:nvPr>
            <p:ph type="body" sz="quarter" idx="24"/>
          </p:nvPr>
        </p:nvSpPr>
        <p:spPr/>
        <p:txBody>
          <a:bodyPr/>
          <a:lstStyle/>
          <a:p>
            <a:r>
              <a:rPr lang="en-US" dirty="0" err="1"/>
              <a:t>Actividad</a:t>
            </a:r>
            <a:endParaRPr lang="en-US" dirty="0"/>
          </a:p>
        </p:txBody>
      </p:sp>
      <p:sp>
        <p:nvSpPr>
          <p:cNvPr id="2" name="Text Placeholder 6">
            <a:extLst>
              <a:ext uri="{FF2B5EF4-FFF2-40B4-BE49-F238E27FC236}">
                <a16:creationId xmlns:a16="http://schemas.microsoft.com/office/drawing/2014/main" id="{1C59702B-1BC3-E421-616F-E1F576CC64D5}"/>
              </a:ext>
            </a:extLst>
          </p:cNvPr>
          <p:cNvSpPr txBox="1">
            <a:spLocks/>
          </p:cNvSpPr>
          <p:nvPr/>
        </p:nvSpPr>
        <p:spPr>
          <a:xfrm>
            <a:off x="4102942" y="2823845"/>
            <a:ext cx="7332138" cy="605155"/>
          </a:xfrm>
          <a:prstGeom prst="rect">
            <a:avLst/>
          </a:prstGeom>
        </p:spPr>
        <p:txBody>
          <a:bodyPr vert="horz" lIns="91440" tIns="45720" rIns="91440" bIns="45720" rtlCol="0">
            <a:noAutofit/>
          </a:bodyPr>
          <a:lstStyle>
            <a:lvl1pPr marL="457200" indent="-457200" algn="l" defTabSz="914400" rtl="0" eaLnBrk="1" latinLnBrk="0" hangingPunct="1">
              <a:lnSpc>
                <a:spcPct val="90000"/>
              </a:lnSpc>
              <a:spcBef>
                <a:spcPts val="1000"/>
              </a:spcBef>
              <a:buFont typeface="Wingdings" panose="05000000000000000000" pitchFamily="2" charset="2"/>
              <a:buChar char="§"/>
              <a:defRPr sz="2800" b="0" kern="1200">
                <a:solidFill>
                  <a:schemeClr val="tx1"/>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es-ES" sz="2000" dirty="0"/>
              <a:t>Unidad 6 Lección 2.Actividad.¿Qué tipo de página web es?</a:t>
            </a:r>
            <a:endParaRPr lang="en-US" sz="2000" dirty="0"/>
          </a:p>
        </p:txBody>
      </p:sp>
      <p:grpSp>
        <p:nvGrpSpPr>
          <p:cNvPr id="6" name="Group 5">
            <a:extLst>
              <a:ext uri="{FF2B5EF4-FFF2-40B4-BE49-F238E27FC236}">
                <a16:creationId xmlns:a16="http://schemas.microsoft.com/office/drawing/2014/main" id="{A808BA8E-BAC2-5033-B943-2959945E31C4}"/>
              </a:ext>
            </a:extLst>
          </p:cNvPr>
          <p:cNvGrpSpPr/>
          <p:nvPr/>
        </p:nvGrpSpPr>
        <p:grpSpPr>
          <a:xfrm>
            <a:off x="2305632" y="2273127"/>
            <a:ext cx="1397996" cy="1696720"/>
            <a:chOff x="4711290" y="1942774"/>
            <a:chExt cx="1950967" cy="2367850"/>
          </a:xfrm>
        </p:grpSpPr>
        <p:sp>
          <p:nvSpPr>
            <p:cNvPr id="7" name="Freeform: Shape 6">
              <a:extLst>
                <a:ext uri="{FF2B5EF4-FFF2-40B4-BE49-F238E27FC236}">
                  <a16:creationId xmlns:a16="http://schemas.microsoft.com/office/drawing/2014/main" id="{6B09CEC5-33B7-01C9-E575-87E20E296363}"/>
                </a:ext>
              </a:extLst>
            </p:cNvPr>
            <p:cNvSpPr/>
            <p:nvPr/>
          </p:nvSpPr>
          <p:spPr>
            <a:xfrm>
              <a:off x="4711290" y="1942774"/>
              <a:ext cx="1950967" cy="2367850"/>
            </a:xfrm>
            <a:custGeom>
              <a:avLst/>
              <a:gdLst>
                <a:gd name="connsiteX0" fmla="*/ 1797197 w 1950967"/>
                <a:gd name="connsiteY0" fmla="*/ 195817 h 2367850"/>
                <a:gd name="connsiteX1" fmla="*/ 1797284 w 1950967"/>
                <a:gd name="connsiteY1" fmla="*/ 524678 h 2367850"/>
                <a:gd name="connsiteX2" fmla="*/ 1799535 w 1950967"/>
                <a:gd name="connsiteY2" fmla="*/ 684136 h 2367850"/>
                <a:gd name="connsiteX3" fmla="*/ 1811514 w 1950967"/>
                <a:gd name="connsiteY3" fmla="*/ 984079 h 2367850"/>
                <a:gd name="connsiteX4" fmla="*/ 1825328 w 1950967"/>
                <a:gd name="connsiteY4" fmla="*/ 1177899 h 2367850"/>
                <a:gd name="connsiteX5" fmla="*/ 1850750 w 1950967"/>
                <a:gd name="connsiteY5" fmla="*/ 1415567 h 2367850"/>
                <a:gd name="connsiteX6" fmla="*/ 1879647 w 1950967"/>
                <a:gd name="connsiteY6" fmla="*/ 1627420 h 2367850"/>
                <a:gd name="connsiteX7" fmla="*/ 1915276 w 1950967"/>
                <a:gd name="connsiteY7" fmla="*/ 1852541 h 2367850"/>
                <a:gd name="connsiteX8" fmla="*/ 1945157 w 1950967"/>
                <a:gd name="connsiteY8" fmla="*/ 2041049 h 2367850"/>
                <a:gd name="connsiteX9" fmla="*/ 1950097 w 1950967"/>
                <a:gd name="connsiteY9" fmla="*/ 2070077 h 2367850"/>
                <a:gd name="connsiteX10" fmla="*/ 1905221 w 1950967"/>
                <a:gd name="connsiteY10" fmla="*/ 2133555 h 2367850"/>
                <a:gd name="connsiteX11" fmla="*/ 1741982 w 1950967"/>
                <a:gd name="connsiteY11" fmla="*/ 2155807 h 2367850"/>
                <a:gd name="connsiteX12" fmla="*/ 1552709 w 1950967"/>
                <a:gd name="connsiteY12" fmla="*/ 2181075 h 2367850"/>
                <a:gd name="connsiteX13" fmla="*/ 1347195 w 1950967"/>
                <a:gd name="connsiteY13" fmla="*/ 2208376 h 2367850"/>
                <a:gd name="connsiteX14" fmla="*/ 1159080 w 1950967"/>
                <a:gd name="connsiteY14" fmla="*/ 2233710 h 2367850"/>
                <a:gd name="connsiteX15" fmla="*/ 973086 w 1950967"/>
                <a:gd name="connsiteY15" fmla="*/ 2258520 h 2367850"/>
                <a:gd name="connsiteX16" fmla="*/ 765495 w 1950967"/>
                <a:gd name="connsiteY16" fmla="*/ 2286455 h 2367850"/>
                <a:gd name="connsiteX17" fmla="*/ 579501 w 1950967"/>
                <a:gd name="connsiteY17" fmla="*/ 2311199 h 2367850"/>
                <a:gd name="connsiteX18" fmla="*/ 361156 w 1950967"/>
                <a:gd name="connsiteY18" fmla="*/ 2340970 h 2367850"/>
                <a:gd name="connsiteX19" fmla="*/ 165456 w 1950967"/>
                <a:gd name="connsiteY19" fmla="*/ 2367244 h 2367850"/>
                <a:gd name="connsiteX20" fmla="*/ 76033 w 1950967"/>
                <a:gd name="connsiteY20" fmla="*/ 2292597 h 2367850"/>
                <a:gd name="connsiteX21" fmla="*/ 60164 w 1950967"/>
                <a:gd name="connsiteY21" fmla="*/ 2152725 h 2367850"/>
                <a:gd name="connsiteX22" fmla="*/ 39529 w 1950967"/>
                <a:gd name="connsiteY22" fmla="*/ 1974927 h 2367850"/>
                <a:gd name="connsiteX23" fmla="*/ 20490 w 1950967"/>
                <a:gd name="connsiteY23" fmla="*/ 1764036 h 2367850"/>
                <a:gd name="connsiteX24" fmla="*/ 10523 w 1950967"/>
                <a:gd name="connsiteY24" fmla="*/ 1595135 h 2367850"/>
                <a:gd name="connsiteX25" fmla="*/ 1758 w 1950967"/>
                <a:gd name="connsiteY25" fmla="*/ 1331062 h 2367850"/>
                <a:gd name="connsiteX26" fmla="*/ 949 w 1950967"/>
                <a:gd name="connsiteY26" fmla="*/ 1080891 h 2367850"/>
                <a:gd name="connsiteX27" fmla="*/ 12665 w 1950967"/>
                <a:gd name="connsiteY27" fmla="*/ 766718 h 2367850"/>
                <a:gd name="connsiteX28" fmla="*/ 26501 w 1950967"/>
                <a:gd name="connsiteY28" fmla="*/ 546624 h 2367850"/>
                <a:gd name="connsiteX29" fmla="*/ 33125 w 1950967"/>
                <a:gd name="connsiteY29" fmla="*/ 461748 h 2367850"/>
                <a:gd name="connsiteX30" fmla="*/ 58983 w 1950967"/>
                <a:gd name="connsiteY30" fmla="*/ 414183 h 2367850"/>
                <a:gd name="connsiteX31" fmla="*/ 245830 w 1950967"/>
                <a:gd name="connsiteY31" fmla="*/ 227052 h 2367850"/>
                <a:gd name="connsiteX32" fmla="*/ 446251 w 1950967"/>
                <a:gd name="connsiteY32" fmla="*/ 27222 h 2367850"/>
                <a:gd name="connsiteX33" fmla="*/ 524002 w 1950967"/>
                <a:gd name="connsiteY33" fmla="*/ 139 h 2367850"/>
                <a:gd name="connsiteX34" fmla="*/ 743331 w 1950967"/>
                <a:gd name="connsiteY34" fmla="*/ 8008 h 2367850"/>
                <a:gd name="connsiteX35" fmla="*/ 983359 w 1950967"/>
                <a:gd name="connsiteY35" fmla="*/ 16708 h 2367850"/>
                <a:gd name="connsiteX36" fmla="*/ 1215759 w 1950967"/>
                <a:gd name="connsiteY36" fmla="*/ 25451 h 2367850"/>
                <a:gd name="connsiteX37" fmla="*/ 1514719 w 1950967"/>
                <a:gd name="connsiteY37" fmla="*/ 36468 h 2367850"/>
                <a:gd name="connsiteX38" fmla="*/ 1742725 w 1950967"/>
                <a:gd name="connsiteY38" fmla="*/ 45189 h 2367850"/>
                <a:gd name="connsiteX39" fmla="*/ 1782398 w 1950967"/>
                <a:gd name="connsiteY39" fmla="*/ 57059 h 2367850"/>
                <a:gd name="connsiteX40" fmla="*/ 1798399 w 1950967"/>
                <a:gd name="connsiteY40" fmla="*/ 98546 h 2367850"/>
                <a:gd name="connsiteX41" fmla="*/ 1798530 w 1950967"/>
                <a:gd name="connsiteY41" fmla="*/ 195795 h 2367850"/>
                <a:gd name="connsiteX42" fmla="*/ 1797197 w 1950967"/>
                <a:gd name="connsiteY42" fmla="*/ 195795 h 2367850"/>
                <a:gd name="connsiteX43" fmla="*/ 1832586 w 1950967"/>
                <a:gd name="connsiteY43" fmla="*/ 2031781 h 2367850"/>
                <a:gd name="connsiteX44" fmla="*/ 1688800 w 1950967"/>
                <a:gd name="connsiteY44" fmla="*/ 153892 h 2367850"/>
                <a:gd name="connsiteX45" fmla="*/ 566254 w 1950967"/>
                <a:gd name="connsiteY45" fmla="*/ 108994 h 2367850"/>
                <a:gd name="connsiteX46" fmla="*/ 566298 w 1950967"/>
                <a:gd name="connsiteY46" fmla="*/ 126678 h 2367850"/>
                <a:gd name="connsiteX47" fmla="*/ 571872 w 1950967"/>
                <a:gd name="connsiteY47" fmla="*/ 246616 h 2367850"/>
                <a:gd name="connsiteX48" fmla="*/ 581599 w 1950967"/>
                <a:gd name="connsiteY48" fmla="*/ 474579 h 2367850"/>
                <a:gd name="connsiteX49" fmla="*/ 521772 w 1950967"/>
                <a:gd name="connsiteY49" fmla="*/ 536023 h 2367850"/>
                <a:gd name="connsiteX50" fmla="*/ 356041 w 1950967"/>
                <a:gd name="connsiteY50" fmla="*/ 528219 h 2367850"/>
                <a:gd name="connsiteX51" fmla="*/ 201151 w 1950967"/>
                <a:gd name="connsiteY51" fmla="*/ 521684 h 2367850"/>
                <a:gd name="connsiteX52" fmla="*/ 140712 w 1950967"/>
                <a:gd name="connsiteY52" fmla="*/ 521574 h 2367850"/>
                <a:gd name="connsiteX53" fmla="*/ 183708 w 1950967"/>
                <a:gd name="connsiteY53" fmla="*/ 2251197 h 2367850"/>
                <a:gd name="connsiteX54" fmla="*/ 1832586 w 1950967"/>
                <a:gd name="connsiteY54" fmla="*/ 2031781 h 2367850"/>
                <a:gd name="connsiteX55" fmla="*/ 232496 w 1950967"/>
                <a:gd name="connsiteY55" fmla="*/ 412653 h 2367850"/>
                <a:gd name="connsiteX56" fmla="*/ 468962 w 1950967"/>
                <a:gd name="connsiteY56" fmla="*/ 423036 h 2367850"/>
                <a:gd name="connsiteX57" fmla="*/ 457246 w 1950967"/>
                <a:gd name="connsiteY57" fmla="*/ 184800 h 2367850"/>
                <a:gd name="connsiteX58" fmla="*/ 232496 w 1950967"/>
                <a:gd name="connsiteY58" fmla="*/ 412653 h 2367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1950967" h="2367850">
                  <a:moveTo>
                    <a:pt x="1797197" y="195817"/>
                  </a:moveTo>
                  <a:cubicBezTo>
                    <a:pt x="1797197" y="305437"/>
                    <a:pt x="1796978" y="415058"/>
                    <a:pt x="1797284" y="524678"/>
                  </a:cubicBezTo>
                  <a:cubicBezTo>
                    <a:pt x="1797437" y="577838"/>
                    <a:pt x="1797765" y="631020"/>
                    <a:pt x="1799535" y="684136"/>
                  </a:cubicBezTo>
                  <a:cubicBezTo>
                    <a:pt x="1802858" y="784139"/>
                    <a:pt x="1806552" y="884142"/>
                    <a:pt x="1811514" y="984079"/>
                  </a:cubicBezTo>
                  <a:cubicBezTo>
                    <a:pt x="1814727" y="1048759"/>
                    <a:pt x="1819383" y="1113416"/>
                    <a:pt x="1825328" y="1177899"/>
                  </a:cubicBezTo>
                  <a:cubicBezTo>
                    <a:pt x="1832651" y="1257224"/>
                    <a:pt x="1841220" y="1336461"/>
                    <a:pt x="1850750" y="1415567"/>
                  </a:cubicBezTo>
                  <a:cubicBezTo>
                    <a:pt x="1859275" y="1486323"/>
                    <a:pt x="1869177" y="1556926"/>
                    <a:pt x="1879647" y="1627420"/>
                  </a:cubicBezTo>
                  <a:cubicBezTo>
                    <a:pt x="1890817" y="1702570"/>
                    <a:pt x="1903364" y="1777501"/>
                    <a:pt x="1915276" y="1852541"/>
                  </a:cubicBezTo>
                  <a:cubicBezTo>
                    <a:pt x="1925266" y="1915384"/>
                    <a:pt x="1935168" y="1978206"/>
                    <a:pt x="1945157" y="2041049"/>
                  </a:cubicBezTo>
                  <a:cubicBezTo>
                    <a:pt x="1946687" y="2050732"/>
                    <a:pt x="1948567" y="2060394"/>
                    <a:pt x="1950097" y="2070077"/>
                  </a:cubicBezTo>
                  <a:cubicBezTo>
                    <a:pt x="1955234" y="2102406"/>
                    <a:pt x="1937310" y="2128811"/>
                    <a:pt x="1905221" y="2133555"/>
                  </a:cubicBezTo>
                  <a:cubicBezTo>
                    <a:pt x="1850903" y="2141577"/>
                    <a:pt x="1796410" y="2148506"/>
                    <a:pt x="1741982" y="2155807"/>
                  </a:cubicBezTo>
                  <a:cubicBezTo>
                    <a:pt x="1678898" y="2164288"/>
                    <a:pt x="1615814" y="2172681"/>
                    <a:pt x="1552709" y="2181075"/>
                  </a:cubicBezTo>
                  <a:cubicBezTo>
                    <a:pt x="1484204" y="2190190"/>
                    <a:pt x="1415699" y="2199218"/>
                    <a:pt x="1347195" y="2208376"/>
                  </a:cubicBezTo>
                  <a:cubicBezTo>
                    <a:pt x="1284483" y="2216770"/>
                    <a:pt x="1221792" y="2225295"/>
                    <a:pt x="1159080" y="2233710"/>
                  </a:cubicBezTo>
                  <a:cubicBezTo>
                    <a:pt x="1097089" y="2242016"/>
                    <a:pt x="1035076" y="2250213"/>
                    <a:pt x="973086" y="2258520"/>
                  </a:cubicBezTo>
                  <a:cubicBezTo>
                    <a:pt x="903882" y="2267788"/>
                    <a:pt x="834699" y="2277187"/>
                    <a:pt x="765495" y="2286455"/>
                  </a:cubicBezTo>
                  <a:cubicBezTo>
                    <a:pt x="703504" y="2294740"/>
                    <a:pt x="641492" y="2302827"/>
                    <a:pt x="579501" y="2311199"/>
                  </a:cubicBezTo>
                  <a:cubicBezTo>
                    <a:pt x="506712" y="2321013"/>
                    <a:pt x="433945" y="2331090"/>
                    <a:pt x="361156" y="2340970"/>
                  </a:cubicBezTo>
                  <a:cubicBezTo>
                    <a:pt x="295930" y="2349823"/>
                    <a:pt x="230748" y="2358960"/>
                    <a:pt x="165456" y="2367244"/>
                  </a:cubicBezTo>
                  <a:cubicBezTo>
                    <a:pt x="120581" y="2372949"/>
                    <a:pt x="80120" y="2337669"/>
                    <a:pt x="76033" y="2292597"/>
                  </a:cubicBezTo>
                  <a:cubicBezTo>
                    <a:pt x="71814" y="2245885"/>
                    <a:pt x="65584" y="2199327"/>
                    <a:pt x="60164" y="2152725"/>
                  </a:cubicBezTo>
                  <a:cubicBezTo>
                    <a:pt x="53256" y="2093466"/>
                    <a:pt x="45562" y="2034273"/>
                    <a:pt x="39529" y="1974927"/>
                  </a:cubicBezTo>
                  <a:cubicBezTo>
                    <a:pt x="32381" y="1904717"/>
                    <a:pt x="25955" y="1834399"/>
                    <a:pt x="20490" y="1764036"/>
                  </a:cubicBezTo>
                  <a:cubicBezTo>
                    <a:pt x="16119" y="1707816"/>
                    <a:pt x="12840" y="1651464"/>
                    <a:pt x="10523" y="1595135"/>
                  </a:cubicBezTo>
                  <a:cubicBezTo>
                    <a:pt x="6872" y="1507132"/>
                    <a:pt x="3462" y="1419108"/>
                    <a:pt x="1758" y="1331062"/>
                  </a:cubicBezTo>
                  <a:cubicBezTo>
                    <a:pt x="140" y="1247693"/>
                    <a:pt x="-822" y="1164237"/>
                    <a:pt x="949" y="1080891"/>
                  </a:cubicBezTo>
                  <a:cubicBezTo>
                    <a:pt x="3156" y="976123"/>
                    <a:pt x="7747" y="871399"/>
                    <a:pt x="12665" y="766718"/>
                  </a:cubicBezTo>
                  <a:cubicBezTo>
                    <a:pt x="16097" y="693295"/>
                    <a:pt x="21649" y="619960"/>
                    <a:pt x="26501" y="546624"/>
                  </a:cubicBezTo>
                  <a:cubicBezTo>
                    <a:pt x="28381" y="518318"/>
                    <a:pt x="30895" y="490033"/>
                    <a:pt x="33125" y="461748"/>
                  </a:cubicBezTo>
                  <a:cubicBezTo>
                    <a:pt x="34676" y="442031"/>
                    <a:pt x="45256" y="427779"/>
                    <a:pt x="58983" y="414183"/>
                  </a:cubicBezTo>
                  <a:cubicBezTo>
                    <a:pt x="121630" y="352171"/>
                    <a:pt x="183489" y="289393"/>
                    <a:pt x="245830" y="227052"/>
                  </a:cubicBezTo>
                  <a:cubicBezTo>
                    <a:pt x="312542" y="160340"/>
                    <a:pt x="379517" y="93912"/>
                    <a:pt x="446251" y="27222"/>
                  </a:cubicBezTo>
                  <a:cubicBezTo>
                    <a:pt x="467913" y="5604"/>
                    <a:pt x="494187" y="-1085"/>
                    <a:pt x="524002" y="139"/>
                  </a:cubicBezTo>
                  <a:cubicBezTo>
                    <a:pt x="597097" y="3155"/>
                    <a:pt x="670214" y="5385"/>
                    <a:pt x="743331" y="8008"/>
                  </a:cubicBezTo>
                  <a:cubicBezTo>
                    <a:pt x="823333" y="10871"/>
                    <a:pt x="903357" y="13757"/>
                    <a:pt x="983359" y="16708"/>
                  </a:cubicBezTo>
                  <a:cubicBezTo>
                    <a:pt x="1060826" y="19571"/>
                    <a:pt x="1138293" y="22566"/>
                    <a:pt x="1215759" y="25451"/>
                  </a:cubicBezTo>
                  <a:cubicBezTo>
                    <a:pt x="1315412" y="29145"/>
                    <a:pt x="1415065" y="32752"/>
                    <a:pt x="1514719" y="36468"/>
                  </a:cubicBezTo>
                  <a:cubicBezTo>
                    <a:pt x="1590721" y="39309"/>
                    <a:pt x="1666723" y="42238"/>
                    <a:pt x="1742725" y="45189"/>
                  </a:cubicBezTo>
                  <a:cubicBezTo>
                    <a:pt x="1756933" y="45736"/>
                    <a:pt x="1770857" y="46370"/>
                    <a:pt x="1782398" y="57059"/>
                  </a:cubicBezTo>
                  <a:cubicBezTo>
                    <a:pt x="1794748" y="68512"/>
                    <a:pt x="1798202" y="83005"/>
                    <a:pt x="1798399" y="98546"/>
                  </a:cubicBezTo>
                  <a:cubicBezTo>
                    <a:pt x="1798814" y="130962"/>
                    <a:pt x="1798530" y="163379"/>
                    <a:pt x="1798530" y="195795"/>
                  </a:cubicBezTo>
                  <a:lnTo>
                    <a:pt x="1797197" y="195795"/>
                  </a:lnTo>
                  <a:close/>
                  <a:moveTo>
                    <a:pt x="1832586" y="2031781"/>
                  </a:moveTo>
                  <a:cubicBezTo>
                    <a:pt x="1707008" y="1411020"/>
                    <a:pt x="1672734" y="784620"/>
                    <a:pt x="1688800" y="153892"/>
                  </a:cubicBezTo>
                  <a:cubicBezTo>
                    <a:pt x="1313686" y="138897"/>
                    <a:pt x="940363" y="123968"/>
                    <a:pt x="566254" y="108994"/>
                  </a:cubicBezTo>
                  <a:cubicBezTo>
                    <a:pt x="566254" y="115967"/>
                    <a:pt x="566036" y="121345"/>
                    <a:pt x="566298" y="126678"/>
                  </a:cubicBezTo>
                  <a:cubicBezTo>
                    <a:pt x="568112" y="166657"/>
                    <a:pt x="570145" y="206637"/>
                    <a:pt x="571872" y="246616"/>
                  </a:cubicBezTo>
                  <a:cubicBezTo>
                    <a:pt x="575173" y="322596"/>
                    <a:pt x="578233" y="398598"/>
                    <a:pt x="581599" y="474579"/>
                  </a:cubicBezTo>
                  <a:cubicBezTo>
                    <a:pt x="583370" y="514514"/>
                    <a:pt x="561883" y="537487"/>
                    <a:pt x="521772" y="536023"/>
                  </a:cubicBezTo>
                  <a:cubicBezTo>
                    <a:pt x="466514" y="534012"/>
                    <a:pt x="411277" y="530733"/>
                    <a:pt x="356041" y="528219"/>
                  </a:cubicBezTo>
                  <a:cubicBezTo>
                    <a:pt x="304411" y="525859"/>
                    <a:pt x="252781" y="523542"/>
                    <a:pt x="201151" y="521684"/>
                  </a:cubicBezTo>
                  <a:cubicBezTo>
                    <a:pt x="181282" y="520962"/>
                    <a:pt x="161369" y="521574"/>
                    <a:pt x="140712" y="521574"/>
                  </a:cubicBezTo>
                  <a:cubicBezTo>
                    <a:pt x="90853" y="1099711"/>
                    <a:pt x="103968" y="1675618"/>
                    <a:pt x="183708" y="2251197"/>
                  </a:cubicBezTo>
                  <a:cubicBezTo>
                    <a:pt x="733778" y="2177993"/>
                    <a:pt x="1282581" y="2104964"/>
                    <a:pt x="1832586" y="2031781"/>
                  </a:cubicBezTo>
                  <a:close/>
                  <a:moveTo>
                    <a:pt x="232496" y="412653"/>
                  </a:moveTo>
                  <a:cubicBezTo>
                    <a:pt x="310772" y="416085"/>
                    <a:pt x="389594" y="419561"/>
                    <a:pt x="468962" y="423036"/>
                  </a:cubicBezTo>
                  <a:cubicBezTo>
                    <a:pt x="465028" y="343231"/>
                    <a:pt x="461202" y="265392"/>
                    <a:pt x="457246" y="184800"/>
                  </a:cubicBezTo>
                  <a:cubicBezTo>
                    <a:pt x="381003" y="262092"/>
                    <a:pt x="307034" y="337088"/>
                    <a:pt x="232496" y="412653"/>
                  </a:cubicBezTo>
                  <a:close/>
                </a:path>
              </a:pathLst>
            </a:custGeom>
            <a:solidFill>
              <a:srgbClr val="000000"/>
            </a:solidFill>
            <a:ln w="2176"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358A07C3-BA43-343F-6C70-624C472A50BB}"/>
                </a:ext>
              </a:extLst>
            </p:cNvPr>
            <p:cNvSpPr/>
            <p:nvPr/>
          </p:nvSpPr>
          <p:spPr>
            <a:xfrm>
              <a:off x="4822638" y="2051746"/>
              <a:ext cx="1721258" cy="2142202"/>
            </a:xfrm>
            <a:custGeom>
              <a:avLst/>
              <a:gdLst>
                <a:gd name="connsiteX0" fmla="*/ 1721237 w 1721258"/>
                <a:gd name="connsiteY0" fmla="*/ 1922787 h 2142202"/>
                <a:gd name="connsiteX1" fmla="*/ 72359 w 1721258"/>
                <a:gd name="connsiteY1" fmla="*/ 2142203 h 2142202"/>
                <a:gd name="connsiteX2" fmla="*/ 29385 w 1721258"/>
                <a:gd name="connsiteY2" fmla="*/ 412580 h 2142202"/>
                <a:gd name="connsiteX3" fmla="*/ 89824 w 1721258"/>
                <a:gd name="connsiteY3" fmla="*/ 412689 h 2142202"/>
                <a:gd name="connsiteX4" fmla="*/ 244714 w 1721258"/>
                <a:gd name="connsiteY4" fmla="*/ 419225 h 2142202"/>
                <a:gd name="connsiteX5" fmla="*/ 410445 w 1721258"/>
                <a:gd name="connsiteY5" fmla="*/ 427028 h 2142202"/>
                <a:gd name="connsiteX6" fmla="*/ 470272 w 1721258"/>
                <a:gd name="connsiteY6" fmla="*/ 365584 h 2142202"/>
                <a:gd name="connsiteX7" fmla="*/ 460545 w 1721258"/>
                <a:gd name="connsiteY7" fmla="*/ 137621 h 2142202"/>
                <a:gd name="connsiteX8" fmla="*/ 454971 w 1721258"/>
                <a:gd name="connsiteY8" fmla="*/ 17684 h 2142202"/>
                <a:gd name="connsiteX9" fmla="*/ 454927 w 1721258"/>
                <a:gd name="connsiteY9" fmla="*/ 0 h 2142202"/>
                <a:gd name="connsiteX10" fmla="*/ 1577473 w 1721258"/>
                <a:gd name="connsiteY10" fmla="*/ 44897 h 2142202"/>
                <a:gd name="connsiteX11" fmla="*/ 1721259 w 1721258"/>
                <a:gd name="connsiteY11" fmla="*/ 1922787 h 21422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21258" h="2142202">
                  <a:moveTo>
                    <a:pt x="1721237" y="1922787"/>
                  </a:moveTo>
                  <a:cubicBezTo>
                    <a:pt x="1171254" y="1995969"/>
                    <a:pt x="622430" y="2068998"/>
                    <a:pt x="72359" y="2142203"/>
                  </a:cubicBezTo>
                  <a:cubicBezTo>
                    <a:pt x="-7359" y="1566624"/>
                    <a:pt x="-20474" y="990717"/>
                    <a:pt x="29385" y="412580"/>
                  </a:cubicBezTo>
                  <a:cubicBezTo>
                    <a:pt x="50020" y="412580"/>
                    <a:pt x="69933" y="411990"/>
                    <a:pt x="89824" y="412689"/>
                  </a:cubicBezTo>
                  <a:cubicBezTo>
                    <a:pt x="141476" y="414547"/>
                    <a:pt x="193106" y="416864"/>
                    <a:pt x="244714" y="419225"/>
                  </a:cubicBezTo>
                  <a:cubicBezTo>
                    <a:pt x="299972" y="421739"/>
                    <a:pt x="355187" y="425017"/>
                    <a:pt x="410445" y="427028"/>
                  </a:cubicBezTo>
                  <a:cubicBezTo>
                    <a:pt x="450556" y="428493"/>
                    <a:pt x="472043" y="405520"/>
                    <a:pt x="470272" y="365584"/>
                  </a:cubicBezTo>
                  <a:cubicBezTo>
                    <a:pt x="466906" y="289604"/>
                    <a:pt x="463846" y="213602"/>
                    <a:pt x="460545" y="137621"/>
                  </a:cubicBezTo>
                  <a:cubicBezTo>
                    <a:pt x="458796" y="97642"/>
                    <a:pt x="456785" y="57663"/>
                    <a:pt x="454971" y="17684"/>
                  </a:cubicBezTo>
                  <a:cubicBezTo>
                    <a:pt x="454731" y="12328"/>
                    <a:pt x="454927" y="6973"/>
                    <a:pt x="454927" y="0"/>
                  </a:cubicBezTo>
                  <a:cubicBezTo>
                    <a:pt x="829058" y="14951"/>
                    <a:pt x="1202359" y="29881"/>
                    <a:pt x="1577473" y="44897"/>
                  </a:cubicBezTo>
                  <a:cubicBezTo>
                    <a:pt x="1561407" y="675626"/>
                    <a:pt x="1595681" y="1302026"/>
                    <a:pt x="1721259" y="1922787"/>
                  </a:cubicBezTo>
                  <a:close/>
                </a:path>
              </a:pathLst>
            </a:custGeom>
            <a:solidFill>
              <a:schemeClr val="accent4"/>
            </a:solidFill>
            <a:ln w="2176"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697841F9-6D5C-321E-8F35-1108BEB9C56E}"/>
                </a:ext>
              </a:extLst>
            </p:cNvPr>
            <p:cNvSpPr/>
            <p:nvPr/>
          </p:nvSpPr>
          <p:spPr>
            <a:xfrm>
              <a:off x="4943786" y="2127574"/>
              <a:ext cx="236465" cy="238236"/>
            </a:xfrm>
            <a:custGeom>
              <a:avLst/>
              <a:gdLst>
                <a:gd name="connsiteX0" fmla="*/ 0 w 236465"/>
                <a:gd name="connsiteY0" fmla="*/ 227853 h 238236"/>
                <a:gd name="connsiteX1" fmla="*/ 224750 w 236465"/>
                <a:gd name="connsiteY1" fmla="*/ 0 h 238236"/>
                <a:gd name="connsiteX2" fmla="*/ 236466 w 236465"/>
                <a:gd name="connsiteY2" fmla="*/ 238236 h 238236"/>
                <a:gd name="connsiteX3" fmla="*/ 0 w 236465"/>
                <a:gd name="connsiteY3" fmla="*/ 227853 h 238236"/>
              </a:gdLst>
              <a:ahLst/>
              <a:cxnLst>
                <a:cxn ang="0">
                  <a:pos x="connsiteX0" y="connsiteY0"/>
                </a:cxn>
                <a:cxn ang="0">
                  <a:pos x="connsiteX1" y="connsiteY1"/>
                </a:cxn>
                <a:cxn ang="0">
                  <a:pos x="connsiteX2" y="connsiteY2"/>
                </a:cxn>
                <a:cxn ang="0">
                  <a:pos x="connsiteX3" y="connsiteY3"/>
                </a:cxn>
              </a:cxnLst>
              <a:rect l="l" t="t" r="r" b="b"/>
              <a:pathLst>
                <a:path w="236465" h="238236">
                  <a:moveTo>
                    <a:pt x="0" y="227853"/>
                  </a:moveTo>
                  <a:cubicBezTo>
                    <a:pt x="74538" y="152288"/>
                    <a:pt x="148507" y="77292"/>
                    <a:pt x="224750" y="0"/>
                  </a:cubicBezTo>
                  <a:cubicBezTo>
                    <a:pt x="228728" y="80592"/>
                    <a:pt x="232553" y="158409"/>
                    <a:pt x="236466" y="238236"/>
                  </a:cubicBezTo>
                  <a:cubicBezTo>
                    <a:pt x="157097" y="234761"/>
                    <a:pt x="78275" y="231285"/>
                    <a:pt x="0" y="227853"/>
                  </a:cubicBezTo>
                  <a:close/>
                </a:path>
              </a:pathLst>
            </a:custGeom>
            <a:solidFill>
              <a:srgbClr val="FFFFFF"/>
            </a:solidFill>
            <a:ln w="2176" cap="flat">
              <a:noFill/>
              <a:prstDash val="solid"/>
              <a:miter/>
            </a:ln>
          </p:spPr>
          <p:txBody>
            <a:bodyPr rtlCol="0" anchor="ctr"/>
            <a:lstStyle/>
            <a:p>
              <a:endParaRPr lang="en-US"/>
            </a:p>
          </p:txBody>
        </p:sp>
      </p:grpSp>
      <p:sp>
        <p:nvSpPr>
          <p:cNvPr id="3" name="Footer Placeholder 1">
            <a:extLst>
              <a:ext uri="{FF2B5EF4-FFF2-40B4-BE49-F238E27FC236}">
                <a16:creationId xmlns:a16="http://schemas.microsoft.com/office/drawing/2014/main" id="{04945BC2-45E3-82C5-3E54-A871FF2B32BD}"/>
              </a:ext>
            </a:extLst>
          </p:cNvPr>
          <p:cNvSpPr>
            <a:spLocks noGrp="1"/>
          </p:cNvSpPr>
          <p:nvPr>
            <p:ph type="ftr" sz="quarter" idx="21"/>
          </p:nvPr>
        </p:nvSpPr>
        <p:spPr>
          <a:xfrm>
            <a:off x="7534275" y="6125556"/>
            <a:ext cx="3108325" cy="605155"/>
          </a:xfrm>
        </p:spPr>
        <p:txBody>
          <a:bodyPr/>
          <a:lstStyle/>
          <a:p>
            <a:r>
              <a:rPr lang="en-US" dirty="0"/>
              <a:t>UNIT 06 – Web Browsers</a:t>
            </a:r>
          </a:p>
          <a:p>
            <a:r>
              <a:rPr lang="en-US" dirty="0"/>
              <a:t>LESSON 02 – Websites &amp; Web Addresses</a:t>
            </a:r>
          </a:p>
        </p:txBody>
      </p:sp>
    </p:spTree>
    <p:extLst>
      <p:ext uri="{BB962C8B-B14F-4D97-AF65-F5344CB8AC3E}">
        <p14:creationId xmlns:p14="http://schemas.microsoft.com/office/powerpoint/2010/main" val="32350095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120521-E17D-2D36-A977-F8A424C7A062}"/>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A2B45BF-A176-E824-3F07-5BFC8ADFA89F}"/>
              </a:ext>
            </a:extLst>
          </p:cNvPr>
          <p:cNvSpPr>
            <a:spLocks noGrp="1"/>
          </p:cNvSpPr>
          <p:nvPr>
            <p:ph type="sldNum" sz="quarter" idx="22"/>
          </p:nvPr>
        </p:nvSpPr>
        <p:spPr/>
        <p:txBody>
          <a:bodyPr/>
          <a:lstStyle/>
          <a:p>
            <a:fld id="{F1C3B705-76CB-4701-B49A-E6553401712F}" type="slidenum">
              <a:rPr lang="en-US" smtClean="0"/>
              <a:pPr/>
              <a:t>3</a:t>
            </a:fld>
            <a:endParaRPr lang="en-US" dirty="0"/>
          </a:p>
        </p:txBody>
      </p:sp>
      <p:sp>
        <p:nvSpPr>
          <p:cNvPr id="4" name="Text Placeholder 3">
            <a:extLst>
              <a:ext uri="{FF2B5EF4-FFF2-40B4-BE49-F238E27FC236}">
                <a16:creationId xmlns:a16="http://schemas.microsoft.com/office/drawing/2014/main" id="{F1C4C558-6EE0-0AA3-8576-AAD232328AAB}"/>
              </a:ext>
            </a:extLst>
          </p:cNvPr>
          <p:cNvSpPr>
            <a:spLocks noGrp="1"/>
          </p:cNvSpPr>
          <p:nvPr>
            <p:ph type="body" sz="quarter" idx="25"/>
          </p:nvPr>
        </p:nvSpPr>
        <p:spPr>
          <a:xfrm>
            <a:off x="873125" y="2101604"/>
            <a:ext cx="7507068" cy="1327396"/>
          </a:xfrm>
        </p:spPr>
        <p:txBody>
          <a:bodyPr/>
          <a:lstStyle/>
          <a:p>
            <a:r>
              <a:rPr lang="es-ES" dirty="0"/>
              <a:t>¿Qué es un Navegador Web?</a:t>
            </a:r>
            <a:endParaRPr lang="en-US" dirty="0"/>
          </a:p>
        </p:txBody>
      </p:sp>
      <p:sp>
        <p:nvSpPr>
          <p:cNvPr id="5" name="Text Placeholder 4">
            <a:extLst>
              <a:ext uri="{FF2B5EF4-FFF2-40B4-BE49-F238E27FC236}">
                <a16:creationId xmlns:a16="http://schemas.microsoft.com/office/drawing/2014/main" id="{1C5EFF4A-7FAA-2E91-1642-057AA98A752C}"/>
              </a:ext>
            </a:extLst>
          </p:cNvPr>
          <p:cNvSpPr>
            <a:spLocks noGrp="1"/>
          </p:cNvSpPr>
          <p:nvPr>
            <p:ph type="body" sz="quarter" idx="24"/>
          </p:nvPr>
        </p:nvSpPr>
        <p:spPr/>
        <p:txBody>
          <a:bodyPr>
            <a:normAutofit fontScale="92500" lnSpcReduction="10000"/>
          </a:bodyPr>
          <a:lstStyle/>
          <a:p>
            <a:r>
              <a:rPr lang="en-US" dirty="0"/>
              <a:t>01</a:t>
            </a:r>
          </a:p>
        </p:txBody>
      </p:sp>
      <p:sp>
        <p:nvSpPr>
          <p:cNvPr id="6" name="Footer Placeholder 1">
            <a:extLst>
              <a:ext uri="{FF2B5EF4-FFF2-40B4-BE49-F238E27FC236}">
                <a16:creationId xmlns:a16="http://schemas.microsoft.com/office/drawing/2014/main" id="{367D8E3D-CCE5-2010-7E02-3467BD4C5F31}"/>
              </a:ext>
            </a:extLst>
          </p:cNvPr>
          <p:cNvSpPr>
            <a:spLocks noGrp="1"/>
          </p:cNvSpPr>
          <p:nvPr>
            <p:ph type="ftr" sz="quarter" idx="21"/>
          </p:nvPr>
        </p:nvSpPr>
        <p:spPr>
          <a:xfrm>
            <a:off x="7534275" y="6125556"/>
            <a:ext cx="3108325" cy="605155"/>
          </a:xfrm>
        </p:spPr>
        <p:txBody>
          <a:bodyPr/>
          <a:lstStyle/>
          <a:p>
            <a:r>
              <a:rPr lang="en-US" dirty="0"/>
              <a:t>UNIT 06 – Web Browsers</a:t>
            </a:r>
          </a:p>
          <a:p>
            <a:r>
              <a:rPr lang="en-US" dirty="0"/>
              <a:t>LESSON 01 – What is a Web Browser?</a:t>
            </a:r>
          </a:p>
        </p:txBody>
      </p:sp>
    </p:spTree>
    <p:extLst>
      <p:ext uri="{BB962C8B-B14F-4D97-AF65-F5344CB8AC3E}">
        <p14:creationId xmlns:p14="http://schemas.microsoft.com/office/powerpoint/2010/main" val="240095870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0A2027-26AE-B439-CB31-1371839B5993}"/>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F983A432-97F6-794F-082C-1C6E22B933E1}"/>
              </a:ext>
            </a:extLst>
          </p:cNvPr>
          <p:cNvSpPr>
            <a:spLocks noGrp="1"/>
          </p:cNvSpPr>
          <p:nvPr>
            <p:ph type="sldNum" sz="quarter" idx="22"/>
          </p:nvPr>
        </p:nvSpPr>
        <p:spPr/>
        <p:txBody>
          <a:bodyPr/>
          <a:lstStyle/>
          <a:p>
            <a:fld id="{F1C3B705-76CB-4701-B49A-E6553401712F}" type="slidenum">
              <a:rPr lang="en-US" smtClean="0"/>
              <a:pPr/>
              <a:t>30</a:t>
            </a:fld>
            <a:endParaRPr lang="en-US" dirty="0"/>
          </a:p>
        </p:txBody>
      </p:sp>
      <p:sp>
        <p:nvSpPr>
          <p:cNvPr id="5" name="Text Placeholder 4">
            <a:extLst>
              <a:ext uri="{FF2B5EF4-FFF2-40B4-BE49-F238E27FC236}">
                <a16:creationId xmlns:a16="http://schemas.microsoft.com/office/drawing/2014/main" id="{CEAB6AFF-162F-4A75-44EF-4B1641E99C7B}"/>
              </a:ext>
            </a:extLst>
          </p:cNvPr>
          <p:cNvSpPr>
            <a:spLocks noGrp="1"/>
          </p:cNvSpPr>
          <p:nvPr>
            <p:ph type="body" sz="quarter" idx="24"/>
          </p:nvPr>
        </p:nvSpPr>
        <p:spPr/>
        <p:txBody>
          <a:bodyPr/>
          <a:lstStyle/>
          <a:p>
            <a:r>
              <a:rPr lang="en-US" dirty="0" err="1"/>
              <a:t>Evaluación</a:t>
            </a:r>
            <a:endParaRPr lang="en-US" dirty="0"/>
          </a:p>
        </p:txBody>
      </p:sp>
      <p:sp>
        <p:nvSpPr>
          <p:cNvPr id="2" name="Text Placeholder 6">
            <a:extLst>
              <a:ext uri="{FF2B5EF4-FFF2-40B4-BE49-F238E27FC236}">
                <a16:creationId xmlns:a16="http://schemas.microsoft.com/office/drawing/2014/main" id="{D5BE97AB-FD45-9508-758F-74F8A9A00CA3}"/>
              </a:ext>
            </a:extLst>
          </p:cNvPr>
          <p:cNvSpPr txBox="1">
            <a:spLocks/>
          </p:cNvSpPr>
          <p:nvPr/>
        </p:nvSpPr>
        <p:spPr>
          <a:xfrm>
            <a:off x="4102942" y="2823845"/>
            <a:ext cx="7332138" cy="605155"/>
          </a:xfrm>
          <a:prstGeom prst="rect">
            <a:avLst/>
          </a:prstGeom>
        </p:spPr>
        <p:txBody>
          <a:bodyPr vert="horz" lIns="91440" tIns="45720" rIns="91440" bIns="45720" rtlCol="0">
            <a:noAutofit/>
          </a:bodyPr>
          <a:lstStyle>
            <a:lvl1pPr marL="457200" indent="-457200" algn="l" defTabSz="914400" rtl="0" eaLnBrk="1" latinLnBrk="0" hangingPunct="1">
              <a:lnSpc>
                <a:spcPct val="90000"/>
              </a:lnSpc>
              <a:spcBef>
                <a:spcPts val="1000"/>
              </a:spcBef>
              <a:buFont typeface="Wingdings" panose="05000000000000000000" pitchFamily="2" charset="2"/>
              <a:buChar char="§"/>
              <a:defRPr sz="2800" b="0" kern="1200">
                <a:solidFill>
                  <a:schemeClr val="tx1"/>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es-ES" sz="2000" dirty="0"/>
              <a:t>Unidad 6 Lección 2.Actividad.Practica Escribir URL</a:t>
            </a:r>
            <a:endParaRPr lang="en-US" sz="2000" dirty="0"/>
          </a:p>
        </p:txBody>
      </p:sp>
      <p:grpSp>
        <p:nvGrpSpPr>
          <p:cNvPr id="6" name="Group 5">
            <a:extLst>
              <a:ext uri="{FF2B5EF4-FFF2-40B4-BE49-F238E27FC236}">
                <a16:creationId xmlns:a16="http://schemas.microsoft.com/office/drawing/2014/main" id="{2C9645FD-685A-8736-37BC-B374C8C34319}"/>
              </a:ext>
            </a:extLst>
          </p:cNvPr>
          <p:cNvGrpSpPr/>
          <p:nvPr/>
        </p:nvGrpSpPr>
        <p:grpSpPr>
          <a:xfrm>
            <a:off x="2305632" y="2273127"/>
            <a:ext cx="1397996" cy="1696720"/>
            <a:chOff x="4711290" y="1942774"/>
            <a:chExt cx="1950967" cy="2367850"/>
          </a:xfrm>
        </p:grpSpPr>
        <p:sp>
          <p:nvSpPr>
            <p:cNvPr id="7" name="Freeform: Shape 6">
              <a:extLst>
                <a:ext uri="{FF2B5EF4-FFF2-40B4-BE49-F238E27FC236}">
                  <a16:creationId xmlns:a16="http://schemas.microsoft.com/office/drawing/2014/main" id="{1F46689F-B867-C2ED-884F-2ABFF5C687E7}"/>
                </a:ext>
              </a:extLst>
            </p:cNvPr>
            <p:cNvSpPr/>
            <p:nvPr/>
          </p:nvSpPr>
          <p:spPr>
            <a:xfrm>
              <a:off x="4711290" y="1942774"/>
              <a:ext cx="1950967" cy="2367850"/>
            </a:xfrm>
            <a:custGeom>
              <a:avLst/>
              <a:gdLst>
                <a:gd name="connsiteX0" fmla="*/ 1797197 w 1950967"/>
                <a:gd name="connsiteY0" fmla="*/ 195817 h 2367850"/>
                <a:gd name="connsiteX1" fmla="*/ 1797284 w 1950967"/>
                <a:gd name="connsiteY1" fmla="*/ 524678 h 2367850"/>
                <a:gd name="connsiteX2" fmla="*/ 1799535 w 1950967"/>
                <a:gd name="connsiteY2" fmla="*/ 684136 h 2367850"/>
                <a:gd name="connsiteX3" fmla="*/ 1811514 w 1950967"/>
                <a:gd name="connsiteY3" fmla="*/ 984079 h 2367850"/>
                <a:gd name="connsiteX4" fmla="*/ 1825328 w 1950967"/>
                <a:gd name="connsiteY4" fmla="*/ 1177899 h 2367850"/>
                <a:gd name="connsiteX5" fmla="*/ 1850750 w 1950967"/>
                <a:gd name="connsiteY5" fmla="*/ 1415567 h 2367850"/>
                <a:gd name="connsiteX6" fmla="*/ 1879647 w 1950967"/>
                <a:gd name="connsiteY6" fmla="*/ 1627420 h 2367850"/>
                <a:gd name="connsiteX7" fmla="*/ 1915276 w 1950967"/>
                <a:gd name="connsiteY7" fmla="*/ 1852541 h 2367850"/>
                <a:gd name="connsiteX8" fmla="*/ 1945157 w 1950967"/>
                <a:gd name="connsiteY8" fmla="*/ 2041049 h 2367850"/>
                <a:gd name="connsiteX9" fmla="*/ 1950097 w 1950967"/>
                <a:gd name="connsiteY9" fmla="*/ 2070077 h 2367850"/>
                <a:gd name="connsiteX10" fmla="*/ 1905221 w 1950967"/>
                <a:gd name="connsiteY10" fmla="*/ 2133555 h 2367850"/>
                <a:gd name="connsiteX11" fmla="*/ 1741982 w 1950967"/>
                <a:gd name="connsiteY11" fmla="*/ 2155807 h 2367850"/>
                <a:gd name="connsiteX12" fmla="*/ 1552709 w 1950967"/>
                <a:gd name="connsiteY12" fmla="*/ 2181075 h 2367850"/>
                <a:gd name="connsiteX13" fmla="*/ 1347195 w 1950967"/>
                <a:gd name="connsiteY13" fmla="*/ 2208376 h 2367850"/>
                <a:gd name="connsiteX14" fmla="*/ 1159080 w 1950967"/>
                <a:gd name="connsiteY14" fmla="*/ 2233710 h 2367850"/>
                <a:gd name="connsiteX15" fmla="*/ 973086 w 1950967"/>
                <a:gd name="connsiteY15" fmla="*/ 2258520 h 2367850"/>
                <a:gd name="connsiteX16" fmla="*/ 765495 w 1950967"/>
                <a:gd name="connsiteY16" fmla="*/ 2286455 h 2367850"/>
                <a:gd name="connsiteX17" fmla="*/ 579501 w 1950967"/>
                <a:gd name="connsiteY17" fmla="*/ 2311199 h 2367850"/>
                <a:gd name="connsiteX18" fmla="*/ 361156 w 1950967"/>
                <a:gd name="connsiteY18" fmla="*/ 2340970 h 2367850"/>
                <a:gd name="connsiteX19" fmla="*/ 165456 w 1950967"/>
                <a:gd name="connsiteY19" fmla="*/ 2367244 h 2367850"/>
                <a:gd name="connsiteX20" fmla="*/ 76033 w 1950967"/>
                <a:gd name="connsiteY20" fmla="*/ 2292597 h 2367850"/>
                <a:gd name="connsiteX21" fmla="*/ 60164 w 1950967"/>
                <a:gd name="connsiteY21" fmla="*/ 2152725 h 2367850"/>
                <a:gd name="connsiteX22" fmla="*/ 39529 w 1950967"/>
                <a:gd name="connsiteY22" fmla="*/ 1974927 h 2367850"/>
                <a:gd name="connsiteX23" fmla="*/ 20490 w 1950967"/>
                <a:gd name="connsiteY23" fmla="*/ 1764036 h 2367850"/>
                <a:gd name="connsiteX24" fmla="*/ 10523 w 1950967"/>
                <a:gd name="connsiteY24" fmla="*/ 1595135 h 2367850"/>
                <a:gd name="connsiteX25" fmla="*/ 1758 w 1950967"/>
                <a:gd name="connsiteY25" fmla="*/ 1331062 h 2367850"/>
                <a:gd name="connsiteX26" fmla="*/ 949 w 1950967"/>
                <a:gd name="connsiteY26" fmla="*/ 1080891 h 2367850"/>
                <a:gd name="connsiteX27" fmla="*/ 12665 w 1950967"/>
                <a:gd name="connsiteY27" fmla="*/ 766718 h 2367850"/>
                <a:gd name="connsiteX28" fmla="*/ 26501 w 1950967"/>
                <a:gd name="connsiteY28" fmla="*/ 546624 h 2367850"/>
                <a:gd name="connsiteX29" fmla="*/ 33125 w 1950967"/>
                <a:gd name="connsiteY29" fmla="*/ 461748 h 2367850"/>
                <a:gd name="connsiteX30" fmla="*/ 58983 w 1950967"/>
                <a:gd name="connsiteY30" fmla="*/ 414183 h 2367850"/>
                <a:gd name="connsiteX31" fmla="*/ 245830 w 1950967"/>
                <a:gd name="connsiteY31" fmla="*/ 227052 h 2367850"/>
                <a:gd name="connsiteX32" fmla="*/ 446251 w 1950967"/>
                <a:gd name="connsiteY32" fmla="*/ 27222 h 2367850"/>
                <a:gd name="connsiteX33" fmla="*/ 524002 w 1950967"/>
                <a:gd name="connsiteY33" fmla="*/ 139 h 2367850"/>
                <a:gd name="connsiteX34" fmla="*/ 743331 w 1950967"/>
                <a:gd name="connsiteY34" fmla="*/ 8008 h 2367850"/>
                <a:gd name="connsiteX35" fmla="*/ 983359 w 1950967"/>
                <a:gd name="connsiteY35" fmla="*/ 16708 h 2367850"/>
                <a:gd name="connsiteX36" fmla="*/ 1215759 w 1950967"/>
                <a:gd name="connsiteY36" fmla="*/ 25451 h 2367850"/>
                <a:gd name="connsiteX37" fmla="*/ 1514719 w 1950967"/>
                <a:gd name="connsiteY37" fmla="*/ 36468 h 2367850"/>
                <a:gd name="connsiteX38" fmla="*/ 1742725 w 1950967"/>
                <a:gd name="connsiteY38" fmla="*/ 45189 h 2367850"/>
                <a:gd name="connsiteX39" fmla="*/ 1782398 w 1950967"/>
                <a:gd name="connsiteY39" fmla="*/ 57059 h 2367850"/>
                <a:gd name="connsiteX40" fmla="*/ 1798399 w 1950967"/>
                <a:gd name="connsiteY40" fmla="*/ 98546 h 2367850"/>
                <a:gd name="connsiteX41" fmla="*/ 1798530 w 1950967"/>
                <a:gd name="connsiteY41" fmla="*/ 195795 h 2367850"/>
                <a:gd name="connsiteX42" fmla="*/ 1797197 w 1950967"/>
                <a:gd name="connsiteY42" fmla="*/ 195795 h 2367850"/>
                <a:gd name="connsiteX43" fmla="*/ 1832586 w 1950967"/>
                <a:gd name="connsiteY43" fmla="*/ 2031781 h 2367850"/>
                <a:gd name="connsiteX44" fmla="*/ 1688800 w 1950967"/>
                <a:gd name="connsiteY44" fmla="*/ 153892 h 2367850"/>
                <a:gd name="connsiteX45" fmla="*/ 566254 w 1950967"/>
                <a:gd name="connsiteY45" fmla="*/ 108994 h 2367850"/>
                <a:gd name="connsiteX46" fmla="*/ 566298 w 1950967"/>
                <a:gd name="connsiteY46" fmla="*/ 126678 h 2367850"/>
                <a:gd name="connsiteX47" fmla="*/ 571872 w 1950967"/>
                <a:gd name="connsiteY47" fmla="*/ 246616 h 2367850"/>
                <a:gd name="connsiteX48" fmla="*/ 581599 w 1950967"/>
                <a:gd name="connsiteY48" fmla="*/ 474579 h 2367850"/>
                <a:gd name="connsiteX49" fmla="*/ 521772 w 1950967"/>
                <a:gd name="connsiteY49" fmla="*/ 536023 h 2367850"/>
                <a:gd name="connsiteX50" fmla="*/ 356041 w 1950967"/>
                <a:gd name="connsiteY50" fmla="*/ 528219 h 2367850"/>
                <a:gd name="connsiteX51" fmla="*/ 201151 w 1950967"/>
                <a:gd name="connsiteY51" fmla="*/ 521684 h 2367850"/>
                <a:gd name="connsiteX52" fmla="*/ 140712 w 1950967"/>
                <a:gd name="connsiteY52" fmla="*/ 521574 h 2367850"/>
                <a:gd name="connsiteX53" fmla="*/ 183708 w 1950967"/>
                <a:gd name="connsiteY53" fmla="*/ 2251197 h 2367850"/>
                <a:gd name="connsiteX54" fmla="*/ 1832586 w 1950967"/>
                <a:gd name="connsiteY54" fmla="*/ 2031781 h 2367850"/>
                <a:gd name="connsiteX55" fmla="*/ 232496 w 1950967"/>
                <a:gd name="connsiteY55" fmla="*/ 412653 h 2367850"/>
                <a:gd name="connsiteX56" fmla="*/ 468962 w 1950967"/>
                <a:gd name="connsiteY56" fmla="*/ 423036 h 2367850"/>
                <a:gd name="connsiteX57" fmla="*/ 457246 w 1950967"/>
                <a:gd name="connsiteY57" fmla="*/ 184800 h 2367850"/>
                <a:gd name="connsiteX58" fmla="*/ 232496 w 1950967"/>
                <a:gd name="connsiteY58" fmla="*/ 412653 h 2367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1950967" h="2367850">
                  <a:moveTo>
                    <a:pt x="1797197" y="195817"/>
                  </a:moveTo>
                  <a:cubicBezTo>
                    <a:pt x="1797197" y="305437"/>
                    <a:pt x="1796978" y="415058"/>
                    <a:pt x="1797284" y="524678"/>
                  </a:cubicBezTo>
                  <a:cubicBezTo>
                    <a:pt x="1797437" y="577838"/>
                    <a:pt x="1797765" y="631020"/>
                    <a:pt x="1799535" y="684136"/>
                  </a:cubicBezTo>
                  <a:cubicBezTo>
                    <a:pt x="1802858" y="784139"/>
                    <a:pt x="1806552" y="884142"/>
                    <a:pt x="1811514" y="984079"/>
                  </a:cubicBezTo>
                  <a:cubicBezTo>
                    <a:pt x="1814727" y="1048759"/>
                    <a:pt x="1819383" y="1113416"/>
                    <a:pt x="1825328" y="1177899"/>
                  </a:cubicBezTo>
                  <a:cubicBezTo>
                    <a:pt x="1832651" y="1257224"/>
                    <a:pt x="1841220" y="1336461"/>
                    <a:pt x="1850750" y="1415567"/>
                  </a:cubicBezTo>
                  <a:cubicBezTo>
                    <a:pt x="1859275" y="1486323"/>
                    <a:pt x="1869177" y="1556926"/>
                    <a:pt x="1879647" y="1627420"/>
                  </a:cubicBezTo>
                  <a:cubicBezTo>
                    <a:pt x="1890817" y="1702570"/>
                    <a:pt x="1903364" y="1777501"/>
                    <a:pt x="1915276" y="1852541"/>
                  </a:cubicBezTo>
                  <a:cubicBezTo>
                    <a:pt x="1925266" y="1915384"/>
                    <a:pt x="1935168" y="1978206"/>
                    <a:pt x="1945157" y="2041049"/>
                  </a:cubicBezTo>
                  <a:cubicBezTo>
                    <a:pt x="1946687" y="2050732"/>
                    <a:pt x="1948567" y="2060394"/>
                    <a:pt x="1950097" y="2070077"/>
                  </a:cubicBezTo>
                  <a:cubicBezTo>
                    <a:pt x="1955234" y="2102406"/>
                    <a:pt x="1937310" y="2128811"/>
                    <a:pt x="1905221" y="2133555"/>
                  </a:cubicBezTo>
                  <a:cubicBezTo>
                    <a:pt x="1850903" y="2141577"/>
                    <a:pt x="1796410" y="2148506"/>
                    <a:pt x="1741982" y="2155807"/>
                  </a:cubicBezTo>
                  <a:cubicBezTo>
                    <a:pt x="1678898" y="2164288"/>
                    <a:pt x="1615814" y="2172681"/>
                    <a:pt x="1552709" y="2181075"/>
                  </a:cubicBezTo>
                  <a:cubicBezTo>
                    <a:pt x="1484204" y="2190190"/>
                    <a:pt x="1415699" y="2199218"/>
                    <a:pt x="1347195" y="2208376"/>
                  </a:cubicBezTo>
                  <a:cubicBezTo>
                    <a:pt x="1284483" y="2216770"/>
                    <a:pt x="1221792" y="2225295"/>
                    <a:pt x="1159080" y="2233710"/>
                  </a:cubicBezTo>
                  <a:cubicBezTo>
                    <a:pt x="1097089" y="2242016"/>
                    <a:pt x="1035076" y="2250213"/>
                    <a:pt x="973086" y="2258520"/>
                  </a:cubicBezTo>
                  <a:cubicBezTo>
                    <a:pt x="903882" y="2267788"/>
                    <a:pt x="834699" y="2277187"/>
                    <a:pt x="765495" y="2286455"/>
                  </a:cubicBezTo>
                  <a:cubicBezTo>
                    <a:pt x="703504" y="2294740"/>
                    <a:pt x="641492" y="2302827"/>
                    <a:pt x="579501" y="2311199"/>
                  </a:cubicBezTo>
                  <a:cubicBezTo>
                    <a:pt x="506712" y="2321013"/>
                    <a:pt x="433945" y="2331090"/>
                    <a:pt x="361156" y="2340970"/>
                  </a:cubicBezTo>
                  <a:cubicBezTo>
                    <a:pt x="295930" y="2349823"/>
                    <a:pt x="230748" y="2358960"/>
                    <a:pt x="165456" y="2367244"/>
                  </a:cubicBezTo>
                  <a:cubicBezTo>
                    <a:pt x="120581" y="2372949"/>
                    <a:pt x="80120" y="2337669"/>
                    <a:pt x="76033" y="2292597"/>
                  </a:cubicBezTo>
                  <a:cubicBezTo>
                    <a:pt x="71814" y="2245885"/>
                    <a:pt x="65584" y="2199327"/>
                    <a:pt x="60164" y="2152725"/>
                  </a:cubicBezTo>
                  <a:cubicBezTo>
                    <a:pt x="53256" y="2093466"/>
                    <a:pt x="45562" y="2034273"/>
                    <a:pt x="39529" y="1974927"/>
                  </a:cubicBezTo>
                  <a:cubicBezTo>
                    <a:pt x="32381" y="1904717"/>
                    <a:pt x="25955" y="1834399"/>
                    <a:pt x="20490" y="1764036"/>
                  </a:cubicBezTo>
                  <a:cubicBezTo>
                    <a:pt x="16119" y="1707816"/>
                    <a:pt x="12840" y="1651464"/>
                    <a:pt x="10523" y="1595135"/>
                  </a:cubicBezTo>
                  <a:cubicBezTo>
                    <a:pt x="6872" y="1507132"/>
                    <a:pt x="3462" y="1419108"/>
                    <a:pt x="1758" y="1331062"/>
                  </a:cubicBezTo>
                  <a:cubicBezTo>
                    <a:pt x="140" y="1247693"/>
                    <a:pt x="-822" y="1164237"/>
                    <a:pt x="949" y="1080891"/>
                  </a:cubicBezTo>
                  <a:cubicBezTo>
                    <a:pt x="3156" y="976123"/>
                    <a:pt x="7747" y="871399"/>
                    <a:pt x="12665" y="766718"/>
                  </a:cubicBezTo>
                  <a:cubicBezTo>
                    <a:pt x="16097" y="693295"/>
                    <a:pt x="21649" y="619960"/>
                    <a:pt x="26501" y="546624"/>
                  </a:cubicBezTo>
                  <a:cubicBezTo>
                    <a:pt x="28381" y="518318"/>
                    <a:pt x="30895" y="490033"/>
                    <a:pt x="33125" y="461748"/>
                  </a:cubicBezTo>
                  <a:cubicBezTo>
                    <a:pt x="34676" y="442031"/>
                    <a:pt x="45256" y="427779"/>
                    <a:pt x="58983" y="414183"/>
                  </a:cubicBezTo>
                  <a:cubicBezTo>
                    <a:pt x="121630" y="352171"/>
                    <a:pt x="183489" y="289393"/>
                    <a:pt x="245830" y="227052"/>
                  </a:cubicBezTo>
                  <a:cubicBezTo>
                    <a:pt x="312542" y="160340"/>
                    <a:pt x="379517" y="93912"/>
                    <a:pt x="446251" y="27222"/>
                  </a:cubicBezTo>
                  <a:cubicBezTo>
                    <a:pt x="467913" y="5604"/>
                    <a:pt x="494187" y="-1085"/>
                    <a:pt x="524002" y="139"/>
                  </a:cubicBezTo>
                  <a:cubicBezTo>
                    <a:pt x="597097" y="3155"/>
                    <a:pt x="670214" y="5385"/>
                    <a:pt x="743331" y="8008"/>
                  </a:cubicBezTo>
                  <a:cubicBezTo>
                    <a:pt x="823333" y="10871"/>
                    <a:pt x="903357" y="13757"/>
                    <a:pt x="983359" y="16708"/>
                  </a:cubicBezTo>
                  <a:cubicBezTo>
                    <a:pt x="1060826" y="19571"/>
                    <a:pt x="1138293" y="22566"/>
                    <a:pt x="1215759" y="25451"/>
                  </a:cubicBezTo>
                  <a:cubicBezTo>
                    <a:pt x="1315412" y="29145"/>
                    <a:pt x="1415065" y="32752"/>
                    <a:pt x="1514719" y="36468"/>
                  </a:cubicBezTo>
                  <a:cubicBezTo>
                    <a:pt x="1590721" y="39309"/>
                    <a:pt x="1666723" y="42238"/>
                    <a:pt x="1742725" y="45189"/>
                  </a:cubicBezTo>
                  <a:cubicBezTo>
                    <a:pt x="1756933" y="45736"/>
                    <a:pt x="1770857" y="46370"/>
                    <a:pt x="1782398" y="57059"/>
                  </a:cubicBezTo>
                  <a:cubicBezTo>
                    <a:pt x="1794748" y="68512"/>
                    <a:pt x="1798202" y="83005"/>
                    <a:pt x="1798399" y="98546"/>
                  </a:cubicBezTo>
                  <a:cubicBezTo>
                    <a:pt x="1798814" y="130962"/>
                    <a:pt x="1798530" y="163379"/>
                    <a:pt x="1798530" y="195795"/>
                  </a:cubicBezTo>
                  <a:lnTo>
                    <a:pt x="1797197" y="195795"/>
                  </a:lnTo>
                  <a:close/>
                  <a:moveTo>
                    <a:pt x="1832586" y="2031781"/>
                  </a:moveTo>
                  <a:cubicBezTo>
                    <a:pt x="1707008" y="1411020"/>
                    <a:pt x="1672734" y="784620"/>
                    <a:pt x="1688800" y="153892"/>
                  </a:cubicBezTo>
                  <a:cubicBezTo>
                    <a:pt x="1313686" y="138897"/>
                    <a:pt x="940363" y="123968"/>
                    <a:pt x="566254" y="108994"/>
                  </a:cubicBezTo>
                  <a:cubicBezTo>
                    <a:pt x="566254" y="115967"/>
                    <a:pt x="566036" y="121345"/>
                    <a:pt x="566298" y="126678"/>
                  </a:cubicBezTo>
                  <a:cubicBezTo>
                    <a:pt x="568112" y="166657"/>
                    <a:pt x="570145" y="206637"/>
                    <a:pt x="571872" y="246616"/>
                  </a:cubicBezTo>
                  <a:cubicBezTo>
                    <a:pt x="575173" y="322596"/>
                    <a:pt x="578233" y="398598"/>
                    <a:pt x="581599" y="474579"/>
                  </a:cubicBezTo>
                  <a:cubicBezTo>
                    <a:pt x="583370" y="514514"/>
                    <a:pt x="561883" y="537487"/>
                    <a:pt x="521772" y="536023"/>
                  </a:cubicBezTo>
                  <a:cubicBezTo>
                    <a:pt x="466514" y="534012"/>
                    <a:pt x="411277" y="530733"/>
                    <a:pt x="356041" y="528219"/>
                  </a:cubicBezTo>
                  <a:cubicBezTo>
                    <a:pt x="304411" y="525859"/>
                    <a:pt x="252781" y="523542"/>
                    <a:pt x="201151" y="521684"/>
                  </a:cubicBezTo>
                  <a:cubicBezTo>
                    <a:pt x="181282" y="520962"/>
                    <a:pt x="161369" y="521574"/>
                    <a:pt x="140712" y="521574"/>
                  </a:cubicBezTo>
                  <a:cubicBezTo>
                    <a:pt x="90853" y="1099711"/>
                    <a:pt x="103968" y="1675618"/>
                    <a:pt x="183708" y="2251197"/>
                  </a:cubicBezTo>
                  <a:cubicBezTo>
                    <a:pt x="733778" y="2177993"/>
                    <a:pt x="1282581" y="2104964"/>
                    <a:pt x="1832586" y="2031781"/>
                  </a:cubicBezTo>
                  <a:close/>
                  <a:moveTo>
                    <a:pt x="232496" y="412653"/>
                  </a:moveTo>
                  <a:cubicBezTo>
                    <a:pt x="310772" y="416085"/>
                    <a:pt x="389594" y="419561"/>
                    <a:pt x="468962" y="423036"/>
                  </a:cubicBezTo>
                  <a:cubicBezTo>
                    <a:pt x="465028" y="343231"/>
                    <a:pt x="461202" y="265392"/>
                    <a:pt x="457246" y="184800"/>
                  </a:cubicBezTo>
                  <a:cubicBezTo>
                    <a:pt x="381003" y="262092"/>
                    <a:pt x="307034" y="337088"/>
                    <a:pt x="232496" y="412653"/>
                  </a:cubicBezTo>
                  <a:close/>
                </a:path>
              </a:pathLst>
            </a:custGeom>
            <a:solidFill>
              <a:srgbClr val="000000"/>
            </a:solidFill>
            <a:ln w="2176"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30B66512-7C3D-C55F-FDCA-C2B0DD09D247}"/>
                </a:ext>
              </a:extLst>
            </p:cNvPr>
            <p:cNvSpPr/>
            <p:nvPr/>
          </p:nvSpPr>
          <p:spPr>
            <a:xfrm>
              <a:off x="4822638" y="2051746"/>
              <a:ext cx="1721258" cy="2142202"/>
            </a:xfrm>
            <a:custGeom>
              <a:avLst/>
              <a:gdLst>
                <a:gd name="connsiteX0" fmla="*/ 1721237 w 1721258"/>
                <a:gd name="connsiteY0" fmla="*/ 1922787 h 2142202"/>
                <a:gd name="connsiteX1" fmla="*/ 72359 w 1721258"/>
                <a:gd name="connsiteY1" fmla="*/ 2142203 h 2142202"/>
                <a:gd name="connsiteX2" fmla="*/ 29385 w 1721258"/>
                <a:gd name="connsiteY2" fmla="*/ 412580 h 2142202"/>
                <a:gd name="connsiteX3" fmla="*/ 89824 w 1721258"/>
                <a:gd name="connsiteY3" fmla="*/ 412689 h 2142202"/>
                <a:gd name="connsiteX4" fmla="*/ 244714 w 1721258"/>
                <a:gd name="connsiteY4" fmla="*/ 419225 h 2142202"/>
                <a:gd name="connsiteX5" fmla="*/ 410445 w 1721258"/>
                <a:gd name="connsiteY5" fmla="*/ 427028 h 2142202"/>
                <a:gd name="connsiteX6" fmla="*/ 470272 w 1721258"/>
                <a:gd name="connsiteY6" fmla="*/ 365584 h 2142202"/>
                <a:gd name="connsiteX7" fmla="*/ 460545 w 1721258"/>
                <a:gd name="connsiteY7" fmla="*/ 137621 h 2142202"/>
                <a:gd name="connsiteX8" fmla="*/ 454971 w 1721258"/>
                <a:gd name="connsiteY8" fmla="*/ 17684 h 2142202"/>
                <a:gd name="connsiteX9" fmla="*/ 454927 w 1721258"/>
                <a:gd name="connsiteY9" fmla="*/ 0 h 2142202"/>
                <a:gd name="connsiteX10" fmla="*/ 1577473 w 1721258"/>
                <a:gd name="connsiteY10" fmla="*/ 44897 h 2142202"/>
                <a:gd name="connsiteX11" fmla="*/ 1721259 w 1721258"/>
                <a:gd name="connsiteY11" fmla="*/ 1922787 h 21422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21258" h="2142202">
                  <a:moveTo>
                    <a:pt x="1721237" y="1922787"/>
                  </a:moveTo>
                  <a:cubicBezTo>
                    <a:pt x="1171254" y="1995969"/>
                    <a:pt x="622430" y="2068998"/>
                    <a:pt x="72359" y="2142203"/>
                  </a:cubicBezTo>
                  <a:cubicBezTo>
                    <a:pt x="-7359" y="1566624"/>
                    <a:pt x="-20474" y="990717"/>
                    <a:pt x="29385" y="412580"/>
                  </a:cubicBezTo>
                  <a:cubicBezTo>
                    <a:pt x="50020" y="412580"/>
                    <a:pt x="69933" y="411990"/>
                    <a:pt x="89824" y="412689"/>
                  </a:cubicBezTo>
                  <a:cubicBezTo>
                    <a:pt x="141476" y="414547"/>
                    <a:pt x="193106" y="416864"/>
                    <a:pt x="244714" y="419225"/>
                  </a:cubicBezTo>
                  <a:cubicBezTo>
                    <a:pt x="299972" y="421739"/>
                    <a:pt x="355187" y="425017"/>
                    <a:pt x="410445" y="427028"/>
                  </a:cubicBezTo>
                  <a:cubicBezTo>
                    <a:pt x="450556" y="428493"/>
                    <a:pt x="472043" y="405520"/>
                    <a:pt x="470272" y="365584"/>
                  </a:cubicBezTo>
                  <a:cubicBezTo>
                    <a:pt x="466906" y="289604"/>
                    <a:pt x="463846" y="213602"/>
                    <a:pt x="460545" y="137621"/>
                  </a:cubicBezTo>
                  <a:cubicBezTo>
                    <a:pt x="458796" y="97642"/>
                    <a:pt x="456785" y="57663"/>
                    <a:pt x="454971" y="17684"/>
                  </a:cubicBezTo>
                  <a:cubicBezTo>
                    <a:pt x="454731" y="12328"/>
                    <a:pt x="454927" y="6973"/>
                    <a:pt x="454927" y="0"/>
                  </a:cubicBezTo>
                  <a:cubicBezTo>
                    <a:pt x="829058" y="14951"/>
                    <a:pt x="1202359" y="29881"/>
                    <a:pt x="1577473" y="44897"/>
                  </a:cubicBezTo>
                  <a:cubicBezTo>
                    <a:pt x="1561407" y="675626"/>
                    <a:pt x="1595681" y="1302026"/>
                    <a:pt x="1721259" y="1922787"/>
                  </a:cubicBezTo>
                  <a:close/>
                </a:path>
              </a:pathLst>
            </a:custGeom>
            <a:solidFill>
              <a:schemeClr val="accent4"/>
            </a:solidFill>
            <a:ln w="2176"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41D672C9-3A9C-3312-A9BA-72C19E73EBFF}"/>
                </a:ext>
              </a:extLst>
            </p:cNvPr>
            <p:cNvSpPr/>
            <p:nvPr/>
          </p:nvSpPr>
          <p:spPr>
            <a:xfrm>
              <a:off x="4943786" y="2127574"/>
              <a:ext cx="236465" cy="238236"/>
            </a:xfrm>
            <a:custGeom>
              <a:avLst/>
              <a:gdLst>
                <a:gd name="connsiteX0" fmla="*/ 0 w 236465"/>
                <a:gd name="connsiteY0" fmla="*/ 227853 h 238236"/>
                <a:gd name="connsiteX1" fmla="*/ 224750 w 236465"/>
                <a:gd name="connsiteY1" fmla="*/ 0 h 238236"/>
                <a:gd name="connsiteX2" fmla="*/ 236466 w 236465"/>
                <a:gd name="connsiteY2" fmla="*/ 238236 h 238236"/>
                <a:gd name="connsiteX3" fmla="*/ 0 w 236465"/>
                <a:gd name="connsiteY3" fmla="*/ 227853 h 238236"/>
              </a:gdLst>
              <a:ahLst/>
              <a:cxnLst>
                <a:cxn ang="0">
                  <a:pos x="connsiteX0" y="connsiteY0"/>
                </a:cxn>
                <a:cxn ang="0">
                  <a:pos x="connsiteX1" y="connsiteY1"/>
                </a:cxn>
                <a:cxn ang="0">
                  <a:pos x="connsiteX2" y="connsiteY2"/>
                </a:cxn>
                <a:cxn ang="0">
                  <a:pos x="connsiteX3" y="connsiteY3"/>
                </a:cxn>
              </a:cxnLst>
              <a:rect l="l" t="t" r="r" b="b"/>
              <a:pathLst>
                <a:path w="236465" h="238236">
                  <a:moveTo>
                    <a:pt x="0" y="227853"/>
                  </a:moveTo>
                  <a:cubicBezTo>
                    <a:pt x="74538" y="152288"/>
                    <a:pt x="148507" y="77292"/>
                    <a:pt x="224750" y="0"/>
                  </a:cubicBezTo>
                  <a:cubicBezTo>
                    <a:pt x="228728" y="80592"/>
                    <a:pt x="232553" y="158409"/>
                    <a:pt x="236466" y="238236"/>
                  </a:cubicBezTo>
                  <a:cubicBezTo>
                    <a:pt x="157097" y="234761"/>
                    <a:pt x="78275" y="231285"/>
                    <a:pt x="0" y="227853"/>
                  </a:cubicBezTo>
                  <a:close/>
                </a:path>
              </a:pathLst>
            </a:custGeom>
            <a:solidFill>
              <a:srgbClr val="FFFFFF"/>
            </a:solidFill>
            <a:ln w="2176" cap="flat">
              <a:noFill/>
              <a:prstDash val="solid"/>
              <a:miter/>
            </a:ln>
          </p:spPr>
          <p:txBody>
            <a:bodyPr rtlCol="0" anchor="ctr"/>
            <a:lstStyle/>
            <a:p>
              <a:endParaRPr lang="en-US"/>
            </a:p>
          </p:txBody>
        </p:sp>
      </p:grpSp>
      <p:sp>
        <p:nvSpPr>
          <p:cNvPr id="3" name="Footer Placeholder 1">
            <a:extLst>
              <a:ext uri="{FF2B5EF4-FFF2-40B4-BE49-F238E27FC236}">
                <a16:creationId xmlns:a16="http://schemas.microsoft.com/office/drawing/2014/main" id="{7E253D9F-BC07-A5DD-C5AC-F0701334BAB0}"/>
              </a:ext>
            </a:extLst>
          </p:cNvPr>
          <p:cNvSpPr>
            <a:spLocks noGrp="1"/>
          </p:cNvSpPr>
          <p:nvPr>
            <p:ph type="ftr" sz="quarter" idx="21"/>
          </p:nvPr>
        </p:nvSpPr>
        <p:spPr>
          <a:xfrm>
            <a:off x="7534275" y="6125556"/>
            <a:ext cx="3108325" cy="605155"/>
          </a:xfrm>
        </p:spPr>
        <p:txBody>
          <a:bodyPr/>
          <a:lstStyle/>
          <a:p>
            <a:r>
              <a:rPr lang="en-US" dirty="0"/>
              <a:t>UNIT 06 – Web Browsers</a:t>
            </a:r>
          </a:p>
          <a:p>
            <a:r>
              <a:rPr lang="en-US" dirty="0"/>
              <a:t>LESSON 02 – Websites &amp; Web Addresses</a:t>
            </a:r>
          </a:p>
        </p:txBody>
      </p:sp>
    </p:spTree>
    <p:extLst>
      <p:ext uri="{BB962C8B-B14F-4D97-AF65-F5344CB8AC3E}">
        <p14:creationId xmlns:p14="http://schemas.microsoft.com/office/powerpoint/2010/main" val="242856156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F0546D-81A7-1640-5309-0ED9ECF2E808}"/>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795EBAE-7CE6-A199-70FE-632ED79A9B33}"/>
              </a:ext>
            </a:extLst>
          </p:cNvPr>
          <p:cNvSpPr>
            <a:spLocks noGrp="1"/>
          </p:cNvSpPr>
          <p:nvPr>
            <p:ph type="sldNum" sz="quarter" idx="22"/>
          </p:nvPr>
        </p:nvSpPr>
        <p:spPr>
          <a:xfrm>
            <a:off x="10891520" y="6116320"/>
            <a:ext cx="1087120" cy="605155"/>
          </a:xfrm>
        </p:spPr>
        <p:txBody>
          <a:bodyPr/>
          <a:lstStyle/>
          <a:p>
            <a:fld id="{F1C3B705-76CB-4701-B49A-E6553401712F}" type="slidenum">
              <a:rPr lang="en-US" smtClean="0"/>
              <a:pPr/>
              <a:t>31</a:t>
            </a:fld>
            <a:endParaRPr lang="en-US" dirty="0"/>
          </a:p>
        </p:txBody>
      </p:sp>
      <p:sp>
        <p:nvSpPr>
          <p:cNvPr id="5" name="Text Placeholder 4">
            <a:extLst>
              <a:ext uri="{FF2B5EF4-FFF2-40B4-BE49-F238E27FC236}">
                <a16:creationId xmlns:a16="http://schemas.microsoft.com/office/drawing/2014/main" id="{0291A094-9B9F-1D86-2FC4-9518FAC6989A}"/>
              </a:ext>
            </a:extLst>
          </p:cNvPr>
          <p:cNvSpPr>
            <a:spLocks noGrp="1"/>
          </p:cNvSpPr>
          <p:nvPr>
            <p:ph type="body" sz="quarter" idx="24"/>
          </p:nvPr>
        </p:nvSpPr>
        <p:spPr>
          <a:xfrm>
            <a:off x="1304940" y="394177"/>
            <a:ext cx="3098618" cy="710453"/>
          </a:xfrm>
        </p:spPr>
        <p:txBody>
          <a:bodyPr/>
          <a:lstStyle/>
          <a:p>
            <a:r>
              <a:rPr lang="en-US" dirty="0" err="1"/>
              <a:t>Logros</a:t>
            </a:r>
            <a:endParaRPr lang="en-US" dirty="0"/>
          </a:p>
        </p:txBody>
      </p:sp>
      <p:grpSp>
        <p:nvGrpSpPr>
          <p:cNvPr id="9" name="Group 8">
            <a:extLst>
              <a:ext uri="{FF2B5EF4-FFF2-40B4-BE49-F238E27FC236}">
                <a16:creationId xmlns:a16="http://schemas.microsoft.com/office/drawing/2014/main" id="{A840EA5C-FD28-AC71-98F8-0DF95D38B33C}"/>
              </a:ext>
            </a:extLst>
          </p:cNvPr>
          <p:cNvGrpSpPr/>
          <p:nvPr/>
        </p:nvGrpSpPr>
        <p:grpSpPr>
          <a:xfrm>
            <a:off x="919190" y="3850301"/>
            <a:ext cx="587177" cy="558932"/>
            <a:chOff x="900000" y="2856030"/>
            <a:chExt cx="587177" cy="558932"/>
          </a:xfrm>
        </p:grpSpPr>
        <p:sp>
          <p:nvSpPr>
            <p:cNvPr id="10" name="Freeform: Shape 9">
              <a:extLst>
                <a:ext uri="{FF2B5EF4-FFF2-40B4-BE49-F238E27FC236}">
                  <a16:creationId xmlns:a16="http://schemas.microsoft.com/office/drawing/2014/main" id="{A5C93F3E-F603-B458-0C44-F920FC087728}"/>
                </a:ext>
              </a:extLst>
            </p:cNvPr>
            <p:cNvSpPr/>
            <p:nvPr/>
          </p:nvSpPr>
          <p:spPr>
            <a:xfrm>
              <a:off x="900000" y="2856030"/>
              <a:ext cx="587177" cy="558932"/>
            </a:xfrm>
            <a:custGeom>
              <a:avLst/>
              <a:gdLst>
                <a:gd name="connsiteX0" fmla="*/ 0 w 587177"/>
                <a:gd name="connsiteY0" fmla="*/ 0 h 558932"/>
                <a:gd name="connsiteX1" fmla="*/ 587178 w 587177"/>
                <a:gd name="connsiteY1" fmla="*/ 0 h 558932"/>
                <a:gd name="connsiteX2" fmla="*/ 587178 w 587177"/>
                <a:gd name="connsiteY2" fmla="*/ 377959 h 558932"/>
                <a:gd name="connsiteX3" fmla="*/ 406205 w 587177"/>
                <a:gd name="connsiteY3" fmla="*/ 558933 h 558932"/>
                <a:gd name="connsiteX4" fmla="*/ 0 w 587177"/>
                <a:gd name="connsiteY4" fmla="*/ 558933 h 558932"/>
                <a:gd name="connsiteX5" fmla="*/ 0 w 587177"/>
                <a:gd name="connsiteY5" fmla="*/ 0 h 558932"/>
                <a:gd name="connsiteX6" fmla="*/ 0 w 587177"/>
                <a:gd name="connsiteY6" fmla="*/ 0 h 558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7177" h="558932">
                  <a:moveTo>
                    <a:pt x="0" y="0"/>
                  </a:moveTo>
                  <a:lnTo>
                    <a:pt x="587178" y="0"/>
                  </a:lnTo>
                  <a:lnTo>
                    <a:pt x="587178" y="377959"/>
                  </a:lnTo>
                  <a:cubicBezTo>
                    <a:pt x="587178" y="477845"/>
                    <a:pt x="506091" y="558933"/>
                    <a:pt x="406205" y="558933"/>
                  </a:cubicBezTo>
                  <a:lnTo>
                    <a:pt x="0" y="558933"/>
                  </a:lnTo>
                  <a:lnTo>
                    <a:pt x="0" y="0"/>
                  </a:lnTo>
                  <a:lnTo>
                    <a:pt x="0" y="0"/>
                  </a:lnTo>
                  <a:close/>
                </a:path>
              </a:pathLst>
            </a:custGeom>
            <a:solidFill>
              <a:schemeClr val="accent4"/>
            </a:solidFill>
            <a:ln w="317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0255C0B2-1FE9-58CF-9C5D-344515A4073E}"/>
                </a:ext>
              </a:extLst>
            </p:cNvPr>
            <p:cNvSpPr/>
            <p:nvPr/>
          </p:nvSpPr>
          <p:spPr>
            <a:xfrm>
              <a:off x="965779" y="2953290"/>
              <a:ext cx="455651" cy="364444"/>
            </a:xfrm>
            <a:custGeom>
              <a:avLst/>
              <a:gdLst>
                <a:gd name="connsiteX0" fmla="*/ 455651 w 455651"/>
                <a:gd name="connsiteY0" fmla="*/ 72248 h 364444"/>
                <a:gd name="connsiteX1" fmla="*/ 450944 w 455651"/>
                <a:gd name="connsiteY1" fmla="*/ 82977 h 364444"/>
                <a:gd name="connsiteX2" fmla="*/ 242493 w 455651"/>
                <a:gd name="connsiteY2" fmla="*/ 291428 h 364444"/>
                <a:gd name="connsiteX3" fmla="*/ 174184 w 455651"/>
                <a:gd name="connsiteY3" fmla="*/ 359737 h 364444"/>
                <a:gd name="connsiteX4" fmla="*/ 163648 w 455651"/>
                <a:gd name="connsiteY4" fmla="*/ 364445 h 364444"/>
                <a:gd name="connsiteX5" fmla="*/ 157082 w 455651"/>
                <a:gd name="connsiteY5" fmla="*/ 362748 h 364444"/>
                <a:gd name="connsiteX6" fmla="*/ 92936 w 455651"/>
                <a:gd name="connsiteY6" fmla="*/ 298601 h 364444"/>
                <a:gd name="connsiteX7" fmla="*/ 4708 w 455651"/>
                <a:gd name="connsiteY7" fmla="*/ 210372 h 364444"/>
                <a:gd name="connsiteX8" fmla="*/ 0 w 455651"/>
                <a:gd name="connsiteY8" fmla="*/ 199644 h 364444"/>
                <a:gd name="connsiteX9" fmla="*/ 4708 w 455651"/>
                <a:gd name="connsiteY9" fmla="*/ 189108 h 364444"/>
                <a:gd name="connsiteX10" fmla="*/ 61712 w 455651"/>
                <a:gd name="connsiteY10" fmla="*/ 131911 h 364444"/>
                <a:gd name="connsiteX11" fmla="*/ 72248 w 455651"/>
                <a:gd name="connsiteY11" fmla="*/ 127203 h 364444"/>
                <a:gd name="connsiteX12" fmla="*/ 82977 w 455651"/>
                <a:gd name="connsiteY12" fmla="*/ 131911 h 364444"/>
                <a:gd name="connsiteX13" fmla="*/ 164256 w 455651"/>
                <a:gd name="connsiteY13" fmla="*/ 213191 h 364444"/>
                <a:gd name="connsiteX14" fmla="*/ 372482 w 455651"/>
                <a:gd name="connsiteY14" fmla="*/ 4708 h 364444"/>
                <a:gd name="connsiteX15" fmla="*/ 383211 w 455651"/>
                <a:gd name="connsiteY15" fmla="*/ 0 h 364444"/>
                <a:gd name="connsiteX16" fmla="*/ 393939 w 455651"/>
                <a:gd name="connsiteY16" fmla="*/ 4708 h 364444"/>
                <a:gd name="connsiteX17" fmla="*/ 450944 w 455651"/>
                <a:gd name="connsiteY17" fmla="*/ 61712 h 364444"/>
                <a:gd name="connsiteX18" fmla="*/ 455651 w 455651"/>
                <a:gd name="connsiteY18" fmla="*/ 72248 h 364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55651" h="364444">
                  <a:moveTo>
                    <a:pt x="455651" y="72248"/>
                  </a:moveTo>
                  <a:cubicBezTo>
                    <a:pt x="455651" y="76380"/>
                    <a:pt x="453954" y="79966"/>
                    <a:pt x="450944" y="82977"/>
                  </a:cubicBezTo>
                  <a:lnTo>
                    <a:pt x="242493" y="291428"/>
                  </a:lnTo>
                  <a:lnTo>
                    <a:pt x="174184" y="359737"/>
                  </a:lnTo>
                  <a:cubicBezTo>
                    <a:pt x="171173" y="362748"/>
                    <a:pt x="167587" y="364445"/>
                    <a:pt x="163648" y="364445"/>
                  </a:cubicBezTo>
                  <a:cubicBezTo>
                    <a:pt x="161214" y="364445"/>
                    <a:pt x="158940" y="363900"/>
                    <a:pt x="157082" y="362748"/>
                  </a:cubicBezTo>
                  <a:lnTo>
                    <a:pt x="92936" y="298601"/>
                  </a:lnTo>
                  <a:lnTo>
                    <a:pt x="4708" y="210372"/>
                  </a:lnTo>
                  <a:cubicBezTo>
                    <a:pt x="1505" y="207170"/>
                    <a:pt x="0" y="203615"/>
                    <a:pt x="0" y="199644"/>
                  </a:cubicBezTo>
                  <a:cubicBezTo>
                    <a:pt x="0" y="195673"/>
                    <a:pt x="1505" y="192118"/>
                    <a:pt x="4708" y="189108"/>
                  </a:cubicBezTo>
                  <a:lnTo>
                    <a:pt x="61712" y="131911"/>
                  </a:lnTo>
                  <a:cubicBezTo>
                    <a:pt x="64915" y="128901"/>
                    <a:pt x="68309" y="127396"/>
                    <a:pt x="72248" y="127203"/>
                  </a:cubicBezTo>
                  <a:cubicBezTo>
                    <a:pt x="76380" y="127203"/>
                    <a:pt x="79966" y="128901"/>
                    <a:pt x="82977" y="131911"/>
                  </a:cubicBezTo>
                  <a:lnTo>
                    <a:pt x="164256" y="213191"/>
                  </a:lnTo>
                  <a:lnTo>
                    <a:pt x="372482" y="4708"/>
                  </a:lnTo>
                  <a:cubicBezTo>
                    <a:pt x="375685" y="1505"/>
                    <a:pt x="379240" y="0"/>
                    <a:pt x="383211" y="0"/>
                  </a:cubicBezTo>
                  <a:cubicBezTo>
                    <a:pt x="387182" y="0"/>
                    <a:pt x="390737" y="1505"/>
                    <a:pt x="393939" y="4708"/>
                  </a:cubicBezTo>
                  <a:lnTo>
                    <a:pt x="450944" y="61712"/>
                  </a:lnTo>
                  <a:cubicBezTo>
                    <a:pt x="453954" y="64915"/>
                    <a:pt x="455651" y="68309"/>
                    <a:pt x="455651" y="72248"/>
                  </a:cubicBezTo>
                  <a:close/>
                </a:path>
              </a:pathLst>
            </a:custGeom>
            <a:solidFill>
              <a:schemeClr val="accent1"/>
            </a:solidFill>
            <a:ln w="3175" cap="flat">
              <a:noFill/>
              <a:prstDash val="solid"/>
              <a:miter/>
            </a:ln>
          </p:spPr>
          <p:txBody>
            <a:bodyPr rtlCol="0" anchor="ctr"/>
            <a:lstStyle/>
            <a:p>
              <a:endParaRPr lang="en-US"/>
            </a:p>
          </p:txBody>
        </p:sp>
      </p:grpSp>
      <p:grpSp>
        <p:nvGrpSpPr>
          <p:cNvPr id="36" name="Group 35">
            <a:extLst>
              <a:ext uri="{FF2B5EF4-FFF2-40B4-BE49-F238E27FC236}">
                <a16:creationId xmlns:a16="http://schemas.microsoft.com/office/drawing/2014/main" id="{413E3B24-BD15-7E87-339C-4A8278879299}"/>
              </a:ext>
            </a:extLst>
          </p:cNvPr>
          <p:cNvGrpSpPr/>
          <p:nvPr/>
        </p:nvGrpSpPr>
        <p:grpSpPr>
          <a:xfrm>
            <a:off x="4659321" y="102032"/>
            <a:ext cx="5794518" cy="1773194"/>
            <a:chOff x="4659321" y="102032"/>
            <a:chExt cx="5794518" cy="1773194"/>
          </a:xfrm>
        </p:grpSpPr>
        <p:pic>
          <p:nvPicPr>
            <p:cNvPr id="12" name="Graphic 11" descr="Surprised face outline with solid fill">
              <a:extLst>
                <a:ext uri="{FF2B5EF4-FFF2-40B4-BE49-F238E27FC236}">
                  <a16:creationId xmlns:a16="http://schemas.microsoft.com/office/drawing/2014/main" id="{8BD3196C-A1A7-3464-1118-1A013F267A6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238560" y="937070"/>
              <a:ext cx="914400" cy="914400"/>
            </a:xfrm>
            <a:prstGeom prst="rect">
              <a:avLst/>
            </a:prstGeom>
          </p:spPr>
        </p:pic>
        <p:pic>
          <p:nvPicPr>
            <p:cNvPr id="14" name="Graphic 13" descr="In love face outline outline">
              <a:extLst>
                <a:ext uri="{FF2B5EF4-FFF2-40B4-BE49-F238E27FC236}">
                  <a16:creationId xmlns:a16="http://schemas.microsoft.com/office/drawing/2014/main" id="{67A7FBCD-C997-5BA0-5B1B-F68E0957283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377398" y="960826"/>
              <a:ext cx="914400" cy="914400"/>
            </a:xfrm>
            <a:prstGeom prst="rect">
              <a:avLst/>
            </a:prstGeom>
          </p:spPr>
        </p:pic>
        <p:pic>
          <p:nvPicPr>
            <p:cNvPr id="16" name="Graphic 15" descr="Neutral face outline with solid fill">
              <a:extLst>
                <a:ext uri="{FF2B5EF4-FFF2-40B4-BE49-F238E27FC236}">
                  <a16:creationId xmlns:a16="http://schemas.microsoft.com/office/drawing/2014/main" id="{913B4529-E955-BC82-312B-F797996FABC6}"/>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514304" y="960826"/>
              <a:ext cx="914400" cy="914400"/>
            </a:xfrm>
            <a:prstGeom prst="rect">
              <a:avLst/>
            </a:prstGeom>
          </p:spPr>
        </p:pic>
        <p:pic>
          <p:nvPicPr>
            <p:cNvPr id="19" name="Graphic 18" descr="Worried face outline with solid fill">
              <a:extLst>
                <a:ext uri="{FF2B5EF4-FFF2-40B4-BE49-F238E27FC236}">
                  <a16:creationId xmlns:a16="http://schemas.microsoft.com/office/drawing/2014/main" id="{F9FD8D73-DEE9-948E-6D1B-5117E1CF4C4D}"/>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5673417" y="935381"/>
              <a:ext cx="914400" cy="914400"/>
            </a:xfrm>
            <a:prstGeom prst="rect">
              <a:avLst/>
            </a:prstGeom>
          </p:spPr>
        </p:pic>
        <p:pic>
          <p:nvPicPr>
            <p:cNvPr id="21" name="Graphic 20" descr="Neutral face with solid fill with solid fill">
              <a:extLst>
                <a:ext uri="{FF2B5EF4-FFF2-40B4-BE49-F238E27FC236}">
                  <a16:creationId xmlns:a16="http://schemas.microsoft.com/office/drawing/2014/main" id="{66B6D451-BBFD-521B-1B1A-49D007D08882}"/>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9107840" y="928480"/>
              <a:ext cx="914400" cy="914400"/>
            </a:xfrm>
            <a:prstGeom prst="rect">
              <a:avLst/>
            </a:prstGeom>
          </p:spPr>
        </p:pic>
        <p:pic>
          <p:nvPicPr>
            <p:cNvPr id="23" name="Graphic 22" descr="Smiling face with solid fill with solid fill">
              <a:extLst>
                <a:ext uri="{FF2B5EF4-FFF2-40B4-BE49-F238E27FC236}">
                  <a16:creationId xmlns:a16="http://schemas.microsoft.com/office/drawing/2014/main" id="{03E358A4-F532-699B-F074-DBAD13146BCB}"/>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9539439" y="112044"/>
              <a:ext cx="914400" cy="914400"/>
            </a:xfrm>
            <a:prstGeom prst="rect">
              <a:avLst/>
            </a:prstGeom>
          </p:spPr>
        </p:pic>
        <p:pic>
          <p:nvPicPr>
            <p:cNvPr id="25" name="Graphic 24" descr="Tired face with solid fill with solid fill">
              <a:extLst>
                <a:ext uri="{FF2B5EF4-FFF2-40B4-BE49-F238E27FC236}">
                  <a16:creationId xmlns:a16="http://schemas.microsoft.com/office/drawing/2014/main" id="{E6646B28-8DDF-B681-6AEC-1B0DA2397301}"/>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8709230" y="120634"/>
              <a:ext cx="914400" cy="914400"/>
            </a:xfrm>
            <a:prstGeom prst="rect">
              <a:avLst/>
            </a:prstGeom>
          </p:spPr>
        </p:pic>
        <p:pic>
          <p:nvPicPr>
            <p:cNvPr id="27" name="Graphic 26" descr="Angry face outline outline">
              <a:extLst>
                <a:ext uri="{FF2B5EF4-FFF2-40B4-BE49-F238E27FC236}">
                  <a16:creationId xmlns:a16="http://schemas.microsoft.com/office/drawing/2014/main" id="{0888C2EF-7E1D-C39F-4659-34E6EC230B5D}"/>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7846136" y="102032"/>
              <a:ext cx="914400" cy="914400"/>
            </a:xfrm>
            <a:prstGeom prst="rect">
              <a:avLst/>
            </a:prstGeom>
          </p:spPr>
        </p:pic>
        <p:pic>
          <p:nvPicPr>
            <p:cNvPr id="29" name="Graphic 28" descr="Sunglasses face outline with solid fill">
              <a:extLst>
                <a:ext uri="{FF2B5EF4-FFF2-40B4-BE49-F238E27FC236}">
                  <a16:creationId xmlns:a16="http://schemas.microsoft.com/office/drawing/2014/main" id="{E32FF29F-FA29-A8FF-F00B-E251078727F7}"/>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7040498" y="102654"/>
              <a:ext cx="914400" cy="914400"/>
            </a:xfrm>
            <a:prstGeom prst="rect">
              <a:avLst/>
            </a:prstGeom>
          </p:spPr>
        </p:pic>
        <p:pic>
          <p:nvPicPr>
            <p:cNvPr id="31" name="Graphic 30" descr="Loudly crying face outline with solid fill">
              <a:extLst>
                <a:ext uri="{FF2B5EF4-FFF2-40B4-BE49-F238E27FC236}">
                  <a16:creationId xmlns:a16="http://schemas.microsoft.com/office/drawing/2014/main" id="{39EF0021-4C9C-F807-CFD3-C2827AC35BB7}"/>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a:off x="6257671" y="105964"/>
              <a:ext cx="914400" cy="914400"/>
            </a:xfrm>
            <a:prstGeom prst="rect">
              <a:avLst/>
            </a:prstGeom>
          </p:spPr>
        </p:pic>
        <p:pic>
          <p:nvPicPr>
            <p:cNvPr id="33" name="Graphic 32" descr="Confused face outline with solid fill">
              <a:extLst>
                <a:ext uri="{FF2B5EF4-FFF2-40B4-BE49-F238E27FC236}">
                  <a16:creationId xmlns:a16="http://schemas.microsoft.com/office/drawing/2014/main" id="{E8524392-A526-53EC-E41C-D621A76147E1}"/>
                </a:ext>
              </a:extLst>
            </p:cNvPr>
            <p:cNvPicPr>
              <a:picLocks noChangeAspect="1"/>
            </p:cNvPicPr>
            <p:nvPr/>
          </p:nvPicPr>
          <p:blipFill>
            <a:blip r:embed="rId22">
              <a:extLst>
                <a:ext uri="{96DAC541-7B7A-43D3-8B79-37D633B846F1}">
                  <asvg:svgBlip xmlns:asvg="http://schemas.microsoft.com/office/drawing/2016/SVG/main" r:embed="rId23"/>
                </a:ext>
              </a:extLst>
            </a:blip>
            <a:stretch>
              <a:fillRect/>
            </a:stretch>
          </p:blipFill>
          <p:spPr>
            <a:xfrm>
              <a:off x="5447454" y="120634"/>
              <a:ext cx="914400" cy="914400"/>
            </a:xfrm>
            <a:prstGeom prst="rect">
              <a:avLst/>
            </a:prstGeom>
          </p:spPr>
        </p:pic>
        <p:pic>
          <p:nvPicPr>
            <p:cNvPr id="35" name="Graphic 34" descr="Star-struck face outline outline">
              <a:extLst>
                <a:ext uri="{FF2B5EF4-FFF2-40B4-BE49-F238E27FC236}">
                  <a16:creationId xmlns:a16="http://schemas.microsoft.com/office/drawing/2014/main" id="{F9D69B0F-B6E7-1740-2844-3B2D92D78353}"/>
                </a:ext>
              </a:extLst>
            </p:cNvPr>
            <p:cNvPicPr>
              <a:picLocks noChangeAspect="1"/>
            </p:cNvPicPr>
            <p:nvPr/>
          </p:nvPicPr>
          <p:blipFill>
            <a:blip r:embed="rId24">
              <a:extLst>
                <a:ext uri="{96DAC541-7B7A-43D3-8B79-37D633B846F1}">
                  <asvg:svgBlip xmlns:asvg="http://schemas.microsoft.com/office/drawing/2016/SVG/main" r:embed="rId25"/>
                </a:ext>
              </a:extLst>
            </a:blip>
            <a:stretch>
              <a:fillRect/>
            </a:stretch>
          </p:blipFill>
          <p:spPr>
            <a:xfrm>
              <a:off x="4659321" y="120634"/>
              <a:ext cx="914400" cy="914400"/>
            </a:xfrm>
            <a:prstGeom prst="rect">
              <a:avLst/>
            </a:prstGeom>
          </p:spPr>
        </p:pic>
      </p:grpSp>
      <p:sp>
        <p:nvSpPr>
          <p:cNvPr id="28" name="Footer Placeholder 1">
            <a:extLst>
              <a:ext uri="{FF2B5EF4-FFF2-40B4-BE49-F238E27FC236}">
                <a16:creationId xmlns:a16="http://schemas.microsoft.com/office/drawing/2014/main" id="{C2350F95-FDFC-2345-E4C7-50B7B102E6E5}"/>
              </a:ext>
            </a:extLst>
          </p:cNvPr>
          <p:cNvSpPr>
            <a:spLocks noGrp="1"/>
          </p:cNvSpPr>
          <p:nvPr>
            <p:ph type="ftr" sz="quarter" idx="21"/>
          </p:nvPr>
        </p:nvSpPr>
        <p:spPr>
          <a:xfrm>
            <a:off x="7534275" y="6125556"/>
            <a:ext cx="3108325" cy="605155"/>
          </a:xfrm>
        </p:spPr>
        <p:txBody>
          <a:bodyPr/>
          <a:lstStyle/>
          <a:p>
            <a:r>
              <a:rPr lang="en-US" dirty="0"/>
              <a:t>UNIT 06 – Web Browsers</a:t>
            </a:r>
          </a:p>
          <a:p>
            <a:r>
              <a:rPr lang="en-US" dirty="0"/>
              <a:t>LESSON 02 – Websites &amp; Web Addresses</a:t>
            </a:r>
          </a:p>
        </p:txBody>
      </p:sp>
      <p:sp>
        <p:nvSpPr>
          <p:cNvPr id="15" name="Text Placeholder 1">
            <a:extLst>
              <a:ext uri="{FF2B5EF4-FFF2-40B4-BE49-F238E27FC236}">
                <a16:creationId xmlns:a16="http://schemas.microsoft.com/office/drawing/2014/main" id="{92F04B16-75D6-A87D-EB4F-1625FD046343}"/>
              </a:ext>
            </a:extLst>
          </p:cNvPr>
          <p:cNvSpPr>
            <a:spLocks noGrp="1"/>
          </p:cNvSpPr>
          <p:nvPr>
            <p:ph type="body" sz="quarter" idx="16"/>
          </p:nvPr>
        </p:nvSpPr>
        <p:spPr>
          <a:xfrm>
            <a:off x="1799999" y="1814593"/>
            <a:ext cx="9091519" cy="875444"/>
          </a:xfrm>
        </p:spPr>
        <p:txBody>
          <a:bodyPr/>
          <a:lstStyle/>
          <a:p>
            <a:r>
              <a:rPr lang="es-ES" dirty="0"/>
              <a:t>Sé distinguir entre una página web y su dirección.</a:t>
            </a:r>
            <a:endParaRPr lang="en-US" dirty="0"/>
          </a:p>
        </p:txBody>
      </p:sp>
      <p:sp>
        <p:nvSpPr>
          <p:cNvPr id="17" name="Text Placeholder 12">
            <a:extLst>
              <a:ext uri="{FF2B5EF4-FFF2-40B4-BE49-F238E27FC236}">
                <a16:creationId xmlns:a16="http://schemas.microsoft.com/office/drawing/2014/main" id="{DD495374-18F7-527B-B6A5-CE96635D8757}"/>
              </a:ext>
            </a:extLst>
          </p:cNvPr>
          <p:cNvSpPr>
            <a:spLocks noGrp="1"/>
          </p:cNvSpPr>
          <p:nvPr>
            <p:ph type="body" sz="quarter" idx="25"/>
          </p:nvPr>
        </p:nvSpPr>
        <p:spPr>
          <a:xfrm>
            <a:off x="1799998" y="2898009"/>
            <a:ext cx="9091521" cy="710454"/>
          </a:xfrm>
        </p:spPr>
        <p:txBody>
          <a:bodyPr/>
          <a:lstStyle/>
          <a:p>
            <a:r>
              <a:rPr lang="en-US" dirty="0" err="1"/>
              <a:t>Identifico</a:t>
            </a:r>
            <a:r>
              <a:rPr lang="en-US" dirty="0"/>
              <a:t> las </a:t>
            </a:r>
            <a:r>
              <a:rPr lang="en-US" dirty="0" err="1"/>
              <a:t>características</a:t>
            </a:r>
            <a:r>
              <a:rPr lang="en-US" dirty="0"/>
              <a:t> </a:t>
            </a:r>
            <a:r>
              <a:rPr lang="en-US" dirty="0" err="1"/>
              <a:t>principales</a:t>
            </a:r>
            <a:r>
              <a:rPr lang="en-US" dirty="0"/>
              <a:t> de </a:t>
            </a:r>
            <a:r>
              <a:rPr lang="en-US" dirty="0" err="1"/>
              <a:t>una</a:t>
            </a:r>
            <a:r>
              <a:rPr lang="en-US" dirty="0"/>
              <a:t> URL.</a:t>
            </a:r>
          </a:p>
        </p:txBody>
      </p:sp>
      <p:sp>
        <p:nvSpPr>
          <p:cNvPr id="18" name="Text Placeholder 10">
            <a:extLst>
              <a:ext uri="{FF2B5EF4-FFF2-40B4-BE49-F238E27FC236}">
                <a16:creationId xmlns:a16="http://schemas.microsoft.com/office/drawing/2014/main" id="{29765F5F-D82A-342C-3D1F-B176F5DEC93C}"/>
              </a:ext>
            </a:extLst>
          </p:cNvPr>
          <p:cNvSpPr>
            <a:spLocks noGrp="1"/>
          </p:cNvSpPr>
          <p:nvPr>
            <p:ph type="body" sz="quarter" idx="26"/>
          </p:nvPr>
        </p:nvSpPr>
        <p:spPr>
          <a:xfrm>
            <a:off x="1799998" y="3882277"/>
            <a:ext cx="8984912" cy="966170"/>
          </a:xfrm>
        </p:spPr>
        <p:txBody>
          <a:bodyPr/>
          <a:lstStyle/>
          <a:p>
            <a:r>
              <a:rPr lang="es-ES" dirty="0"/>
              <a:t>Puedo identificar dominios de nivel superior (TLD) comunes y lo que significan.</a:t>
            </a:r>
            <a:endParaRPr lang="en-US" dirty="0"/>
          </a:p>
        </p:txBody>
      </p:sp>
    </p:spTree>
    <p:extLst>
      <p:ext uri="{BB962C8B-B14F-4D97-AF65-F5344CB8AC3E}">
        <p14:creationId xmlns:p14="http://schemas.microsoft.com/office/powerpoint/2010/main" val="297153517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D247BF-BDC0-DD80-8C07-517D5823F56E}"/>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7938A49-1459-1213-A6FD-6C496F928910}"/>
              </a:ext>
            </a:extLst>
          </p:cNvPr>
          <p:cNvSpPr>
            <a:spLocks noGrp="1"/>
          </p:cNvSpPr>
          <p:nvPr>
            <p:ph type="sldNum" sz="quarter" idx="22"/>
          </p:nvPr>
        </p:nvSpPr>
        <p:spPr/>
        <p:txBody>
          <a:bodyPr/>
          <a:lstStyle/>
          <a:p>
            <a:fld id="{F1C3B705-76CB-4701-B49A-E6553401712F}" type="slidenum">
              <a:rPr lang="en-US" smtClean="0"/>
              <a:pPr/>
              <a:t>32</a:t>
            </a:fld>
            <a:endParaRPr lang="en-US" dirty="0"/>
          </a:p>
        </p:txBody>
      </p:sp>
      <p:sp>
        <p:nvSpPr>
          <p:cNvPr id="4" name="Text Placeholder 3">
            <a:extLst>
              <a:ext uri="{FF2B5EF4-FFF2-40B4-BE49-F238E27FC236}">
                <a16:creationId xmlns:a16="http://schemas.microsoft.com/office/drawing/2014/main" id="{DE4EF26B-D24B-8C9C-4920-54DD8EFF91D9}"/>
              </a:ext>
            </a:extLst>
          </p:cNvPr>
          <p:cNvSpPr>
            <a:spLocks noGrp="1"/>
          </p:cNvSpPr>
          <p:nvPr>
            <p:ph type="body" sz="quarter" idx="25"/>
          </p:nvPr>
        </p:nvSpPr>
        <p:spPr>
          <a:xfrm>
            <a:off x="981324" y="1981053"/>
            <a:ext cx="7127506" cy="1327396"/>
          </a:xfrm>
        </p:spPr>
        <p:txBody>
          <a:bodyPr/>
          <a:lstStyle/>
          <a:p>
            <a:r>
              <a:rPr lang="en-US" dirty="0" err="1"/>
              <a:t>Utilizar</a:t>
            </a:r>
            <a:r>
              <a:rPr lang="en-US" dirty="0"/>
              <a:t> un </a:t>
            </a:r>
            <a:r>
              <a:rPr lang="en-US" dirty="0" err="1"/>
              <a:t>Navegador</a:t>
            </a:r>
            <a:r>
              <a:rPr lang="en-US" dirty="0"/>
              <a:t> Web</a:t>
            </a:r>
          </a:p>
        </p:txBody>
      </p:sp>
      <p:sp>
        <p:nvSpPr>
          <p:cNvPr id="5" name="Text Placeholder 4">
            <a:extLst>
              <a:ext uri="{FF2B5EF4-FFF2-40B4-BE49-F238E27FC236}">
                <a16:creationId xmlns:a16="http://schemas.microsoft.com/office/drawing/2014/main" id="{D4BA54A4-5168-D756-C00B-8CAB79010417}"/>
              </a:ext>
            </a:extLst>
          </p:cNvPr>
          <p:cNvSpPr>
            <a:spLocks noGrp="1"/>
          </p:cNvSpPr>
          <p:nvPr>
            <p:ph type="body" sz="quarter" idx="24"/>
          </p:nvPr>
        </p:nvSpPr>
        <p:spPr/>
        <p:txBody>
          <a:bodyPr>
            <a:normAutofit fontScale="92500" lnSpcReduction="10000"/>
          </a:bodyPr>
          <a:lstStyle/>
          <a:p>
            <a:r>
              <a:rPr lang="en-US" dirty="0"/>
              <a:t>03</a:t>
            </a:r>
          </a:p>
        </p:txBody>
      </p:sp>
      <p:sp>
        <p:nvSpPr>
          <p:cNvPr id="6" name="Footer Placeholder 1">
            <a:extLst>
              <a:ext uri="{FF2B5EF4-FFF2-40B4-BE49-F238E27FC236}">
                <a16:creationId xmlns:a16="http://schemas.microsoft.com/office/drawing/2014/main" id="{677C4220-B5DB-7D6C-5AEC-D50EE7CBC86F}"/>
              </a:ext>
            </a:extLst>
          </p:cNvPr>
          <p:cNvSpPr>
            <a:spLocks noGrp="1"/>
          </p:cNvSpPr>
          <p:nvPr>
            <p:ph type="ftr" sz="quarter" idx="21"/>
          </p:nvPr>
        </p:nvSpPr>
        <p:spPr>
          <a:xfrm>
            <a:off x="7534275" y="6125556"/>
            <a:ext cx="3108325" cy="605155"/>
          </a:xfrm>
        </p:spPr>
        <p:txBody>
          <a:bodyPr/>
          <a:lstStyle/>
          <a:p>
            <a:r>
              <a:rPr lang="en-US" dirty="0"/>
              <a:t>UNIT 06 – Web Browsers</a:t>
            </a:r>
          </a:p>
          <a:p>
            <a:r>
              <a:rPr lang="en-US" dirty="0"/>
              <a:t>LESSON 03 – </a:t>
            </a:r>
            <a:r>
              <a:rPr lang="en" dirty="0"/>
              <a:t>Using a Web Browser </a:t>
            </a:r>
            <a:endParaRPr lang="en-US" dirty="0"/>
          </a:p>
        </p:txBody>
      </p:sp>
    </p:spTree>
    <p:extLst>
      <p:ext uri="{BB962C8B-B14F-4D97-AF65-F5344CB8AC3E}">
        <p14:creationId xmlns:p14="http://schemas.microsoft.com/office/powerpoint/2010/main" val="354523275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33BFAB-1F78-F23B-D7F4-4BEECD649A84}"/>
            </a:ext>
          </a:extLst>
        </p:cNvPr>
        <p:cNvGrpSpPr/>
        <p:nvPr/>
      </p:nvGrpSpPr>
      <p:grpSpPr>
        <a:xfrm>
          <a:off x="0" y="0"/>
          <a:ext cx="0" cy="0"/>
          <a:chOff x="0" y="0"/>
          <a:chExt cx="0" cy="0"/>
        </a:xfrm>
      </p:grpSpPr>
      <p:sp>
        <p:nvSpPr>
          <p:cNvPr id="3" name="Espace réservé du numéro de diapositive 2">
            <a:extLst>
              <a:ext uri="{FF2B5EF4-FFF2-40B4-BE49-F238E27FC236}">
                <a16:creationId xmlns:a16="http://schemas.microsoft.com/office/drawing/2014/main" id="{6616DA88-7F6A-A740-029B-019107E46531}"/>
              </a:ext>
            </a:extLst>
          </p:cNvPr>
          <p:cNvSpPr>
            <a:spLocks noGrp="1"/>
          </p:cNvSpPr>
          <p:nvPr>
            <p:ph type="sldNum" sz="quarter" idx="22"/>
          </p:nvPr>
        </p:nvSpPr>
        <p:spPr/>
        <p:txBody>
          <a:bodyPr/>
          <a:lstStyle/>
          <a:p>
            <a:fld id="{F1C3B705-76CB-4701-B49A-E6553401712F}" type="slidenum">
              <a:rPr lang="en-US" smtClean="0"/>
              <a:pPr/>
              <a:t>33</a:t>
            </a:fld>
            <a:endParaRPr lang="en-US" dirty="0"/>
          </a:p>
        </p:txBody>
      </p:sp>
      <p:sp>
        <p:nvSpPr>
          <p:cNvPr id="10" name="Espace réservé du texte 9">
            <a:extLst>
              <a:ext uri="{FF2B5EF4-FFF2-40B4-BE49-F238E27FC236}">
                <a16:creationId xmlns:a16="http://schemas.microsoft.com/office/drawing/2014/main" id="{BAE0946E-6582-A22E-6D06-FC437C8FA84E}"/>
              </a:ext>
            </a:extLst>
          </p:cNvPr>
          <p:cNvSpPr>
            <a:spLocks noGrp="1"/>
          </p:cNvSpPr>
          <p:nvPr>
            <p:ph type="body" sz="quarter" idx="34"/>
          </p:nvPr>
        </p:nvSpPr>
        <p:spPr/>
        <p:txBody>
          <a:bodyPr/>
          <a:lstStyle/>
          <a:p>
            <a:r>
              <a:rPr lang="fr-FR" dirty="0" err="1"/>
              <a:t>Esquema</a:t>
            </a:r>
            <a:endParaRPr lang="fr-FR" dirty="0"/>
          </a:p>
        </p:txBody>
      </p:sp>
      <p:sp>
        <p:nvSpPr>
          <p:cNvPr id="12" name="ZoneTexte 11">
            <a:extLst>
              <a:ext uri="{FF2B5EF4-FFF2-40B4-BE49-F238E27FC236}">
                <a16:creationId xmlns:a16="http://schemas.microsoft.com/office/drawing/2014/main" id="{43F487E5-3DC0-1618-81B5-5D95DAA2AD5C}"/>
              </a:ext>
            </a:extLst>
          </p:cNvPr>
          <p:cNvSpPr txBox="1"/>
          <p:nvPr/>
        </p:nvSpPr>
        <p:spPr>
          <a:xfrm>
            <a:off x="1879600" y="1960879"/>
            <a:ext cx="7741920" cy="3546785"/>
          </a:xfrm>
          <a:prstGeom prst="rect">
            <a:avLst/>
          </a:prstGeom>
        </p:spPr>
        <p:txBody>
          <a:bodyPr vert="horz" lIns="91440" tIns="45720" rIns="91440" bIns="45720" rtlCol="0">
            <a:noAutofit/>
          </a:bodyPr>
          <a:lstStyle>
            <a:lvl1pPr indent="0">
              <a:lnSpc>
                <a:spcPct val="90000"/>
              </a:lnSpc>
              <a:spcBef>
                <a:spcPts val="1000"/>
              </a:spcBef>
              <a:buFont typeface="Arial" panose="020B0604020202020204" pitchFamily="34" charset="0"/>
              <a:buNone/>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342900" indent="-342900">
              <a:buFont typeface="+mj-lt"/>
              <a:buAutoNum type="arabicPeriod"/>
            </a:pPr>
            <a:r>
              <a:rPr lang="es-ES" sz="2400" dirty="0"/>
              <a:t>Calentamiento</a:t>
            </a:r>
          </a:p>
          <a:p>
            <a:pPr marL="342900" indent="-342900">
              <a:buFont typeface="+mj-lt"/>
              <a:buAutoNum type="arabicPeriod"/>
            </a:pPr>
            <a:r>
              <a:rPr lang="es-ES" sz="2400" dirty="0"/>
              <a:t>Partes de la Ventana del Navegador Web</a:t>
            </a:r>
          </a:p>
          <a:p>
            <a:pPr marL="342900" indent="-342900">
              <a:buFont typeface="+mj-lt"/>
              <a:buAutoNum type="arabicPeriod"/>
            </a:pPr>
            <a:r>
              <a:rPr lang="es-ES" sz="2400" dirty="0"/>
              <a:t>La Barra de Herramientas del Navegador</a:t>
            </a:r>
          </a:p>
          <a:p>
            <a:pPr marL="342900" indent="-342900">
              <a:buFont typeface="+mj-lt"/>
              <a:buAutoNum type="arabicPeriod"/>
            </a:pPr>
            <a:r>
              <a:rPr lang="es-ES" sz="2400" dirty="0"/>
              <a:t>Ir a sitios web</a:t>
            </a:r>
          </a:p>
          <a:p>
            <a:pPr marL="342900" indent="-342900">
              <a:buFont typeface="+mj-lt"/>
              <a:buAutoNum type="arabicPeriod"/>
            </a:pPr>
            <a:r>
              <a:rPr lang="es-ES" sz="2400" dirty="0"/>
              <a:t>Creación y uso de marcadores</a:t>
            </a:r>
          </a:p>
          <a:p>
            <a:pPr marL="342900" indent="-342900">
              <a:buFont typeface="+mj-lt"/>
              <a:buAutoNum type="arabicPeriod"/>
            </a:pPr>
            <a:r>
              <a:rPr lang="es-ES" sz="2400" dirty="0"/>
              <a:t>Evaluación</a:t>
            </a:r>
          </a:p>
        </p:txBody>
      </p:sp>
      <p:sp>
        <p:nvSpPr>
          <p:cNvPr id="2" name="Footer Placeholder 1">
            <a:extLst>
              <a:ext uri="{FF2B5EF4-FFF2-40B4-BE49-F238E27FC236}">
                <a16:creationId xmlns:a16="http://schemas.microsoft.com/office/drawing/2014/main" id="{4EC1A1B9-89DC-B8C9-16B9-E5D5DA106D44}"/>
              </a:ext>
            </a:extLst>
          </p:cNvPr>
          <p:cNvSpPr>
            <a:spLocks noGrp="1"/>
          </p:cNvSpPr>
          <p:nvPr>
            <p:ph type="ftr" sz="quarter" idx="21"/>
          </p:nvPr>
        </p:nvSpPr>
        <p:spPr>
          <a:xfrm>
            <a:off x="7534275" y="6125556"/>
            <a:ext cx="3108325" cy="605155"/>
          </a:xfrm>
        </p:spPr>
        <p:txBody>
          <a:bodyPr/>
          <a:lstStyle/>
          <a:p>
            <a:r>
              <a:rPr lang="en-US" dirty="0"/>
              <a:t>UNIT 06 – Web Browsers</a:t>
            </a:r>
          </a:p>
          <a:p>
            <a:r>
              <a:rPr lang="en-US" dirty="0"/>
              <a:t>LESSON 03 – </a:t>
            </a:r>
            <a:r>
              <a:rPr lang="en" dirty="0"/>
              <a:t>Using a Web Browser </a:t>
            </a:r>
            <a:endParaRPr lang="en-US" dirty="0"/>
          </a:p>
        </p:txBody>
      </p:sp>
    </p:spTree>
    <p:extLst>
      <p:ext uri="{BB962C8B-B14F-4D97-AF65-F5344CB8AC3E}">
        <p14:creationId xmlns:p14="http://schemas.microsoft.com/office/powerpoint/2010/main" val="103979705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9BF8F9-FF6A-DD04-79AA-A0015840E6AA}"/>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C6D51267-A543-5517-0C99-F156BEAF02F0}"/>
              </a:ext>
            </a:extLst>
          </p:cNvPr>
          <p:cNvSpPr>
            <a:spLocks noGrp="1"/>
          </p:cNvSpPr>
          <p:nvPr>
            <p:ph type="body" sz="quarter" idx="16"/>
          </p:nvPr>
        </p:nvSpPr>
        <p:spPr>
          <a:xfrm>
            <a:off x="1800000" y="1814593"/>
            <a:ext cx="8659234" cy="605155"/>
          </a:xfrm>
        </p:spPr>
        <p:txBody>
          <a:bodyPr/>
          <a:lstStyle/>
          <a:p>
            <a:r>
              <a:rPr lang="es-ES" dirty="0"/>
              <a:t>Puedo ir a una página web utilizando un navegador web y la URL.</a:t>
            </a:r>
            <a:endParaRPr lang="en-US" dirty="0"/>
          </a:p>
        </p:txBody>
      </p:sp>
      <p:sp>
        <p:nvSpPr>
          <p:cNvPr id="4" name="Slide Number Placeholder 3">
            <a:extLst>
              <a:ext uri="{FF2B5EF4-FFF2-40B4-BE49-F238E27FC236}">
                <a16:creationId xmlns:a16="http://schemas.microsoft.com/office/drawing/2014/main" id="{E22C5226-17AE-AD57-565E-3312E15B7F98}"/>
              </a:ext>
            </a:extLst>
          </p:cNvPr>
          <p:cNvSpPr>
            <a:spLocks noGrp="1"/>
          </p:cNvSpPr>
          <p:nvPr>
            <p:ph type="sldNum" sz="quarter" idx="22"/>
          </p:nvPr>
        </p:nvSpPr>
        <p:spPr>
          <a:xfrm>
            <a:off x="10891520" y="6116320"/>
            <a:ext cx="1087120" cy="605155"/>
          </a:xfrm>
        </p:spPr>
        <p:txBody>
          <a:bodyPr/>
          <a:lstStyle/>
          <a:p>
            <a:fld id="{F1C3B705-76CB-4701-B49A-E6553401712F}" type="slidenum">
              <a:rPr lang="en-US" smtClean="0"/>
              <a:pPr/>
              <a:t>34</a:t>
            </a:fld>
            <a:endParaRPr lang="en-US" dirty="0"/>
          </a:p>
        </p:txBody>
      </p:sp>
      <p:sp>
        <p:nvSpPr>
          <p:cNvPr id="5" name="Text Placeholder 4">
            <a:extLst>
              <a:ext uri="{FF2B5EF4-FFF2-40B4-BE49-F238E27FC236}">
                <a16:creationId xmlns:a16="http://schemas.microsoft.com/office/drawing/2014/main" id="{5D6EBB9A-6580-2EB8-BF4F-417E976431D0}"/>
              </a:ext>
            </a:extLst>
          </p:cNvPr>
          <p:cNvSpPr>
            <a:spLocks noGrp="1"/>
          </p:cNvSpPr>
          <p:nvPr>
            <p:ph type="body" sz="quarter" idx="24"/>
          </p:nvPr>
        </p:nvSpPr>
        <p:spPr>
          <a:xfrm>
            <a:off x="1304940" y="394177"/>
            <a:ext cx="4791060" cy="710453"/>
          </a:xfrm>
        </p:spPr>
        <p:txBody>
          <a:bodyPr/>
          <a:lstStyle/>
          <a:p>
            <a:r>
              <a:rPr lang="fr-FR" dirty="0" err="1"/>
              <a:t>Metas</a:t>
            </a:r>
            <a:r>
              <a:rPr lang="fr-FR" dirty="0"/>
              <a:t> </a:t>
            </a:r>
            <a:r>
              <a:rPr lang="fr-FR" dirty="0" err="1"/>
              <a:t>Estudiantiles</a:t>
            </a:r>
            <a:endParaRPr lang="en-US" dirty="0"/>
          </a:p>
        </p:txBody>
      </p:sp>
      <p:sp>
        <p:nvSpPr>
          <p:cNvPr id="13" name="Text Placeholder 12">
            <a:extLst>
              <a:ext uri="{FF2B5EF4-FFF2-40B4-BE49-F238E27FC236}">
                <a16:creationId xmlns:a16="http://schemas.microsoft.com/office/drawing/2014/main" id="{3925AA37-31E9-3FEC-3AE4-F2DCE5333903}"/>
              </a:ext>
            </a:extLst>
          </p:cNvPr>
          <p:cNvSpPr>
            <a:spLocks noGrp="1"/>
          </p:cNvSpPr>
          <p:nvPr>
            <p:ph type="body" sz="quarter" idx="25"/>
          </p:nvPr>
        </p:nvSpPr>
        <p:spPr>
          <a:xfrm>
            <a:off x="1799998" y="2898009"/>
            <a:ext cx="8659234" cy="710454"/>
          </a:xfrm>
        </p:spPr>
        <p:txBody>
          <a:bodyPr/>
          <a:lstStyle/>
          <a:p>
            <a:r>
              <a:rPr lang="es-ES" dirty="0"/>
              <a:t>Sé reconocer y utilizar las flechas de avance, retroceso y actualización.</a:t>
            </a:r>
            <a:endParaRPr lang="en-US" dirty="0"/>
          </a:p>
        </p:txBody>
      </p:sp>
      <p:sp>
        <p:nvSpPr>
          <p:cNvPr id="11" name="Text Placeholder 10">
            <a:extLst>
              <a:ext uri="{FF2B5EF4-FFF2-40B4-BE49-F238E27FC236}">
                <a16:creationId xmlns:a16="http://schemas.microsoft.com/office/drawing/2014/main" id="{A92537EB-FCBD-3354-47DD-82AF082C71C3}"/>
              </a:ext>
            </a:extLst>
          </p:cNvPr>
          <p:cNvSpPr>
            <a:spLocks noGrp="1"/>
          </p:cNvSpPr>
          <p:nvPr>
            <p:ph type="body" sz="quarter" idx="26"/>
          </p:nvPr>
        </p:nvSpPr>
        <p:spPr>
          <a:xfrm>
            <a:off x="1799998" y="3882277"/>
            <a:ext cx="8441283" cy="710454"/>
          </a:xfrm>
        </p:spPr>
        <p:txBody>
          <a:bodyPr/>
          <a:lstStyle/>
          <a:p>
            <a:r>
              <a:rPr lang="es-ES" dirty="0"/>
              <a:t>Sé crear y utilizar marcadores.</a:t>
            </a:r>
            <a:endParaRPr lang="en-US" dirty="0"/>
          </a:p>
        </p:txBody>
      </p:sp>
      <p:pic>
        <p:nvPicPr>
          <p:cNvPr id="12" name="Graphic 11">
            <a:extLst>
              <a:ext uri="{FF2B5EF4-FFF2-40B4-BE49-F238E27FC236}">
                <a16:creationId xmlns:a16="http://schemas.microsoft.com/office/drawing/2014/main" id="{479F8A86-5BD5-F63C-EF4B-AFB81C15484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04515" y="3887744"/>
            <a:ext cx="586057" cy="560438"/>
          </a:xfrm>
          <a:prstGeom prst="rect">
            <a:avLst/>
          </a:prstGeom>
        </p:spPr>
      </p:pic>
      <p:sp>
        <p:nvSpPr>
          <p:cNvPr id="3" name="Footer Placeholder 1">
            <a:extLst>
              <a:ext uri="{FF2B5EF4-FFF2-40B4-BE49-F238E27FC236}">
                <a16:creationId xmlns:a16="http://schemas.microsoft.com/office/drawing/2014/main" id="{73C2D812-FBC3-2655-9FBA-E0E66518CB10}"/>
              </a:ext>
            </a:extLst>
          </p:cNvPr>
          <p:cNvSpPr>
            <a:spLocks noGrp="1"/>
          </p:cNvSpPr>
          <p:nvPr>
            <p:ph type="ftr" sz="quarter" idx="21"/>
          </p:nvPr>
        </p:nvSpPr>
        <p:spPr>
          <a:xfrm>
            <a:off x="7534275" y="6125556"/>
            <a:ext cx="3108325" cy="605155"/>
          </a:xfrm>
        </p:spPr>
        <p:txBody>
          <a:bodyPr/>
          <a:lstStyle/>
          <a:p>
            <a:r>
              <a:rPr lang="en-US" dirty="0"/>
              <a:t>UNIT 06 – Web Browsers</a:t>
            </a:r>
          </a:p>
          <a:p>
            <a:r>
              <a:rPr lang="en-US" dirty="0"/>
              <a:t>LESSON 03 – </a:t>
            </a:r>
            <a:r>
              <a:rPr lang="en" dirty="0"/>
              <a:t>Using a Web Browser </a:t>
            </a:r>
            <a:endParaRPr lang="en-US" dirty="0"/>
          </a:p>
        </p:txBody>
      </p:sp>
    </p:spTree>
    <p:extLst>
      <p:ext uri="{BB962C8B-B14F-4D97-AF65-F5344CB8AC3E}">
        <p14:creationId xmlns:p14="http://schemas.microsoft.com/office/powerpoint/2010/main" val="419704332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45AE8F-41C2-734F-F017-F196196390C1}"/>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27CDC5D4-E7D9-3591-1B84-132621AC6519}"/>
              </a:ext>
            </a:extLst>
          </p:cNvPr>
          <p:cNvSpPr>
            <a:spLocks noGrp="1"/>
          </p:cNvSpPr>
          <p:nvPr>
            <p:ph type="body" sz="quarter" idx="16"/>
          </p:nvPr>
        </p:nvSpPr>
        <p:spPr/>
        <p:txBody>
          <a:bodyPr/>
          <a:lstStyle/>
          <a:p>
            <a:r>
              <a:rPr lang="en-US" dirty="0"/>
              <a:t>Ventana (n): </a:t>
            </a:r>
          </a:p>
        </p:txBody>
      </p:sp>
      <p:sp>
        <p:nvSpPr>
          <p:cNvPr id="4" name="Slide Number Placeholder 3">
            <a:extLst>
              <a:ext uri="{FF2B5EF4-FFF2-40B4-BE49-F238E27FC236}">
                <a16:creationId xmlns:a16="http://schemas.microsoft.com/office/drawing/2014/main" id="{F5AB1E85-C94F-0DA5-E144-F097F5AF468D}"/>
              </a:ext>
            </a:extLst>
          </p:cNvPr>
          <p:cNvSpPr>
            <a:spLocks noGrp="1"/>
          </p:cNvSpPr>
          <p:nvPr>
            <p:ph type="sldNum" sz="quarter" idx="22"/>
          </p:nvPr>
        </p:nvSpPr>
        <p:spPr/>
        <p:txBody>
          <a:bodyPr/>
          <a:lstStyle/>
          <a:p>
            <a:fld id="{F1C3B705-76CB-4701-B49A-E6553401712F}" type="slidenum">
              <a:rPr lang="en-US" smtClean="0"/>
              <a:pPr/>
              <a:t>35</a:t>
            </a:fld>
            <a:endParaRPr lang="en-US" dirty="0"/>
          </a:p>
        </p:txBody>
      </p:sp>
      <p:sp>
        <p:nvSpPr>
          <p:cNvPr id="5" name="Text Placeholder 4">
            <a:extLst>
              <a:ext uri="{FF2B5EF4-FFF2-40B4-BE49-F238E27FC236}">
                <a16:creationId xmlns:a16="http://schemas.microsoft.com/office/drawing/2014/main" id="{4CD78C4B-1FF4-AE4B-66D3-5999C01F896E}"/>
              </a:ext>
            </a:extLst>
          </p:cNvPr>
          <p:cNvSpPr>
            <a:spLocks noGrp="1"/>
          </p:cNvSpPr>
          <p:nvPr>
            <p:ph type="body" sz="quarter" idx="24"/>
          </p:nvPr>
        </p:nvSpPr>
        <p:spPr/>
        <p:txBody>
          <a:bodyPr/>
          <a:lstStyle/>
          <a:p>
            <a:r>
              <a:rPr lang="en-US" dirty="0" err="1"/>
              <a:t>Revisión</a:t>
            </a:r>
            <a:r>
              <a:rPr lang="en-US" dirty="0"/>
              <a:t> de </a:t>
            </a:r>
            <a:r>
              <a:rPr lang="en-US" dirty="0" err="1"/>
              <a:t>Vocabulario</a:t>
            </a:r>
            <a:endParaRPr lang="en-US" dirty="0"/>
          </a:p>
        </p:txBody>
      </p:sp>
      <p:sp>
        <p:nvSpPr>
          <p:cNvPr id="6" name="Text Placeholder 5">
            <a:extLst>
              <a:ext uri="{FF2B5EF4-FFF2-40B4-BE49-F238E27FC236}">
                <a16:creationId xmlns:a16="http://schemas.microsoft.com/office/drawing/2014/main" id="{3C19BB14-BCA4-0CB4-E342-171AE95CA75B}"/>
              </a:ext>
            </a:extLst>
          </p:cNvPr>
          <p:cNvSpPr>
            <a:spLocks noGrp="1"/>
          </p:cNvSpPr>
          <p:nvPr>
            <p:ph type="body" sz="quarter" idx="25"/>
          </p:nvPr>
        </p:nvSpPr>
        <p:spPr>
          <a:xfrm>
            <a:off x="1620995" y="1885269"/>
            <a:ext cx="5268320" cy="710453"/>
          </a:xfrm>
        </p:spPr>
        <p:txBody>
          <a:bodyPr/>
          <a:lstStyle/>
          <a:p>
            <a:r>
              <a:rPr lang="es-ES" dirty="0"/>
              <a:t>área o recuadro de la pantalla de un ordenador que muestra un programa que se está ejecutando en ese momento.</a:t>
            </a:r>
            <a:endParaRPr lang="en-US" dirty="0"/>
          </a:p>
        </p:txBody>
      </p:sp>
      <p:sp>
        <p:nvSpPr>
          <p:cNvPr id="7" name="Text Placeholder 6">
            <a:extLst>
              <a:ext uri="{FF2B5EF4-FFF2-40B4-BE49-F238E27FC236}">
                <a16:creationId xmlns:a16="http://schemas.microsoft.com/office/drawing/2014/main" id="{5B4027E5-EC03-A667-FE2B-44C7AC1F90C9}"/>
              </a:ext>
            </a:extLst>
          </p:cNvPr>
          <p:cNvSpPr>
            <a:spLocks noGrp="1"/>
          </p:cNvSpPr>
          <p:nvPr>
            <p:ph type="body" sz="quarter" idx="26"/>
          </p:nvPr>
        </p:nvSpPr>
        <p:spPr/>
        <p:txBody>
          <a:bodyPr/>
          <a:lstStyle/>
          <a:p>
            <a:r>
              <a:rPr lang="en-US" dirty="0" err="1"/>
              <a:t>Navegador</a:t>
            </a:r>
            <a:r>
              <a:rPr lang="en-US" dirty="0"/>
              <a:t> web (n): </a:t>
            </a:r>
          </a:p>
        </p:txBody>
      </p:sp>
      <p:sp>
        <p:nvSpPr>
          <p:cNvPr id="8" name="Text Placeholder 7">
            <a:extLst>
              <a:ext uri="{FF2B5EF4-FFF2-40B4-BE49-F238E27FC236}">
                <a16:creationId xmlns:a16="http://schemas.microsoft.com/office/drawing/2014/main" id="{900AC16E-62F9-382B-5D1E-1227D8F1D3AA}"/>
              </a:ext>
            </a:extLst>
          </p:cNvPr>
          <p:cNvSpPr>
            <a:spLocks noGrp="1"/>
          </p:cNvSpPr>
          <p:nvPr>
            <p:ph type="body" sz="quarter" idx="27"/>
          </p:nvPr>
        </p:nvSpPr>
        <p:spPr>
          <a:xfrm>
            <a:off x="1620994" y="3508342"/>
            <a:ext cx="5543893" cy="710453"/>
          </a:xfrm>
        </p:spPr>
        <p:txBody>
          <a:bodyPr/>
          <a:lstStyle/>
          <a:p>
            <a:r>
              <a:rPr lang="es-ES" dirty="0"/>
              <a:t>tipo de aplicación que utilizamos para explorar Internet.</a:t>
            </a:r>
            <a:endParaRPr lang="en-US" dirty="0"/>
          </a:p>
        </p:txBody>
      </p:sp>
      <p:sp>
        <p:nvSpPr>
          <p:cNvPr id="9" name="Text Placeholder 8">
            <a:extLst>
              <a:ext uri="{FF2B5EF4-FFF2-40B4-BE49-F238E27FC236}">
                <a16:creationId xmlns:a16="http://schemas.microsoft.com/office/drawing/2014/main" id="{04C44073-89D2-E500-F668-E128B6386533}"/>
              </a:ext>
            </a:extLst>
          </p:cNvPr>
          <p:cNvSpPr>
            <a:spLocks noGrp="1"/>
          </p:cNvSpPr>
          <p:nvPr>
            <p:ph type="body" sz="quarter" idx="28"/>
          </p:nvPr>
        </p:nvSpPr>
        <p:spPr/>
        <p:txBody>
          <a:bodyPr/>
          <a:lstStyle/>
          <a:p>
            <a:endParaRPr lang="en-US"/>
          </a:p>
        </p:txBody>
      </p:sp>
      <p:sp>
        <p:nvSpPr>
          <p:cNvPr id="10" name="Text Placeholder 9">
            <a:extLst>
              <a:ext uri="{FF2B5EF4-FFF2-40B4-BE49-F238E27FC236}">
                <a16:creationId xmlns:a16="http://schemas.microsoft.com/office/drawing/2014/main" id="{FBC28D65-40D8-3863-1589-371FC0383E7B}"/>
              </a:ext>
            </a:extLst>
          </p:cNvPr>
          <p:cNvSpPr>
            <a:spLocks noGrp="1"/>
          </p:cNvSpPr>
          <p:nvPr>
            <p:ph type="body" sz="quarter" idx="29"/>
          </p:nvPr>
        </p:nvSpPr>
        <p:spPr/>
        <p:txBody>
          <a:bodyPr/>
          <a:lstStyle/>
          <a:p>
            <a:endParaRPr lang="en-US"/>
          </a:p>
        </p:txBody>
      </p:sp>
      <p:sp>
        <p:nvSpPr>
          <p:cNvPr id="11" name="Text Placeholder 10">
            <a:extLst>
              <a:ext uri="{FF2B5EF4-FFF2-40B4-BE49-F238E27FC236}">
                <a16:creationId xmlns:a16="http://schemas.microsoft.com/office/drawing/2014/main" id="{2C357FAA-20FC-FF30-7252-EA35FF1FBA61}"/>
              </a:ext>
            </a:extLst>
          </p:cNvPr>
          <p:cNvSpPr>
            <a:spLocks noGrp="1"/>
          </p:cNvSpPr>
          <p:nvPr>
            <p:ph type="body" sz="quarter" idx="30"/>
          </p:nvPr>
        </p:nvSpPr>
        <p:spPr/>
        <p:txBody>
          <a:bodyPr/>
          <a:lstStyle/>
          <a:p>
            <a:endParaRPr lang="en-US"/>
          </a:p>
        </p:txBody>
      </p:sp>
      <p:sp>
        <p:nvSpPr>
          <p:cNvPr id="12" name="Text Placeholder 11">
            <a:extLst>
              <a:ext uri="{FF2B5EF4-FFF2-40B4-BE49-F238E27FC236}">
                <a16:creationId xmlns:a16="http://schemas.microsoft.com/office/drawing/2014/main" id="{FA774677-F70C-8BD5-A749-B06D305380EA}"/>
              </a:ext>
            </a:extLst>
          </p:cNvPr>
          <p:cNvSpPr>
            <a:spLocks noGrp="1"/>
          </p:cNvSpPr>
          <p:nvPr>
            <p:ph type="body" sz="quarter" idx="31"/>
          </p:nvPr>
        </p:nvSpPr>
        <p:spPr/>
        <p:txBody>
          <a:bodyPr/>
          <a:lstStyle/>
          <a:p>
            <a:endParaRPr lang="en-US"/>
          </a:p>
        </p:txBody>
      </p:sp>
      <p:sp>
        <p:nvSpPr>
          <p:cNvPr id="13" name="Text Placeholder 12">
            <a:extLst>
              <a:ext uri="{FF2B5EF4-FFF2-40B4-BE49-F238E27FC236}">
                <a16:creationId xmlns:a16="http://schemas.microsoft.com/office/drawing/2014/main" id="{9BF931F2-B2AA-0BEB-D029-B2F68800912E}"/>
              </a:ext>
            </a:extLst>
          </p:cNvPr>
          <p:cNvSpPr>
            <a:spLocks noGrp="1"/>
          </p:cNvSpPr>
          <p:nvPr>
            <p:ph type="body" sz="quarter" idx="32"/>
          </p:nvPr>
        </p:nvSpPr>
        <p:spPr/>
        <p:txBody>
          <a:bodyPr/>
          <a:lstStyle/>
          <a:p>
            <a:endParaRPr lang="en-US"/>
          </a:p>
        </p:txBody>
      </p:sp>
      <p:sp>
        <p:nvSpPr>
          <p:cNvPr id="14" name="Text Placeholder 13">
            <a:extLst>
              <a:ext uri="{FF2B5EF4-FFF2-40B4-BE49-F238E27FC236}">
                <a16:creationId xmlns:a16="http://schemas.microsoft.com/office/drawing/2014/main" id="{B2B46682-E67D-605E-CC5D-A2265EF588BA}"/>
              </a:ext>
            </a:extLst>
          </p:cNvPr>
          <p:cNvSpPr>
            <a:spLocks noGrp="1"/>
          </p:cNvSpPr>
          <p:nvPr>
            <p:ph type="body" sz="quarter" idx="33"/>
          </p:nvPr>
        </p:nvSpPr>
        <p:spPr/>
        <p:txBody>
          <a:bodyPr/>
          <a:lstStyle/>
          <a:p>
            <a:endParaRPr lang="en-US"/>
          </a:p>
        </p:txBody>
      </p:sp>
      <p:sp>
        <p:nvSpPr>
          <p:cNvPr id="15" name="Text Placeholder 14">
            <a:extLst>
              <a:ext uri="{FF2B5EF4-FFF2-40B4-BE49-F238E27FC236}">
                <a16:creationId xmlns:a16="http://schemas.microsoft.com/office/drawing/2014/main" id="{C0DB05AF-0878-5B17-55F0-2AB4BE7FAD16}"/>
              </a:ext>
            </a:extLst>
          </p:cNvPr>
          <p:cNvSpPr>
            <a:spLocks noGrp="1"/>
          </p:cNvSpPr>
          <p:nvPr>
            <p:ph type="body" sz="quarter" idx="34"/>
          </p:nvPr>
        </p:nvSpPr>
        <p:spPr/>
        <p:txBody>
          <a:bodyPr/>
          <a:lstStyle/>
          <a:p>
            <a:endParaRPr lang="en-US"/>
          </a:p>
        </p:txBody>
      </p:sp>
      <p:sp>
        <p:nvSpPr>
          <p:cNvPr id="16" name="Text Placeholder 15">
            <a:extLst>
              <a:ext uri="{FF2B5EF4-FFF2-40B4-BE49-F238E27FC236}">
                <a16:creationId xmlns:a16="http://schemas.microsoft.com/office/drawing/2014/main" id="{BF1B441F-78BE-766D-9D32-BB2E02E88FFE}"/>
              </a:ext>
            </a:extLst>
          </p:cNvPr>
          <p:cNvSpPr>
            <a:spLocks noGrp="1"/>
          </p:cNvSpPr>
          <p:nvPr>
            <p:ph type="body" sz="quarter" idx="35"/>
          </p:nvPr>
        </p:nvSpPr>
        <p:spPr/>
        <p:txBody>
          <a:bodyPr/>
          <a:lstStyle/>
          <a:p>
            <a:endParaRPr lang="en-US"/>
          </a:p>
        </p:txBody>
      </p:sp>
      <p:sp>
        <p:nvSpPr>
          <p:cNvPr id="17" name="Footer Placeholder 1">
            <a:extLst>
              <a:ext uri="{FF2B5EF4-FFF2-40B4-BE49-F238E27FC236}">
                <a16:creationId xmlns:a16="http://schemas.microsoft.com/office/drawing/2014/main" id="{2278B9F4-6C6D-5D89-B664-3D9A08EAEDA2}"/>
              </a:ext>
            </a:extLst>
          </p:cNvPr>
          <p:cNvSpPr>
            <a:spLocks noGrp="1"/>
          </p:cNvSpPr>
          <p:nvPr>
            <p:ph type="ftr" sz="quarter" idx="21"/>
          </p:nvPr>
        </p:nvSpPr>
        <p:spPr>
          <a:xfrm>
            <a:off x="7534275" y="6125556"/>
            <a:ext cx="3108325" cy="605155"/>
          </a:xfrm>
        </p:spPr>
        <p:txBody>
          <a:bodyPr/>
          <a:lstStyle/>
          <a:p>
            <a:r>
              <a:rPr lang="en-US" dirty="0"/>
              <a:t>UNIT 06 – Web Browsers</a:t>
            </a:r>
          </a:p>
          <a:p>
            <a:r>
              <a:rPr lang="en-US" dirty="0"/>
              <a:t>LESSON 03 – </a:t>
            </a:r>
            <a:r>
              <a:rPr lang="en" dirty="0"/>
              <a:t>Using a Web Browser </a:t>
            </a:r>
            <a:endParaRPr lang="en-US" dirty="0"/>
          </a:p>
        </p:txBody>
      </p:sp>
    </p:spTree>
    <p:extLst>
      <p:ext uri="{BB962C8B-B14F-4D97-AF65-F5344CB8AC3E}">
        <p14:creationId xmlns:p14="http://schemas.microsoft.com/office/powerpoint/2010/main" val="357947016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368EEA-A3E0-79BB-BD02-6A11F976D5B5}"/>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86251F0-72EA-E52F-9B39-CDDA5A347448}"/>
              </a:ext>
            </a:extLst>
          </p:cNvPr>
          <p:cNvSpPr>
            <a:spLocks noGrp="1"/>
          </p:cNvSpPr>
          <p:nvPr>
            <p:ph type="sldNum" sz="quarter" idx="22"/>
          </p:nvPr>
        </p:nvSpPr>
        <p:spPr/>
        <p:txBody>
          <a:bodyPr/>
          <a:lstStyle/>
          <a:p>
            <a:fld id="{F1C3B705-76CB-4701-B49A-E6553401712F}" type="slidenum">
              <a:rPr lang="en-US" smtClean="0"/>
              <a:pPr/>
              <a:t>36</a:t>
            </a:fld>
            <a:endParaRPr lang="en-US" dirty="0"/>
          </a:p>
        </p:txBody>
      </p:sp>
      <p:sp>
        <p:nvSpPr>
          <p:cNvPr id="5" name="Text Placeholder 4">
            <a:extLst>
              <a:ext uri="{FF2B5EF4-FFF2-40B4-BE49-F238E27FC236}">
                <a16:creationId xmlns:a16="http://schemas.microsoft.com/office/drawing/2014/main" id="{C75D8831-12F0-D0FF-D858-13D9188511BD}"/>
              </a:ext>
            </a:extLst>
          </p:cNvPr>
          <p:cNvSpPr>
            <a:spLocks noGrp="1"/>
          </p:cNvSpPr>
          <p:nvPr>
            <p:ph type="body" sz="quarter" idx="25"/>
          </p:nvPr>
        </p:nvSpPr>
        <p:spPr>
          <a:xfrm>
            <a:off x="885031" y="2947967"/>
            <a:ext cx="6649244" cy="2060119"/>
          </a:xfrm>
        </p:spPr>
        <p:txBody>
          <a:bodyPr/>
          <a:lstStyle/>
          <a:p>
            <a:pPr marL="342900" indent="-342900">
              <a:lnSpc>
                <a:spcPct val="100000"/>
              </a:lnSpc>
              <a:buFont typeface="+mj-lt"/>
              <a:buAutoNum type="arabicPeriod"/>
            </a:pPr>
            <a:r>
              <a:rPr lang="es-ES" sz="2000" dirty="0"/>
              <a:t>¿Cuáles son las diferentes partes de una URL? </a:t>
            </a:r>
          </a:p>
          <a:p>
            <a:pPr marL="342900" indent="-342900">
              <a:lnSpc>
                <a:spcPct val="100000"/>
              </a:lnSpc>
              <a:buFont typeface="+mj-lt"/>
              <a:buAutoNum type="arabicPeriod"/>
            </a:pPr>
            <a:endParaRPr lang="es-ES" sz="2000" dirty="0"/>
          </a:p>
          <a:p>
            <a:pPr marL="342900" indent="-342900">
              <a:lnSpc>
                <a:spcPct val="100000"/>
              </a:lnSpc>
              <a:buFont typeface="+mj-lt"/>
              <a:buAutoNum type="arabicPeriod"/>
            </a:pPr>
            <a:r>
              <a:rPr lang="es-ES" sz="2000" dirty="0"/>
              <a:t>¿Cuáles son los dominios de nivel superior más comunes? </a:t>
            </a:r>
            <a:endParaRPr lang="en-US" sz="2000" dirty="0"/>
          </a:p>
        </p:txBody>
      </p:sp>
      <p:sp>
        <p:nvSpPr>
          <p:cNvPr id="12" name="Text Placeholder 1">
            <a:extLst>
              <a:ext uri="{FF2B5EF4-FFF2-40B4-BE49-F238E27FC236}">
                <a16:creationId xmlns:a16="http://schemas.microsoft.com/office/drawing/2014/main" id="{FC31F232-0D3A-9F66-3269-1084D3339511}"/>
              </a:ext>
            </a:extLst>
          </p:cNvPr>
          <p:cNvSpPr>
            <a:spLocks noGrp="1"/>
          </p:cNvSpPr>
          <p:nvPr>
            <p:ph type="body" sz="quarter" idx="16"/>
          </p:nvPr>
        </p:nvSpPr>
        <p:spPr>
          <a:xfrm>
            <a:off x="6011249" y="668515"/>
            <a:ext cx="2637898" cy="476480"/>
          </a:xfrm>
        </p:spPr>
        <p:txBody>
          <a:bodyPr anchor="ctr"/>
          <a:lstStyle/>
          <a:p>
            <a:r>
              <a:rPr lang="fr-FR" dirty="0" err="1"/>
              <a:t>Conversación</a:t>
            </a:r>
            <a:endParaRPr lang="en-US" dirty="0"/>
          </a:p>
        </p:txBody>
      </p:sp>
      <p:pic>
        <p:nvPicPr>
          <p:cNvPr id="14" name="Picture 2" descr="Conversation - Free communications icons">
            <a:extLst>
              <a:ext uri="{FF2B5EF4-FFF2-40B4-BE49-F238E27FC236}">
                <a16:creationId xmlns:a16="http://schemas.microsoft.com/office/drawing/2014/main" id="{B4D2176F-C265-7039-C60D-A524CECD023F}"/>
              </a:ext>
            </a:extLst>
          </p:cNvPr>
          <p:cNvPicPr>
            <a:picLocks noChangeAspect="1" noChangeArrowheads="1"/>
          </p:cNvPicPr>
          <p:nvPr/>
        </p:nvPicPr>
        <p:blipFill>
          <a:blip r:embed="rId2">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5133933" y="466869"/>
            <a:ext cx="728388" cy="728388"/>
          </a:xfrm>
          <a:prstGeom prst="rect">
            <a:avLst/>
          </a:prstGeom>
          <a:noFill/>
          <a:extLst>
            <a:ext uri="{909E8E84-426E-40DD-AFC4-6F175D3DCCD1}">
              <a14:hiddenFill xmlns:a14="http://schemas.microsoft.com/office/drawing/2010/main">
                <a:solidFill>
                  <a:srgbClr val="FFFFFF"/>
                </a:solidFill>
              </a14:hiddenFill>
            </a:ext>
          </a:extLst>
        </p:spPr>
      </p:pic>
      <p:sp>
        <p:nvSpPr>
          <p:cNvPr id="3" name="Footer Placeholder 1">
            <a:extLst>
              <a:ext uri="{FF2B5EF4-FFF2-40B4-BE49-F238E27FC236}">
                <a16:creationId xmlns:a16="http://schemas.microsoft.com/office/drawing/2014/main" id="{B69E01CC-FEA2-E836-CE05-5DD190CA06D3}"/>
              </a:ext>
            </a:extLst>
          </p:cNvPr>
          <p:cNvSpPr>
            <a:spLocks noGrp="1"/>
          </p:cNvSpPr>
          <p:nvPr>
            <p:ph type="ftr" sz="quarter" idx="21"/>
          </p:nvPr>
        </p:nvSpPr>
        <p:spPr>
          <a:xfrm>
            <a:off x="7534275" y="6125556"/>
            <a:ext cx="3108325" cy="605155"/>
          </a:xfrm>
        </p:spPr>
        <p:txBody>
          <a:bodyPr/>
          <a:lstStyle/>
          <a:p>
            <a:r>
              <a:rPr lang="en-US" dirty="0"/>
              <a:t>UNIT 06 – Web Browsers</a:t>
            </a:r>
          </a:p>
          <a:p>
            <a:r>
              <a:rPr lang="en-US" dirty="0"/>
              <a:t>LESSON 03 – </a:t>
            </a:r>
            <a:r>
              <a:rPr lang="en" dirty="0"/>
              <a:t>Using a Web Browser </a:t>
            </a:r>
            <a:endParaRPr lang="en-US" dirty="0"/>
          </a:p>
        </p:txBody>
      </p:sp>
      <p:sp>
        <p:nvSpPr>
          <p:cNvPr id="8" name="Text Placeholder 5">
            <a:extLst>
              <a:ext uri="{FF2B5EF4-FFF2-40B4-BE49-F238E27FC236}">
                <a16:creationId xmlns:a16="http://schemas.microsoft.com/office/drawing/2014/main" id="{69C11232-97D4-37B0-D22F-EBDA8CB958AD}"/>
              </a:ext>
            </a:extLst>
          </p:cNvPr>
          <p:cNvSpPr>
            <a:spLocks noGrp="1"/>
          </p:cNvSpPr>
          <p:nvPr>
            <p:ph type="body" sz="quarter" idx="24"/>
          </p:nvPr>
        </p:nvSpPr>
        <p:spPr>
          <a:xfrm>
            <a:off x="72900" y="472753"/>
            <a:ext cx="2986213" cy="1326478"/>
          </a:xfrm>
        </p:spPr>
        <p:txBody>
          <a:bodyPr/>
          <a:lstStyle/>
          <a:p>
            <a:r>
              <a:rPr lang="en-US" sz="3200" dirty="0" err="1"/>
              <a:t>Repaso</a:t>
            </a:r>
            <a:r>
              <a:rPr lang="en-US" sz="3200" dirty="0"/>
              <a:t> y </a:t>
            </a:r>
            <a:r>
              <a:rPr lang="en-US" sz="3200" dirty="0" err="1"/>
              <a:t>calentamiento</a:t>
            </a:r>
            <a:endParaRPr lang="en-US" sz="3200" dirty="0"/>
          </a:p>
        </p:txBody>
      </p:sp>
    </p:spTree>
    <p:extLst>
      <p:ext uri="{BB962C8B-B14F-4D97-AF65-F5344CB8AC3E}">
        <p14:creationId xmlns:p14="http://schemas.microsoft.com/office/powerpoint/2010/main" val="266625425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5ED61F5-D162-EE24-18AB-C20CEE191C94}"/>
              </a:ext>
            </a:extLst>
          </p:cNvPr>
          <p:cNvSpPr>
            <a:spLocks noGrp="1"/>
          </p:cNvSpPr>
          <p:nvPr>
            <p:ph type="sldNum" sz="quarter" idx="22"/>
          </p:nvPr>
        </p:nvSpPr>
        <p:spPr/>
        <p:txBody>
          <a:bodyPr/>
          <a:lstStyle/>
          <a:p>
            <a:fld id="{F1C3B705-76CB-4701-B49A-E6553401712F}" type="slidenum">
              <a:rPr lang="en-US" smtClean="0"/>
              <a:pPr/>
              <a:t>37</a:t>
            </a:fld>
            <a:endParaRPr lang="en-US" dirty="0"/>
          </a:p>
        </p:txBody>
      </p:sp>
      <p:sp>
        <p:nvSpPr>
          <p:cNvPr id="6" name="Content Placeholder 5">
            <a:extLst>
              <a:ext uri="{FF2B5EF4-FFF2-40B4-BE49-F238E27FC236}">
                <a16:creationId xmlns:a16="http://schemas.microsoft.com/office/drawing/2014/main" id="{2D422A68-12D1-30D5-72C9-30234F912BA1}"/>
              </a:ext>
            </a:extLst>
          </p:cNvPr>
          <p:cNvSpPr>
            <a:spLocks noGrp="1"/>
          </p:cNvSpPr>
          <p:nvPr>
            <p:ph sz="quarter" idx="33"/>
          </p:nvPr>
        </p:nvSpPr>
        <p:spPr>
          <a:xfrm>
            <a:off x="1547813" y="1828800"/>
            <a:ext cx="3059356" cy="3838575"/>
          </a:xfrm>
        </p:spPr>
        <p:txBody>
          <a:bodyPr/>
          <a:lstStyle/>
          <a:p>
            <a:r>
              <a:rPr lang="es-ES" dirty="0"/>
              <a:t>la Barra de Herramientas del Navegador</a:t>
            </a:r>
            <a:endParaRPr lang="en-US" dirty="0"/>
          </a:p>
          <a:p>
            <a:endParaRPr lang="en-US" dirty="0"/>
          </a:p>
          <a:p>
            <a:r>
              <a:rPr lang="en-US" dirty="0"/>
              <a:t>Panel Principal de </a:t>
            </a:r>
            <a:r>
              <a:rPr lang="en-US" dirty="0" err="1"/>
              <a:t>Visualización</a:t>
            </a:r>
            <a:endParaRPr lang="en-US" dirty="0"/>
          </a:p>
        </p:txBody>
      </p:sp>
      <p:sp>
        <p:nvSpPr>
          <p:cNvPr id="7" name="Text Placeholder 6">
            <a:extLst>
              <a:ext uri="{FF2B5EF4-FFF2-40B4-BE49-F238E27FC236}">
                <a16:creationId xmlns:a16="http://schemas.microsoft.com/office/drawing/2014/main" id="{A6D6D8AE-0124-F9FC-47EF-A73DC84B4D1E}"/>
              </a:ext>
            </a:extLst>
          </p:cNvPr>
          <p:cNvSpPr>
            <a:spLocks noGrp="1"/>
          </p:cNvSpPr>
          <p:nvPr>
            <p:ph type="body" sz="quarter" idx="34"/>
          </p:nvPr>
        </p:nvSpPr>
        <p:spPr/>
        <p:txBody>
          <a:bodyPr/>
          <a:lstStyle/>
          <a:p>
            <a:endParaRPr lang="en-US"/>
          </a:p>
        </p:txBody>
      </p:sp>
      <p:sp>
        <p:nvSpPr>
          <p:cNvPr id="8" name="Google Shape;242;p40">
            <a:extLst>
              <a:ext uri="{FF2B5EF4-FFF2-40B4-BE49-F238E27FC236}">
                <a16:creationId xmlns:a16="http://schemas.microsoft.com/office/drawing/2014/main" id="{5369F0EE-B3D4-DABD-D04A-7C75236F74BA}"/>
              </a:ext>
            </a:extLst>
          </p:cNvPr>
          <p:cNvSpPr txBox="1">
            <a:spLocks/>
          </p:cNvSpPr>
          <p:nvPr/>
        </p:nvSpPr>
        <p:spPr>
          <a:xfrm>
            <a:off x="1356504" y="136525"/>
            <a:ext cx="11360800" cy="763600"/>
          </a:xfrm>
          <a:prstGeom prst="rect">
            <a:avLst/>
          </a:prstGeom>
        </p:spPr>
        <p:txBody>
          <a:bodyPr spcFirstLastPara="1" vert="horz" wrap="square" lIns="121900" tIns="121900" rIns="121900" bIns="121900" rtlCol="0" anchor="t" anchorCtr="0">
            <a:normAutofit fontScale="900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dirty="0"/>
              <a:t>Partes de una ventana del navegador:</a:t>
            </a:r>
            <a:endParaRPr lang="en-US" dirty="0"/>
          </a:p>
        </p:txBody>
      </p:sp>
      <p:grpSp>
        <p:nvGrpSpPr>
          <p:cNvPr id="12" name="Group 11">
            <a:extLst>
              <a:ext uri="{FF2B5EF4-FFF2-40B4-BE49-F238E27FC236}">
                <a16:creationId xmlns:a16="http://schemas.microsoft.com/office/drawing/2014/main" id="{DD77B4DA-80E4-E8EA-C469-8825299CE277}"/>
              </a:ext>
            </a:extLst>
          </p:cNvPr>
          <p:cNvGrpSpPr>
            <a:grpSpLocks noChangeAspect="1"/>
          </p:cNvGrpSpPr>
          <p:nvPr/>
        </p:nvGrpSpPr>
        <p:grpSpPr>
          <a:xfrm>
            <a:off x="4863047" y="1141275"/>
            <a:ext cx="7115593" cy="4526100"/>
            <a:chOff x="5480840" y="1828800"/>
            <a:chExt cx="5655600" cy="3597425"/>
          </a:xfrm>
        </p:grpSpPr>
        <p:pic>
          <p:nvPicPr>
            <p:cNvPr id="9" name="Google Shape;364;p59">
              <a:extLst>
                <a:ext uri="{FF2B5EF4-FFF2-40B4-BE49-F238E27FC236}">
                  <a16:creationId xmlns:a16="http://schemas.microsoft.com/office/drawing/2014/main" id="{D888092B-45AE-6D9C-7465-4C7C2CC4E21D}"/>
                </a:ext>
              </a:extLst>
            </p:cNvPr>
            <p:cNvPicPr preferRelativeResize="0"/>
            <p:nvPr/>
          </p:nvPicPr>
          <p:blipFill>
            <a:blip r:embed="rId2">
              <a:alphaModFix/>
            </a:blip>
            <a:stretch>
              <a:fillRect/>
            </a:stretch>
          </p:blipFill>
          <p:spPr>
            <a:xfrm>
              <a:off x="5706265" y="1904050"/>
              <a:ext cx="5377475" cy="3522100"/>
            </a:xfrm>
            <a:prstGeom prst="rect">
              <a:avLst/>
            </a:prstGeom>
            <a:noFill/>
            <a:ln>
              <a:noFill/>
            </a:ln>
          </p:spPr>
        </p:pic>
        <p:sp>
          <p:nvSpPr>
            <p:cNvPr id="10" name="Google Shape;365;p59">
              <a:extLst>
                <a:ext uri="{FF2B5EF4-FFF2-40B4-BE49-F238E27FC236}">
                  <a16:creationId xmlns:a16="http://schemas.microsoft.com/office/drawing/2014/main" id="{56019F46-3DDA-55D1-D04C-5FC15A5F5832}"/>
                </a:ext>
              </a:extLst>
            </p:cNvPr>
            <p:cNvSpPr/>
            <p:nvPr/>
          </p:nvSpPr>
          <p:spPr>
            <a:xfrm>
              <a:off x="5639540" y="1828800"/>
              <a:ext cx="5496900" cy="642000"/>
            </a:xfrm>
            <a:prstGeom prst="rect">
              <a:avLst/>
            </a:prstGeom>
            <a:noFill/>
            <a:ln w="3810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1" name="Google Shape;366;p59">
              <a:extLst>
                <a:ext uri="{FF2B5EF4-FFF2-40B4-BE49-F238E27FC236}">
                  <a16:creationId xmlns:a16="http://schemas.microsoft.com/office/drawing/2014/main" id="{EF4B8C2C-3EF9-C5E0-6063-8F52AD164885}"/>
                </a:ext>
              </a:extLst>
            </p:cNvPr>
            <p:cNvSpPr/>
            <p:nvPr/>
          </p:nvSpPr>
          <p:spPr>
            <a:xfrm>
              <a:off x="5480840" y="2514125"/>
              <a:ext cx="194700" cy="2912100"/>
            </a:xfrm>
            <a:prstGeom prst="leftBrace">
              <a:avLst>
                <a:gd name="adj1" fmla="val 50000"/>
                <a:gd name="adj2" fmla="val 50000"/>
              </a:avLst>
            </a:prstGeom>
            <a:noFill/>
            <a:ln w="3810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grpSp>
      <p:sp>
        <p:nvSpPr>
          <p:cNvPr id="13" name="Footer Placeholder 1">
            <a:extLst>
              <a:ext uri="{FF2B5EF4-FFF2-40B4-BE49-F238E27FC236}">
                <a16:creationId xmlns:a16="http://schemas.microsoft.com/office/drawing/2014/main" id="{83D787E3-AB7F-0DE1-E3F6-4BAC5516EA31}"/>
              </a:ext>
            </a:extLst>
          </p:cNvPr>
          <p:cNvSpPr>
            <a:spLocks noGrp="1"/>
          </p:cNvSpPr>
          <p:nvPr>
            <p:ph type="ftr" sz="quarter" idx="21"/>
          </p:nvPr>
        </p:nvSpPr>
        <p:spPr>
          <a:xfrm>
            <a:off x="7534275" y="6125556"/>
            <a:ext cx="3108325" cy="605155"/>
          </a:xfrm>
        </p:spPr>
        <p:txBody>
          <a:bodyPr/>
          <a:lstStyle/>
          <a:p>
            <a:r>
              <a:rPr lang="en-US" dirty="0"/>
              <a:t>UNIT 06 – Web Browsers</a:t>
            </a:r>
          </a:p>
          <a:p>
            <a:r>
              <a:rPr lang="en-US" dirty="0"/>
              <a:t>LESSON 03 – </a:t>
            </a:r>
            <a:r>
              <a:rPr lang="en" dirty="0"/>
              <a:t>Using a Web Browser </a:t>
            </a:r>
            <a:endParaRPr lang="en-US" dirty="0"/>
          </a:p>
        </p:txBody>
      </p:sp>
    </p:spTree>
    <p:extLst>
      <p:ext uri="{BB962C8B-B14F-4D97-AF65-F5344CB8AC3E}">
        <p14:creationId xmlns:p14="http://schemas.microsoft.com/office/powerpoint/2010/main" val="47111219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E58344-EE3F-5416-5641-EBF1B7260BF1}"/>
            </a:ext>
          </a:extLst>
        </p:cNvPr>
        <p:cNvGrpSpPr/>
        <p:nvPr/>
      </p:nvGrpSpPr>
      <p:grpSpPr>
        <a:xfrm>
          <a:off x="0" y="0"/>
          <a:ext cx="0" cy="0"/>
          <a:chOff x="0" y="0"/>
          <a:chExt cx="0" cy="0"/>
        </a:xfrm>
      </p:grpSpPr>
      <p:sp>
        <p:nvSpPr>
          <p:cNvPr id="4" name="Espace réservé du numéro de diapositive 3">
            <a:extLst>
              <a:ext uri="{FF2B5EF4-FFF2-40B4-BE49-F238E27FC236}">
                <a16:creationId xmlns:a16="http://schemas.microsoft.com/office/drawing/2014/main" id="{5C9A66DC-38E6-0501-5BED-8D3C10D63A71}"/>
              </a:ext>
            </a:extLst>
          </p:cNvPr>
          <p:cNvSpPr>
            <a:spLocks noGrp="1"/>
          </p:cNvSpPr>
          <p:nvPr>
            <p:ph type="sldNum" sz="quarter" idx="22"/>
          </p:nvPr>
        </p:nvSpPr>
        <p:spPr/>
        <p:txBody>
          <a:bodyPr/>
          <a:lstStyle/>
          <a:p>
            <a:fld id="{F1C3B705-76CB-4701-B49A-E6553401712F}" type="slidenum">
              <a:rPr lang="en-US" smtClean="0"/>
              <a:pPr/>
              <a:t>38</a:t>
            </a:fld>
            <a:endParaRPr lang="en-US" dirty="0"/>
          </a:p>
        </p:txBody>
      </p:sp>
      <p:sp>
        <p:nvSpPr>
          <p:cNvPr id="13" name="Espace réservé du texte 12">
            <a:extLst>
              <a:ext uri="{FF2B5EF4-FFF2-40B4-BE49-F238E27FC236}">
                <a16:creationId xmlns:a16="http://schemas.microsoft.com/office/drawing/2014/main" id="{4C3FC973-5FC7-1B7D-E27B-E88B3437BF81}"/>
              </a:ext>
            </a:extLst>
          </p:cNvPr>
          <p:cNvSpPr>
            <a:spLocks noGrp="1"/>
          </p:cNvSpPr>
          <p:nvPr>
            <p:ph type="body" sz="quarter" idx="25"/>
          </p:nvPr>
        </p:nvSpPr>
        <p:spPr>
          <a:xfrm>
            <a:off x="2216560" y="754752"/>
            <a:ext cx="8229476" cy="708288"/>
          </a:xfrm>
        </p:spPr>
        <p:txBody>
          <a:bodyPr/>
          <a:lstStyle/>
          <a:p>
            <a:pPr marL="0" indent="0">
              <a:buNone/>
            </a:pPr>
            <a:r>
              <a:rPr lang="en-US" dirty="0" err="1">
                <a:latin typeface="+mj-lt"/>
              </a:rPr>
              <a:t>Discusión</a:t>
            </a:r>
            <a:endParaRPr lang="en-US" dirty="0">
              <a:latin typeface="+mj-lt"/>
            </a:endParaRPr>
          </a:p>
        </p:txBody>
      </p:sp>
      <p:sp>
        <p:nvSpPr>
          <p:cNvPr id="17" name="ZoneTexte 16">
            <a:extLst>
              <a:ext uri="{FF2B5EF4-FFF2-40B4-BE49-F238E27FC236}">
                <a16:creationId xmlns:a16="http://schemas.microsoft.com/office/drawing/2014/main" id="{B21D5B60-EEE4-2062-CB98-56C64CE5972C}"/>
              </a:ext>
            </a:extLst>
          </p:cNvPr>
          <p:cNvSpPr txBox="1"/>
          <p:nvPr/>
        </p:nvSpPr>
        <p:spPr>
          <a:xfrm>
            <a:off x="2216560" y="3185729"/>
            <a:ext cx="4430620" cy="1200329"/>
          </a:xfrm>
          <a:prstGeom prst="rect">
            <a:avLst/>
          </a:prstGeom>
        </p:spPr>
        <p:txBody>
          <a:bodyPr vert="horz" lIns="91440" tIns="45720" rIns="91440" bIns="45720" rtlCol="0">
            <a:normAutofit/>
          </a:bodyPr>
          <a:lstStyle>
            <a:lvl1pPr indent="0">
              <a:lnSpc>
                <a:spcPct val="90000"/>
              </a:lnSpc>
              <a:spcBef>
                <a:spcPts val="1000"/>
              </a:spcBef>
              <a:buFont typeface="Arial" panose="020B0604020202020204" pitchFamily="34" charset="0"/>
              <a:buNone/>
              <a:defRPr sz="20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endParaRPr lang="fr-FR" dirty="0"/>
          </a:p>
        </p:txBody>
      </p:sp>
      <p:sp>
        <p:nvSpPr>
          <p:cNvPr id="21" name="ZoneTexte 20">
            <a:extLst>
              <a:ext uri="{FF2B5EF4-FFF2-40B4-BE49-F238E27FC236}">
                <a16:creationId xmlns:a16="http://schemas.microsoft.com/office/drawing/2014/main" id="{FF1794BB-A509-F5EA-8C46-7353CC512A12}"/>
              </a:ext>
            </a:extLst>
          </p:cNvPr>
          <p:cNvSpPr txBox="1"/>
          <p:nvPr/>
        </p:nvSpPr>
        <p:spPr>
          <a:xfrm>
            <a:off x="268176" y="1802336"/>
            <a:ext cx="5759047" cy="3253327"/>
          </a:xfrm>
          <a:prstGeom prst="rect">
            <a:avLst/>
          </a:prstGeom>
          <a:solidFill>
            <a:schemeClr val="accent1"/>
          </a:solidFill>
        </p:spPr>
        <p:txBody>
          <a:bodyPr wrap="square">
            <a:spAutoFit/>
          </a:bodyPr>
          <a:lstStyle/>
          <a:p>
            <a:pPr>
              <a:lnSpc>
                <a:spcPct val="150000"/>
              </a:lnSpc>
            </a:pPr>
            <a:r>
              <a:rPr lang="es-ES" sz="2800" dirty="0">
                <a:solidFill>
                  <a:schemeClr val="accent2"/>
                </a:solidFill>
              </a:rPr>
              <a:t>Qué es esto? </a:t>
            </a:r>
          </a:p>
          <a:p>
            <a:pPr>
              <a:lnSpc>
                <a:spcPct val="150000"/>
              </a:lnSpc>
            </a:pPr>
            <a:r>
              <a:rPr lang="es-ES" sz="2800" dirty="0">
                <a:solidFill>
                  <a:schemeClr val="accent2"/>
                </a:solidFill>
              </a:rPr>
              <a:t>¿Qué veis? </a:t>
            </a:r>
          </a:p>
          <a:p>
            <a:pPr>
              <a:lnSpc>
                <a:spcPct val="150000"/>
              </a:lnSpc>
            </a:pPr>
            <a:r>
              <a:rPr lang="es-ES" sz="2800" dirty="0">
                <a:solidFill>
                  <a:schemeClr val="accent2"/>
                </a:solidFill>
              </a:rPr>
              <a:t>¿En qué se parece o diferencia de la barra de herramientas? </a:t>
            </a:r>
          </a:p>
          <a:p>
            <a:pPr>
              <a:lnSpc>
                <a:spcPct val="150000"/>
              </a:lnSpc>
            </a:pPr>
            <a:r>
              <a:rPr lang="es-ES" sz="2800" dirty="0">
                <a:solidFill>
                  <a:schemeClr val="accent2"/>
                </a:solidFill>
              </a:rPr>
              <a:t>¿Qué hay en el extremo derecho? </a:t>
            </a:r>
            <a:endParaRPr lang="en-US" sz="2800" dirty="0">
              <a:solidFill>
                <a:schemeClr val="accent2"/>
              </a:solidFill>
            </a:endParaRPr>
          </a:p>
        </p:txBody>
      </p:sp>
      <p:pic>
        <p:nvPicPr>
          <p:cNvPr id="3" name="Google Shape;373;p60">
            <a:extLst>
              <a:ext uri="{FF2B5EF4-FFF2-40B4-BE49-F238E27FC236}">
                <a16:creationId xmlns:a16="http://schemas.microsoft.com/office/drawing/2014/main" id="{C30A5FC1-52CA-4944-D458-0250FB3E8ADA}"/>
              </a:ext>
            </a:extLst>
          </p:cNvPr>
          <p:cNvPicPr preferRelativeResize="0"/>
          <p:nvPr/>
        </p:nvPicPr>
        <p:blipFill rotWithShape="1">
          <a:blip r:embed="rId3">
            <a:alphaModFix/>
          </a:blip>
          <a:srcRect t="14871"/>
          <a:stretch/>
        </p:blipFill>
        <p:spPr>
          <a:xfrm>
            <a:off x="6386114" y="1873699"/>
            <a:ext cx="5592526" cy="3110600"/>
          </a:xfrm>
          <a:prstGeom prst="rect">
            <a:avLst/>
          </a:prstGeom>
          <a:noFill/>
          <a:ln>
            <a:noFill/>
          </a:ln>
        </p:spPr>
      </p:pic>
      <p:sp>
        <p:nvSpPr>
          <p:cNvPr id="5" name="Footer Placeholder 1">
            <a:extLst>
              <a:ext uri="{FF2B5EF4-FFF2-40B4-BE49-F238E27FC236}">
                <a16:creationId xmlns:a16="http://schemas.microsoft.com/office/drawing/2014/main" id="{49D5CE2C-64F8-E199-DC39-20B83F10A34D}"/>
              </a:ext>
            </a:extLst>
          </p:cNvPr>
          <p:cNvSpPr>
            <a:spLocks noGrp="1"/>
          </p:cNvSpPr>
          <p:nvPr>
            <p:ph type="ftr" sz="quarter" idx="21"/>
          </p:nvPr>
        </p:nvSpPr>
        <p:spPr>
          <a:xfrm>
            <a:off x="7534275" y="6136845"/>
            <a:ext cx="3108325" cy="605155"/>
          </a:xfrm>
        </p:spPr>
        <p:txBody>
          <a:bodyPr/>
          <a:lstStyle/>
          <a:p>
            <a:r>
              <a:rPr lang="en-US" dirty="0"/>
              <a:t>UNIT 06 – Web Browsers</a:t>
            </a:r>
          </a:p>
          <a:p>
            <a:r>
              <a:rPr lang="en-US" dirty="0"/>
              <a:t>LESSON 03 – </a:t>
            </a:r>
            <a:r>
              <a:rPr lang="en" dirty="0"/>
              <a:t>Using a Web Browser </a:t>
            </a:r>
            <a:endParaRPr lang="en-US" dirty="0"/>
          </a:p>
        </p:txBody>
      </p:sp>
    </p:spTree>
    <p:extLst>
      <p:ext uri="{BB962C8B-B14F-4D97-AF65-F5344CB8AC3E}">
        <p14:creationId xmlns:p14="http://schemas.microsoft.com/office/powerpoint/2010/main" val="133085916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0C2B38-3F3A-F034-4BEA-AB99784DFCF5}"/>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474E240-A1E5-5173-AC37-EB5BEC879C0A}"/>
              </a:ext>
            </a:extLst>
          </p:cNvPr>
          <p:cNvSpPr>
            <a:spLocks noGrp="1"/>
          </p:cNvSpPr>
          <p:nvPr>
            <p:ph type="sldNum" sz="quarter" idx="22"/>
          </p:nvPr>
        </p:nvSpPr>
        <p:spPr/>
        <p:txBody>
          <a:bodyPr/>
          <a:lstStyle/>
          <a:p>
            <a:fld id="{F1C3B705-76CB-4701-B49A-E6553401712F}" type="slidenum">
              <a:rPr lang="en-US" smtClean="0"/>
              <a:pPr/>
              <a:t>39</a:t>
            </a:fld>
            <a:endParaRPr lang="en-US" dirty="0"/>
          </a:p>
        </p:txBody>
      </p:sp>
      <p:sp>
        <p:nvSpPr>
          <p:cNvPr id="6" name="Content Placeholder 5">
            <a:extLst>
              <a:ext uri="{FF2B5EF4-FFF2-40B4-BE49-F238E27FC236}">
                <a16:creationId xmlns:a16="http://schemas.microsoft.com/office/drawing/2014/main" id="{85710CA0-3771-A65F-2E43-AD8F35356A35}"/>
              </a:ext>
            </a:extLst>
          </p:cNvPr>
          <p:cNvSpPr>
            <a:spLocks noGrp="1"/>
          </p:cNvSpPr>
          <p:nvPr>
            <p:ph sz="quarter" idx="33"/>
          </p:nvPr>
        </p:nvSpPr>
        <p:spPr/>
        <p:txBody>
          <a:bodyPr/>
          <a:lstStyle/>
          <a:p>
            <a:endParaRPr lang="en-US"/>
          </a:p>
        </p:txBody>
      </p:sp>
      <p:sp>
        <p:nvSpPr>
          <p:cNvPr id="7" name="Text Placeholder 6">
            <a:extLst>
              <a:ext uri="{FF2B5EF4-FFF2-40B4-BE49-F238E27FC236}">
                <a16:creationId xmlns:a16="http://schemas.microsoft.com/office/drawing/2014/main" id="{44240785-C325-D15C-9E69-C5C983E8E759}"/>
              </a:ext>
            </a:extLst>
          </p:cNvPr>
          <p:cNvSpPr>
            <a:spLocks noGrp="1"/>
          </p:cNvSpPr>
          <p:nvPr>
            <p:ph type="body" sz="quarter" idx="34"/>
          </p:nvPr>
        </p:nvSpPr>
        <p:spPr/>
        <p:txBody>
          <a:bodyPr/>
          <a:lstStyle/>
          <a:p>
            <a:endParaRPr lang="en-US"/>
          </a:p>
        </p:txBody>
      </p:sp>
      <p:sp>
        <p:nvSpPr>
          <p:cNvPr id="8" name="Google Shape;242;p40">
            <a:extLst>
              <a:ext uri="{FF2B5EF4-FFF2-40B4-BE49-F238E27FC236}">
                <a16:creationId xmlns:a16="http://schemas.microsoft.com/office/drawing/2014/main" id="{286BDC3E-13E0-CB3B-1173-E71DD1603116}"/>
              </a:ext>
            </a:extLst>
          </p:cNvPr>
          <p:cNvSpPr txBox="1">
            <a:spLocks/>
          </p:cNvSpPr>
          <p:nvPr/>
        </p:nvSpPr>
        <p:spPr>
          <a:xfrm>
            <a:off x="1356504" y="136525"/>
            <a:ext cx="11360800" cy="763600"/>
          </a:xfrm>
          <a:prstGeom prst="rect">
            <a:avLst/>
          </a:prstGeom>
        </p:spPr>
        <p:txBody>
          <a:bodyPr spcFirstLastPara="1" vert="horz" wrap="square" lIns="121900" tIns="121900" rIns="121900" bIns="121900" rtlCol="0" anchor="t" anchorCtr="0">
            <a:normAutofit fontScale="900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dirty="0"/>
              <a:t>Barra de direcciones web y acceso a sitios web</a:t>
            </a:r>
            <a:endParaRPr lang="en-US" dirty="0"/>
          </a:p>
        </p:txBody>
      </p:sp>
      <p:grpSp>
        <p:nvGrpSpPr>
          <p:cNvPr id="9" name="Group 8">
            <a:extLst>
              <a:ext uri="{FF2B5EF4-FFF2-40B4-BE49-F238E27FC236}">
                <a16:creationId xmlns:a16="http://schemas.microsoft.com/office/drawing/2014/main" id="{7AB1009B-053E-42A2-F306-9D280B04F379}"/>
              </a:ext>
            </a:extLst>
          </p:cNvPr>
          <p:cNvGrpSpPr>
            <a:grpSpLocks noChangeAspect="1"/>
          </p:cNvGrpSpPr>
          <p:nvPr/>
        </p:nvGrpSpPr>
        <p:grpSpPr>
          <a:xfrm>
            <a:off x="1559767" y="898273"/>
            <a:ext cx="10418873" cy="1096391"/>
            <a:chOff x="2771126" y="2016086"/>
            <a:chExt cx="7871474" cy="828325"/>
          </a:xfrm>
        </p:grpSpPr>
        <p:pic>
          <p:nvPicPr>
            <p:cNvPr id="4" name="Google Shape;380;p61">
              <a:extLst>
                <a:ext uri="{FF2B5EF4-FFF2-40B4-BE49-F238E27FC236}">
                  <a16:creationId xmlns:a16="http://schemas.microsoft.com/office/drawing/2014/main" id="{0BF84A52-7B51-E0A6-33F1-9A54D8320EFE}"/>
                </a:ext>
              </a:extLst>
            </p:cNvPr>
            <p:cNvPicPr preferRelativeResize="0"/>
            <p:nvPr/>
          </p:nvPicPr>
          <p:blipFill rotWithShape="1">
            <a:blip r:embed="rId2">
              <a:alphaModFix/>
            </a:blip>
            <a:srcRect b="84975"/>
            <a:stretch/>
          </p:blipFill>
          <p:spPr>
            <a:xfrm>
              <a:off x="2771126" y="2016086"/>
              <a:ext cx="7871474" cy="773825"/>
            </a:xfrm>
            <a:prstGeom prst="rect">
              <a:avLst/>
            </a:prstGeom>
            <a:noFill/>
            <a:ln>
              <a:noFill/>
            </a:ln>
          </p:spPr>
        </p:pic>
        <p:sp>
          <p:nvSpPr>
            <p:cNvPr id="5" name="Google Shape;381;p61">
              <a:extLst>
                <a:ext uri="{FF2B5EF4-FFF2-40B4-BE49-F238E27FC236}">
                  <a16:creationId xmlns:a16="http://schemas.microsoft.com/office/drawing/2014/main" id="{B346AAA6-C50E-92CB-5291-78FD87E6C109}"/>
                </a:ext>
              </a:extLst>
            </p:cNvPr>
            <p:cNvSpPr/>
            <p:nvPr/>
          </p:nvSpPr>
          <p:spPr>
            <a:xfrm>
              <a:off x="3739013" y="2437011"/>
              <a:ext cx="4545000" cy="407400"/>
            </a:xfrm>
            <a:prstGeom prst="rect">
              <a:avLst/>
            </a:prstGeom>
            <a:noFill/>
            <a:ln w="7620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grpSp>
      <p:sp>
        <p:nvSpPr>
          <p:cNvPr id="10" name="Footer Placeholder 1">
            <a:extLst>
              <a:ext uri="{FF2B5EF4-FFF2-40B4-BE49-F238E27FC236}">
                <a16:creationId xmlns:a16="http://schemas.microsoft.com/office/drawing/2014/main" id="{40DA1CC7-CCE5-80E3-19E5-323C97EE6EF5}"/>
              </a:ext>
            </a:extLst>
          </p:cNvPr>
          <p:cNvSpPr>
            <a:spLocks noGrp="1"/>
          </p:cNvSpPr>
          <p:nvPr>
            <p:ph type="ftr" sz="quarter" idx="21"/>
          </p:nvPr>
        </p:nvSpPr>
        <p:spPr>
          <a:xfrm>
            <a:off x="7534275" y="6125556"/>
            <a:ext cx="3108325" cy="605155"/>
          </a:xfrm>
        </p:spPr>
        <p:txBody>
          <a:bodyPr/>
          <a:lstStyle/>
          <a:p>
            <a:r>
              <a:rPr lang="en-US" dirty="0"/>
              <a:t>UNIT 06 – Web Browsers</a:t>
            </a:r>
          </a:p>
          <a:p>
            <a:r>
              <a:rPr lang="en-US" dirty="0"/>
              <a:t>LESSON 03 – </a:t>
            </a:r>
            <a:r>
              <a:rPr lang="en" dirty="0"/>
              <a:t>Using a Web Browser </a:t>
            </a:r>
            <a:endParaRPr lang="en-US" dirty="0"/>
          </a:p>
        </p:txBody>
      </p:sp>
    </p:spTree>
    <p:extLst>
      <p:ext uri="{BB962C8B-B14F-4D97-AF65-F5344CB8AC3E}">
        <p14:creationId xmlns:p14="http://schemas.microsoft.com/office/powerpoint/2010/main" val="3399567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a:extLst>
              <a:ext uri="{FF2B5EF4-FFF2-40B4-BE49-F238E27FC236}">
                <a16:creationId xmlns:a16="http://schemas.microsoft.com/office/drawing/2014/main" id="{395DB81B-49E5-7EB3-23F6-E572E7C4D1F0}"/>
              </a:ext>
            </a:extLst>
          </p:cNvPr>
          <p:cNvSpPr>
            <a:spLocks noGrp="1"/>
          </p:cNvSpPr>
          <p:nvPr>
            <p:ph type="sldNum" sz="quarter" idx="22"/>
          </p:nvPr>
        </p:nvSpPr>
        <p:spPr/>
        <p:txBody>
          <a:bodyPr/>
          <a:lstStyle/>
          <a:p>
            <a:fld id="{F1C3B705-76CB-4701-B49A-E6553401712F}" type="slidenum">
              <a:rPr lang="en-US" smtClean="0"/>
              <a:pPr/>
              <a:t>4</a:t>
            </a:fld>
            <a:endParaRPr lang="en-US" dirty="0"/>
          </a:p>
        </p:txBody>
      </p:sp>
      <p:sp>
        <p:nvSpPr>
          <p:cNvPr id="10" name="Espace réservé du texte 9">
            <a:extLst>
              <a:ext uri="{FF2B5EF4-FFF2-40B4-BE49-F238E27FC236}">
                <a16:creationId xmlns:a16="http://schemas.microsoft.com/office/drawing/2014/main" id="{35BABE1D-907F-50F4-D225-55650E27BAE1}"/>
              </a:ext>
            </a:extLst>
          </p:cNvPr>
          <p:cNvSpPr>
            <a:spLocks noGrp="1"/>
          </p:cNvSpPr>
          <p:nvPr>
            <p:ph type="body" sz="quarter" idx="34"/>
          </p:nvPr>
        </p:nvSpPr>
        <p:spPr/>
        <p:txBody>
          <a:bodyPr/>
          <a:lstStyle/>
          <a:p>
            <a:r>
              <a:rPr lang="fr-FR" dirty="0" err="1"/>
              <a:t>Esquema</a:t>
            </a:r>
            <a:endParaRPr lang="fr-FR" dirty="0"/>
          </a:p>
        </p:txBody>
      </p:sp>
      <p:sp>
        <p:nvSpPr>
          <p:cNvPr id="12" name="ZoneTexte 11">
            <a:extLst>
              <a:ext uri="{FF2B5EF4-FFF2-40B4-BE49-F238E27FC236}">
                <a16:creationId xmlns:a16="http://schemas.microsoft.com/office/drawing/2014/main" id="{96C0F692-68E4-7342-3E83-91FF750E799F}"/>
              </a:ext>
            </a:extLst>
          </p:cNvPr>
          <p:cNvSpPr txBox="1"/>
          <p:nvPr/>
        </p:nvSpPr>
        <p:spPr>
          <a:xfrm>
            <a:off x="1879600" y="1960879"/>
            <a:ext cx="7741920" cy="3546785"/>
          </a:xfrm>
          <a:prstGeom prst="rect">
            <a:avLst/>
          </a:prstGeom>
        </p:spPr>
        <p:txBody>
          <a:bodyPr vert="horz" lIns="91440" tIns="45720" rIns="91440" bIns="45720" rtlCol="0">
            <a:noAutofit/>
          </a:bodyPr>
          <a:lstStyle>
            <a:lvl1pPr indent="0">
              <a:lnSpc>
                <a:spcPct val="90000"/>
              </a:lnSpc>
              <a:spcBef>
                <a:spcPts val="1000"/>
              </a:spcBef>
              <a:buFont typeface="Arial" panose="020B0604020202020204" pitchFamily="34" charset="0"/>
              <a:buNone/>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342900" indent="-342900">
              <a:buFont typeface="+mj-lt"/>
              <a:buAutoNum type="arabicPeriod"/>
            </a:pPr>
            <a:r>
              <a:rPr lang="es-ES" sz="2400" dirty="0"/>
              <a:t>Calentamiento/Revisión</a:t>
            </a:r>
          </a:p>
          <a:p>
            <a:pPr marL="342900" indent="-342900">
              <a:buFont typeface="+mj-lt"/>
              <a:buAutoNum type="arabicPeriod"/>
            </a:pPr>
            <a:r>
              <a:rPr lang="es-ES" sz="2400" dirty="0"/>
              <a:t>¿Qué es un navegador web?</a:t>
            </a:r>
          </a:p>
          <a:p>
            <a:pPr marL="342900" indent="-342900">
              <a:buFont typeface="+mj-lt"/>
              <a:buAutoNum type="arabicPeriod"/>
            </a:pPr>
            <a:r>
              <a:rPr lang="es-ES" sz="2400" dirty="0"/>
              <a:t>¿Qué hace un navegador web?</a:t>
            </a:r>
          </a:p>
          <a:p>
            <a:pPr marL="342900" indent="-342900">
              <a:buFont typeface="+mj-lt"/>
              <a:buAutoNum type="arabicPeriod"/>
            </a:pPr>
            <a:r>
              <a:rPr lang="es-ES" sz="2400" dirty="0"/>
              <a:t>Navegadores e iconos comunes</a:t>
            </a:r>
          </a:p>
          <a:p>
            <a:pPr marL="342900" indent="-342900">
              <a:buFont typeface="+mj-lt"/>
              <a:buAutoNum type="arabicPeriod"/>
            </a:pPr>
            <a:r>
              <a:rPr lang="es-ES" sz="2400" dirty="0"/>
              <a:t>Evaluación</a:t>
            </a:r>
          </a:p>
        </p:txBody>
      </p:sp>
      <p:sp>
        <p:nvSpPr>
          <p:cNvPr id="2" name="Footer Placeholder 1">
            <a:extLst>
              <a:ext uri="{FF2B5EF4-FFF2-40B4-BE49-F238E27FC236}">
                <a16:creationId xmlns:a16="http://schemas.microsoft.com/office/drawing/2014/main" id="{5E63C7FE-0F05-3B0C-3DC1-48070326CA01}"/>
              </a:ext>
            </a:extLst>
          </p:cNvPr>
          <p:cNvSpPr>
            <a:spLocks noGrp="1"/>
          </p:cNvSpPr>
          <p:nvPr>
            <p:ph type="ftr" sz="quarter" idx="21"/>
          </p:nvPr>
        </p:nvSpPr>
        <p:spPr>
          <a:xfrm>
            <a:off x="7534275" y="6125556"/>
            <a:ext cx="3108325" cy="605155"/>
          </a:xfrm>
        </p:spPr>
        <p:txBody>
          <a:bodyPr/>
          <a:lstStyle/>
          <a:p>
            <a:r>
              <a:rPr lang="en-US" dirty="0"/>
              <a:t>UNIT 06 – Web Browsers</a:t>
            </a:r>
          </a:p>
          <a:p>
            <a:r>
              <a:rPr lang="en-US" dirty="0"/>
              <a:t>LESSON 01 – What is a Web Browser?</a:t>
            </a:r>
          </a:p>
        </p:txBody>
      </p:sp>
    </p:spTree>
    <p:extLst>
      <p:ext uri="{BB962C8B-B14F-4D97-AF65-F5344CB8AC3E}">
        <p14:creationId xmlns:p14="http://schemas.microsoft.com/office/powerpoint/2010/main" val="372144855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C54F71-5C1A-1F31-CDCC-9182D125363F}"/>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E2808E3-228C-2D9B-7E34-8E0AA4F336CD}"/>
              </a:ext>
            </a:extLst>
          </p:cNvPr>
          <p:cNvSpPr>
            <a:spLocks noGrp="1"/>
          </p:cNvSpPr>
          <p:nvPr>
            <p:ph type="sldNum" sz="quarter" idx="22"/>
          </p:nvPr>
        </p:nvSpPr>
        <p:spPr>
          <a:xfrm>
            <a:off x="10891520" y="6116320"/>
            <a:ext cx="1087120" cy="605155"/>
          </a:xfrm>
        </p:spPr>
        <p:txBody>
          <a:bodyPr/>
          <a:lstStyle/>
          <a:p>
            <a:fld id="{F1C3B705-76CB-4701-B49A-E6553401712F}" type="slidenum">
              <a:rPr lang="en-US" smtClean="0"/>
              <a:pPr/>
              <a:t>40</a:t>
            </a:fld>
            <a:endParaRPr lang="en-US" dirty="0"/>
          </a:p>
        </p:txBody>
      </p:sp>
      <p:sp>
        <p:nvSpPr>
          <p:cNvPr id="21" name="Text Placeholder 20">
            <a:extLst>
              <a:ext uri="{FF2B5EF4-FFF2-40B4-BE49-F238E27FC236}">
                <a16:creationId xmlns:a16="http://schemas.microsoft.com/office/drawing/2014/main" id="{3704F772-ADF2-8EA6-38F6-F4DF16B1B116}"/>
              </a:ext>
            </a:extLst>
          </p:cNvPr>
          <p:cNvSpPr>
            <a:spLocks noGrp="1"/>
          </p:cNvSpPr>
          <p:nvPr>
            <p:ph type="body" sz="quarter" idx="34"/>
          </p:nvPr>
        </p:nvSpPr>
        <p:spPr>
          <a:xfrm>
            <a:off x="175364" y="521686"/>
            <a:ext cx="7871474" cy="500062"/>
          </a:xfrm>
        </p:spPr>
        <p:txBody>
          <a:bodyPr/>
          <a:lstStyle/>
          <a:p>
            <a:r>
              <a:rPr lang="es-ES" sz="2600" dirty="0"/>
              <a:t>Pasos para ir a un sitio web utilizando un navegador web:</a:t>
            </a:r>
            <a:endParaRPr lang="en-US" sz="2600" dirty="0"/>
          </a:p>
        </p:txBody>
      </p:sp>
      <p:sp>
        <p:nvSpPr>
          <p:cNvPr id="23" name="Text Placeholder 22">
            <a:extLst>
              <a:ext uri="{FF2B5EF4-FFF2-40B4-BE49-F238E27FC236}">
                <a16:creationId xmlns:a16="http://schemas.microsoft.com/office/drawing/2014/main" id="{9192E44E-85DA-4B58-108D-45673210C423}"/>
              </a:ext>
            </a:extLst>
          </p:cNvPr>
          <p:cNvSpPr>
            <a:spLocks noGrp="1"/>
          </p:cNvSpPr>
          <p:nvPr>
            <p:ph type="body" sz="quarter" idx="39"/>
          </p:nvPr>
        </p:nvSpPr>
        <p:spPr>
          <a:xfrm>
            <a:off x="3076517" y="4660116"/>
            <a:ext cx="4631959" cy="422275"/>
          </a:xfrm>
        </p:spPr>
        <p:txBody>
          <a:bodyPr vert="horz" lIns="91440" tIns="45720" rIns="91440" bIns="45720" rtlCol="0">
            <a:noAutofit/>
          </a:bodyPr>
          <a:lstStyle/>
          <a:p>
            <a:r>
              <a:rPr lang="en-US" dirty="0" err="1"/>
              <a:t>Pulsa</a:t>
            </a:r>
            <a:r>
              <a:rPr lang="en-US" dirty="0"/>
              <a:t> la </a:t>
            </a:r>
            <a:r>
              <a:rPr lang="en-US" dirty="0" err="1"/>
              <a:t>tecla</a:t>
            </a:r>
            <a:r>
              <a:rPr lang="en-US" dirty="0"/>
              <a:t> </a:t>
            </a:r>
            <a:r>
              <a:rPr lang="en-US" b="1" dirty="0"/>
              <a:t>Enter</a:t>
            </a:r>
            <a:endParaRPr lang="en-US" dirty="0"/>
          </a:p>
        </p:txBody>
      </p:sp>
      <p:sp>
        <p:nvSpPr>
          <p:cNvPr id="25" name="Espace réservé du texte 24">
            <a:extLst>
              <a:ext uri="{FF2B5EF4-FFF2-40B4-BE49-F238E27FC236}">
                <a16:creationId xmlns:a16="http://schemas.microsoft.com/office/drawing/2014/main" id="{11CAF7FB-B0D5-D9DB-257B-4523C5A5C9C5}"/>
              </a:ext>
            </a:extLst>
          </p:cNvPr>
          <p:cNvSpPr>
            <a:spLocks noGrp="1"/>
          </p:cNvSpPr>
          <p:nvPr>
            <p:ph type="body" sz="quarter" idx="40"/>
          </p:nvPr>
        </p:nvSpPr>
        <p:spPr>
          <a:xfrm>
            <a:off x="2608092" y="4660381"/>
            <a:ext cx="352425" cy="352425"/>
          </a:xfrm>
        </p:spPr>
        <p:txBody>
          <a:bodyPr/>
          <a:lstStyle/>
          <a:p>
            <a:r>
              <a:rPr lang="en-US" dirty="0"/>
              <a:t>3</a:t>
            </a:r>
          </a:p>
        </p:txBody>
      </p:sp>
      <p:sp>
        <p:nvSpPr>
          <p:cNvPr id="26" name="Espace réservé du texte 25">
            <a:extLst>
              <a:ext uri="{FF2B5EF4-FFF2-40B4-BE49-F238E27FC236}">
                <a16:creationId xmlns:a16="http://schemas.microsoft.com/office/drawing/2014/main" id="{5009B578-F114-F935-1090-430058113095}"/>
              </a:ext>
            </a:extLst>
          </p:cNvPr>
          <p:cNvSpPr>
            <a:spLocks noGrp="1"/>
          </p:cNvSpPr>
          <p:nvPr>
            <p:ph type="body" sz="quarter" idx="41"/>
          </p:nvPr>
        </p:nvSpPr>
        <p:spPr>
          <a:xfrm>
            <a:off x="3076517" y="3631552"/>
            <a:ext cx="4432048" cy="687770"/>
          </a:xfrm>
        </p:spPr>
        <p:txBody>
          <a:bodyPr/>
          <a:lstStyle/>
          <a:p>
            <a:r>
              <a:rPr lang="es-ES" dirty="0"/>
              <a:t>Escribe la URL/dirección web</a:t>
            </a:r>
            <a:endParaRPr lang="en-US" dirty="0"/>
          </a:p>
        </p:txBody>
      </p:sp>
      <p:sp>
        <p:nvSpPr>
          <p:cNvPr id="27" name="Espace réservé du texte 26">
            <a:extLst>
              <a:ext uri="{FF2B5EF4-FFF2-40B4-BE49-F238E27FC236}">
                <a16:creationId xmlns:a16="http://schemas.microsoft.com/office/drawing/2014/main" id="{27AE4DC8-E5BF-3E34-7147-F3500727A75A}"/>
              </a:ext>
            </a:extLst>
          </p:cNvPr>
          <p:cNvSpPr>
            <a:spLocks noGrp="1"/>
          </p:cNvSpPr>
          <p:nvPr>
            <p:ph type="body" sz="quarter" idx="42"/>
          </p:nvPr>
        </p:nvSpPr>
        <p:spPr>
          <a:xfrm>
            <a:off x="2608885" y="3631552"/>
            <a:ext cx="352425" cy="352425"/>
          </a:xfrm>
        </p:spPr>
        <p:txBody>
          <a:bodyPr/>
          <a:lstStyle/>
          <a:p>
            <a:r>
              <a:rPr lang="en-US" dirty="0"/>
              <a:t>2</a:t>
            </a:r>
          </a:p>
        </p:txBody>
      </p:sp>
      <p:sp>
        <p:nvSpPr>
          <p:cNvPr id="28" name="Espace réservé du texte 27">
            <a:extLst>
              <a:ext uri="{FF2B5EF4-FFF2-40B4-BE49-F238E27FC236}">
                <a16:creationId xmlns:a16="http://schemas.microsoft.com/office/drawing/2014/main" id="{E31268FA-3E74-33A1-3C41-8D127E0DE25B}"/>
              </a:ext>
            </a:extLst>
          </p:cNvPr>
          <p:cNvSpPr>
            <a:spLocks noGrp="1"/>
          </p:cNvSpPr>
          <p:nvPr>
            <p:ph type="body" sz="quarter" idx="43"/>
          </p:nvPr>
        </p:nvSpPr>
        <p:spPr>
          <a:xfrm>
            <a:off x="3076517" y="2575449"/>
            <a:ext cx="6295357" cy="687770"/>
          </a:xfrm>
        </p:spPr>
        <p:txBody>
          <a:bodyPr/>
          <a:lstStyle/>
          <a:p>
            <a:r>
              <a:rPr lang="es-ES" dirty="0"/>
              <a:t>Busque la barra de direcciones y haga clic en ella </a:t>
            </a:r>
            <a:endParaRPr lang="en-US" dirty="0"/>
          </a:p>
        </p:txBody>
      </p:sp>
      <p:sp>
        <p:nvSpPr>
          <p:cNvPr id="29" name="Espace réservé du texte 28">
            <a:extLst>
              <a:ext uri="{FF2B5EF4-FFF2-40B4-BE49-F238E27FC236}">
                <a16:creationId xmlns:a16="http://schemas.microsoft.com/office/drawing/2014/main" id="{02BFFE00-7353-67C7-2BDD-3414BABA2133}"/>
              </a:ext>
            </a:extLst>
          </p:cNvPr>
          <p:cNvSpPr>
            <a:spLocks noGrp="1"/>
          </p:cNvSpPr>
          <p:nvPr>
            <p:ph type="body" sz="quarter" idx="44"/>
          </p:nvPr>
        </p:nvSpPr>
        <p:spPr>
          <a:xfrm>
            <a:off x="2608885" y="2575449"/>
            <a:ext cx="352425" cy="352425"/>
          </a:xfrm>
        </p:spPr>
        <p:txBody>
          <a:bodyPr/>
          <a:lstStyle/>
          <a:p>
            <a:r>
              <a:rPr lang="en-US" dirty="0"/>
              <a:t>1</a:t>
            </a:r>
          </a:p>
        </p:txBody>
      </p:sp>
      <p:pic>
        <p:nvPicPr>
          <p:cNvPr id="2" name="Google Shape;388;p62">
            <a:extLst>
              <a:ext uri="{FF2B5EF4-FFF2-40B4-BE49-F238E27FC236}">
                <a16:creationId xmlns:a16="http://schemas.microsoft.com/office/drawing/2014/main" id="{48B79BBF-E08D-EFCC-9C2A-2EC5F34CAD16}"/>
              </a:ext>
            </a:extLst>
          </p:cNvPr>
          <p:cNvPicPr preferRelativeResize="0"/>
          <p:nvPr/>
        </p:nvPicPr>
        <p:blipFill rotWithShape="1">
          <a:blip r:embed="rId3">
            <a:alphaModFix/>
          </a:blip>
          <a:srcRect b="84975"/>
          <a:stretch/>
        </p:blipFill>
        <p:spPr>
          <a:xfrm>
            <a:off x="1656534" y="1411686"/>
            <a:ext cx="7871474" cy="773825"/>
          </a:xfrm>
          <a:prstGeom prst="rect">
            <a:avLst/>
          </a:prstGeom>
          <a:noFill/>
          <a:ln>
            <a:noFill/>
          </a:ln>
        </p:spPr>
      </p:pic>
      <p:sp>
        <p:nvSpPr>
          <p:cNvPr id="4" name="Footer Placeholder 1">
            <a:extLst>
              <a:ext uri="{FF2B5EF4-FFF2-40B4-BE49-F238E27FC236}">
                <a16:creationId xmlns:a16="http://schemas.microsoft.com/office/drawing/2014/main" id="{9D8ECFD4-A0C7-55F8-10A0-C025E6CAC5EE}"/>
              </a:ext>
            </a:extLst>
          </p:cNvPr>
          <p:cNvSpPr>
            <a:spLocks noGrp="1"/>
          </p:cNvSpPr>
          <p:nvPr>
            <p:ph type="ftr" sz="quarter" idx="21"/>
          </p:nvPr>
        </p:nvSpPr>
        <p:spPr>
          <a:xfrm>
            <a:off x="7534275" y="6125556"/>
            <a:ext cx="3108325" cy="605155"/>
          </a:xfrm>
        </p:spPr>
        <p:txBody>
          <a:bodyPr/>
          <a:lstStyle/>
          <a:p>
            <a:r>
              <a:rPr lang="en-US" dirty="0"/>
              <a:t>UNIT 06 – Web Browsers</a:t>
            </a:r>
          </a:p>
          <a:p>
            <a:r>
              <a:rPr lang="en-US" dirty="0"/>
              <a:t>LESSON 03 – </a:t>
            </a:r>
            <a:r>
              <a:rPr lang="en" dirty="0"/>
              <a:t>Using a Web Browser </a:t>
            </a:r>
            <a:endParaRPr lang="en-US" dirty="0"/>
          </a:p>
        </p:txBody>
      </p:sp>
    </p:spTree>
    <p:extLst>
      <p:ext uri="{BB962C8B-B14F-4D97-AF65-F5344CB8AC3E}">
        <p14:creationId xmlns:p14="http://schemas.microsoft.com/office/powerpoint/2010/main" val="17086439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6">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build="p"/>
      <p:bldP spid="26" grpId="0" build="p"/>
      <p:bldP spid="28"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4CFB77-31EF-B16C-CE48-E1BB4648B75D}"/>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DB0810C-E839-C22F-F9E5-359986E91724}"/>
              </a:ext>
            </a:extLst>
          </p:cNvPr>
          <p:cNvSpPr>
            <a:spLocks noGrp="1"/>
          </p:cNvSpPr>
          <p:nvPr>
            <p:ph type="sldNum" sz="quarter" idx="22"/>
          </p:nvPr>
        </p:nvSpPr>
        <p:spPr/>
        <p:txBody>
          <a:bodyPr/>
          <a:lstStyle/>
          <a:p>
            <a:fld id="{F1C3B705-76CB-4701-B49A-E6553401712F}" type="slidenum">
              <a:rPr lang="en-US" smtClean="0"/>
              <a:pPr/>
              <a:t>41</a:t>
            </a:fld>
            <a:endParaRPr lang="en-US" dirty="0"/>
          </a:p>
        </p:txBody>
      </p:sp>
      <p:sp>
        <p:nvSpPr>
          <p:cNvPr id="5" name="Text Placeholder 4">
            <a:extLst>
              <a:ext uri="{FF2B5EF4-FFF2-40B4-BE49-F238E27FC236}">
                <a16:creationId xmlns:a16="http://schemas.microsoft.com/office/drawing/2014/main" id="{2336833F-CEE5-52A9-6A61-A280B909F89D}"/>
              </a:ext>
            </a:extLst>
          </p:cNvPr>
          <p:cNvSpPr>
            <a:spLocks noGrp="1"/>
          </p:cNvSpPr>
          <p:nvPr>
            <p:ph type="body" sz="quarter" idx="24"/>
          </p:nvPr>
        </p:nvSpPr>
        <p:spPr/>
        <p:txBody>
          <a:bodyPr/>
          <a:lstStyle/>
          <a:p>
            <a:r>
              <a:rPr lang="en-US" dirty="0" err="1"/>
              <a:t>Actividad</a:t>
            </a:r>
            <a:endParaRPr lang="en-US" dirty="0"/>
          </a:p>
        </p:txBody>
      </p:sp>
      <p:sp>
        <p:nvSpPr>
          <p:cNvPr id="2" name="Text Placeholder 6">
            <a:extLst>
              <a:ext uri="{FF2B5EF4-FFF2-40B4-BE49-F238E27FC236}">
                <a16:creationId xmlns:a16="http://schemas.microsoft.com/office/drawing/2014/main" id="{A8167A60-A685-F8B5-7092-FDF90FA444FC}"/>
              </a:ext>
            </a:extLst>
          </p:cNvPr>
          <p:cNvSpPr txBox="1">
            <a:spLocks/>
          </p:cNvSpPr>
          <p:nvPr/>
        </p:nvSpPr>
        <p:spPr>
          <a:xfrm>
            <a:off x="4102942" y="2823845"/>
            <a:ext cx="7332138" cy="605155"/>
          </a:xfrm>
          <a:prstGeom prst="rect">
            <a:avLst/>
          </a:prstGeom>
        </p:spPr>
        <p:txBody>
          <a:bodyPr vert="horz" lIns="91440" tIns="45720" rIns="91440" bIns="45720" rtlCol="0">
            <a:noAutofit/>
          </a:bodyPr>
          <a:lstStyle>
            <a:lvl1pPr marL="457200" indent="-457200" algn="l" defTabSz="914400" rtl="0" eaLnBrk="1" latinLnBrk="0" hangingPunct="1">
              <a:lnSpc>
                <a:spcPct val="90000"/>
              </a:lnSpc>
              <a:spcBef>
                <a:spcPts val="1000"/>
              </a:spcBef>
              <a:buFont typeface="Wingdings" panose="05000000000000000000" pitchFamily="2" charset="2"/>
              <a:buChar char="§"/>
              <a:defRPr sz="2800" b="0" kern="1200">
                <a:solidFill>
                  <a:schemeClr val="tx1"/>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es-ES" sz="2000" dirty="0"/>
              <a:t>Unidad 6 Lección 3.Actividad.Practica Ingresar una URL</a:t>
            </a:r>
            <a:endParaRPr lang="en-US" sz="2000" dirty="0"/>
          </a:p>
        </p:txBody>
      </p:sp>
      <p:grpSp>
        <p:nvGrpSpPr>
          <p:cNvPr id="6" name="Group 5">
            <a:extLst>
              <a:ext uri="{FF2B5EF4-FFF2-40B4-BE49-F238E27FC236}">
                <a16:creationId xmlns:a16="http://schemas.microsoft.com/office/drawing/2014/main" id="{4BD56039-28E6-05EF-DC35-9C3B649367BF}"/>
              </a:ext>
            </a:extLst>
          </p:cNvPr>
          <p:cNvGrpSpPr/>
          <p:nvPr/>
        </p:nvGrpSpPr>
        <p:grpSpPr>
          <a:xfrm>
            <a:off x="2305632" y="2273127"/>
            <a:ext cx="1397996" cy="1696720"/>
            <a:chOff x="4711290" y="1942774"/>
            <a:chExt cx="1950967" cy="2367850"/>
          </a:xfrm>
        </p:grpSpPr>
        <p:sp>
          <p:nvSpPr>
            <p:cNvPr id="7" name="Freeform: Shape 6">
              <a:extLst>
                <a:ext uri="{FF2B5EF4-FFF2-40B4-BE49-F238E27FC236}">
                  <a16:creationId xmlns:a16="http://schemas.microsoft.com/office/drawing/2014/main" id="{BBD39189-3CC9-6F51-63C6-E20DE55DD5C7}"/>
                </a:ext>
              </a:extLst>
            </p:cNvPr>
            <p:cNvSpPr/>
            <p:nvPr/>
          </p:nvSpPr>
          <p:spPr>
            <a:xfrm>
              <a:off x="4711290" y="1942774"/>
              <a:ext cx="1950967" cy="2367850"/>
            </a:xfrm>
            <a:custGeom>
              <a:avLst/>
              <a:gdLst>
                <a:gd name="connsiteX0" fmla="*/ 1797197 w 1950967"/>
                <a:gd name="connsiteY0" fmla="*/ 195817 h 2367850"/>
                <a:gd name="connsiteX1" fmla="*/ 1797284 w 1950967"/>
                <a:gd name="connsiteY1" fmla="*/ 524678 h 2367850"/>
                <a:gd name="connsiteX2" fmla="*/ 1799535 w 1950967"/>
                <a:gd name="connsiteY2" fmla="*/ 684136 h 2367850"/>
                <a:gd name="connsiteX3" fmla="*/ 1811514 w 1950967"/>
                <a:gd name="connsiteY3" fmla="*/ 984079 h 2367850"/>
                <a:gd name="connsiteX4" fmla="*/ 1825328 w 1950967"/>
                <a:gd name="connsiteY4" fmla="*/ 1177899 h 2367850"/>
                <a:gd name="connsiteX5" fmla="*/ 1850750 w 1950967"/>
                <a:gd name="connsiteY5" fmla="*/ 1415567 h 2367850"/>
                <a:gd name="connsiteX6" fmla="*/ 1879647 w 1950967"/>
                <a:gd name="connsiteY6" fmla="*/ 1627420 h 2367850"/>
                <a:gd name="connsiteX7" fmla="*/ 1915276 w 1950967"/>
                <a:gd name="connsiteY7" fmla="*/ 1852541 h 2367850"/>
                <a:gd name="connsiteX8" fmla="*/ 1945157 w 1950967"/>
                <a:gd name="connsiteY8" fmla="*/ 2041049 h 2367850"/>
                <a:gd name="connsiteX9" fmla="*/ 1950097 w 1950967"/>
                <a:gd name="connsiteY9" fmla="*/ 2070077 h 2367850"/>
                <a:gd name="connsiteX10" fmla="*/ 1905221 w 1950967"/>
                <a:gd name="connsiteY10" fmla="*/ 2133555 h 2367850"/>
                <a:gd name="connsiteX11" fmla="*/ 1741982 w 1950967"/>
                <a:gd name="connsiteY11" fmla="*/ 2155807 h 2367850"/>
                <a:gd name="connsiteX12" fmla="*/ 1552709 w 1950967"/>
                <a:gd name="connsiteY12" fmla="*/ 2181075 h 2367850"/>
                <a:gd name="connsiteX13" fmla="*/ 1347195 w 1950967"/>
                <a:gd name="connsiteY13" fmla="*/ 2208376 h 2367850"/>
                <a:gd name="connsiteX14" fmla="*/ 1159080 w 1950967"/>
                <a:gd name="connsiteY14" fmla="*/ 2233710 h 2367850"/>
                <a:gd name="connsiteX15" fmla="*/ 973086 w 1950967"/>
                <a:gd name="connsiteY15" fmla="*/ 2258520 h 2367850"/>
                <a:gd name="connsiteX16" fmla="*/ 765495 w 1950967"/>
                <a:gd name="connsiteY16" fmla="*/ 2286455 h 2367850"/>
                <a:gd name="connsiteX17" fmla="*/ 579501 w 1950967"/>
                <a:gd name="connsiteY17" fmla="*/ 2311199 h 2367850"/>
                <a:gd name="connsiteX18" fmla="*/ 361156 w 1950967"/>
                <a:gd name="connsiteY18" fmla="*/ 2340970 h 2367850"/>
                <a:gd name="connsiteX19" fmla="*/ 165456 w 1950967"/>
                <a:gd name="connsiteY19" fmla="*/ 2367244 h 2367850"/>
                <a:gd name="connsiteX20" fmla="*/ 76033 w 1950967"/>
                <a:gd name="connsiteY20" fmla="*/ 2292597 h 2367850"/>
                <a:gd name="connsiteX21" fmla="*/ 60164 w 1950967"/>
                <a:gd name="connsiteY21" fmla="*/ 2152725 h 2367850"/>
                <a:gd name="connsiteX22" fmla="*/ 39529 w 1950967"/>
                <a:gd name="connsiteY22" fmla="*/ 1974927 h 2367850"/>
                <a:gd name="connsiteX23" fmla="*/ 20490 w 1950967"/>
                <a:gd name="connsiteY23" fmla="*/ 1764036 h 2367850"/>
                <a:gd name="connsiteX24" fmla="*/ 10523 w 1950967"/>
                <a:gd name="connsiteY24" fmla="*/ 1595135 h 2367850"/>
                <a:gd name="connsiteX25" fmla="*/ 1758 w 1950967"/>
                <a:gd name="connsiteY25" fmla="*/ 1331062 h 2367850"/>
                <a:gd name="connsiteX26" fmla="*/ 949 w 1950967"/>
                <a:gd name="connsiteY26" fmla="*/ 1080891 h 2367850"/>
                <a:gd name="connsiteX27" fmla="*/ 12665 w 1950967"/>
                <a:gd name="connsiteY27" fmla="*/ 766718 h 2367850"/>
                <a:gd name="connsiteX28" fmla="*/ 26501 w 1950967"/>
                <a:gd name="connsiteY28" fmla="*/ 546624 h 2367850"/>
                <a:gd name="connsiteX29" fmla="*/ 33125 w 1950967"/>
                <a:gd name="connsiteY29" fmla="*/ 461748 h 2367850"/>
                <a:gd name="connsiteX30" fmla="*/ 58983 w 1950967"/>
                <a:gd name="connsiteY30" fmla="*/ 414183 h 2367850"/>
                <a:gd name="connsiteX31" fmla="*/ 245830 w 1950967"/>
                <a:gd name="connsiteY31" fmla="*/ 227052 h 2367850"/>
                <a:gd name="connsiteX32" fmla="*/ 446251 w 1950967"/>
                <a:gd name="connsiteY32" fmla="*/ 27222 h 2367850"/>
                <a:gd name="connsiteX33" fmla="*/ 524002 w 1950967"/>
                <a:gd name="connsiteY33" fmla="*/ 139 h 2367850"/>
                <a:gd name="connsiteX34" fmla="*/ 743331 w 1950967"/>
                <a:gd name="connsiteY34" fmla="*/ 8008 h 2367850"/>
                <a:gd name="connsiteX35" fmla="*/ 983359 w 1950967"/>
                <a:gd name="connsiteY35" fmla="*/ 16708 h 2367850"/>
                <a:gd name="connsiteX36" fmla="*/ 1215759 w 1950967"/>
                <a:gd name="connsiteY36" fmla="*/ 25451 h 2367850"/>
                <a:gd name="connsiteX37" fmla="*/ 1514719 w 1950967"/>
                <a:gd name="connsiteY37" fmla="*/ 36468 h 2367850"/>
                <a:gd name="connsiteX38" fmla="*/ 1742725 w 1950967"/>
                <a:gd name="connsiteY38" fmla="*/ 45189 h 2367850"/>
                <a:gd name="connsiteX39" fmla="*/ 1782398 w 1950967"/>
                <a:gd name="connsiteY39" fmla="*/ 57059 h 2367850"/>
                <a:gd name="connsiteX40" fmla="*/ 1798399 w 1950967"/>
                <a:gd name="connsiteY40" fmla="*/ 98546 h 2367850"/>
                <a:gd name="connsiteX41" fmla="*/ 1798530 w 1950967"/>
                <a:gd name="connsiteY41" fmla="*/ 195795 h 2367850"/>
                <a:gd name="connsiteX42" fmla="*/ 1797197 w 1950967"/>
                <a:gd name="connsiteY42" fmla="*/ 195795 h 2367850"/>
                <a:gd name="connsiteX43" fmla="*/ 1832586 w 1950967"/>
                <a:gd name="connsiteY43" fmla="*/ 2031781 h 2367850"/>
                <a:gd name="connsiteX44" fmla="*/ 1688800 w 1950967"/>
                <a:gd name="connsiteY44" fmla="*/ 153892 h 2367850"/>
                <a:gd name="connsiteX45" fmla="*/ 566254 w 1950967"/>
                <a:gd name="connsiteY45" fmla="*/ 108994 h 2367850"/>
                <a:gd name="connsiteX46" fmla="*/ 566298 w 1950967"/>
                <a:gd name="connsiteY46" fmla="*/ 126678 h 2367850"/>
                <a:gd name="connsiteX47" fmla="*/ 571872 w 1950967"/>
                <a:gd name="connsiteY47" fmla="*/ 246616 h 2367850"/>
                <a:gd name="connsiteX48" fmla="*/ 581599 w 1950967"/>
                <a:gd name="connsiteY48" fmla="*/ 474579 h 2367850"/>
                <a:gd name="connsiteX49" fmla="*/ 521772 w 1950967"/>
                <a:gd name="connsiteY49" fmla="*/ 536023 h 2367850"/>
                <a:gd name="connsiteX50" fmla="*/ 356041 w 1950967"/>
                <a:gd name="connsiteY50" fmla="*/ 528219 h 2367850"/>
                <a:gd name="connsiteX51" fmla="*/ 201151 w 1950967"/>
                <a:gd name="connsiteY51" fmla="*/ 521684 h 2367850"/>
                <a:gd name="connsiteX52" fmla="*/ 140712 w 1950967"/>
                <a:gd name="connsiteY52" fmla="*/ 521574 h 2367850"/>
                <a:gd name="connsiteX53" fmla="*/ 183708 w 1950967"/>
                <a:gd name="connsiteY53" fmla="*/ 2251197 h 2367850"/>
                <a:gd name="connsiteX54" fmla="*/ 1832586 w 1950967"/>
                <a:gd name="connsiteY54" fmla="*/ 2031781 h 2367850"/>
                <a:gd name="connsiteX55" fmla="*/ 232496 w 1950967"/>
                <a:gd name="connsiteY55" fmla="*/ 412653 h 2367850"/>
                <a:gd name="connsiteX56" fmla="*/ 468962 w 1950967"/>
                <a:gd name="connsiteY56" fmla="*/ 423036 h 2367850"/>
                <a:gd name="connsiteX57" fmla="*/ 457246 w 1950967"/>
                <a:gd name="connsiteY57" fmla="*/ 184800 h 2367850"/>
                <a:gd name="connsiteX58" fmla="*/ 232496 w 1950967"/>
                <a:gd name="connsiteY58" fmla="*/ 412653 h 2367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1950967" h="2367850">
                  <a:moveTo>
                    <a:pt x="1797197" y="195817"/>
                  </a:moveTo>
                  <a:cubicBezTo>
                    <a:pt x="1797197" y="305437"/>
                    <a:pt x="1796978" y="415058"/>
                    <a:pt x="1797284" y="524678"/>
                  </a:cubicBezTo>
                  <a:cubicBezTo>
                    <a:pt x="1797437" y="577838"/>
                    <a:pt x="1797765" y="631020"/>
                    <a:pt x="1799535" y="684136"/>
                  </a:cubicBezTo>
                  <a:cubicBezTo>
                    <a:pt x="1802858" y="784139"/>
                    <a:pt x="1806552" y="884142"/>
                    <a:pt x="1811514" y="984079"/>
                  </a:cubicBezTo>
                  <a:cubicBezTo>
                    <a:pt x="1814727" y="1048759"/>
                    <a:pt x="1819383" y="1113416"/>
                    <a:pt x="1825328" y="1177899"/>
                  </a:cubicBezTo>
                  <a:cubicBezTo>
                    <a:pt x="1832651" y="1257224"/>
                    <a:pt x="1841220" y="1336461"/>
                    <a:pt x="1850750" y="1415567"/>
                  </a:cubicBezTo>
                  <a:cubicBezTo>
                    <a:pt x="1859275" y="1486323"/>
                    <a:pt x="1869177" y="1556926"/>
                    <a:pt x="1879647" y="1627420"/>
                  </a:cubicBezTo>
                  <a:cubicBezTo>
                    <a:pt x="1890817" y="1702570"/>
                    <a:pt x="1903364" y="1777501"/>
                    <a:pt x="1915276" y="1852541"/>
                  </a:cubicBezTo>
                  <a:cubicBezTo>
                    <a:pt x="1925266" y="1915384"/>
                    <a:pt x="1935168" y="1978206"/>
                    <a:pt x="1945157" y="2041049"/>
                  </a:cubicBezTo>
                  <a:cubicBezTo>
                    <a:pt x="1946687" y="2050732"/>
                    <a:pt x="1948567" y="2060394"/>
                    <a:pt x="1950097" y="2070077"/>
                  </a:cubicBezTo>
                  <a:cubicBezTo>
                    <a:pt x="1955234" y="2102406"/>
                    <a:pt x="1937310" y="2128811"/>
                    <a:pt x="1905221" y="2133555"/>
                  </a:cubicBezTo>
                  <a:cubicBezTo>
                    <a:pt x="1850903" y="2141577"/>
                    <a:pt x="1796410" y="2148506"/>
                    <a:pt x="1741982" y="2155807"/>
                  </a:cubicBezTo>
                  <a:cubicBezTo>
                    <a:pt x="1678898" y="2164288"/>
                    <a:pt x="1615814" y="2172681"/>
                    <a:pt x="1552709" y="2181075"/>
                  </a:cubicBezTo>
                  <a:cubicBezTo>
                    <a:pt x="1484204" y="2190190"/>
                    <a:pt x="1415699" y="2199218"/>
                    <a:pt x="1347195" y="2208376"/>
                  </a:cubicBezTo>
                  <a:cubicBezTo>
                    <a:pt x="1284483" y="2216770"/>
                    <a:pt x="1221792" y="2225295"/>
                    <a:pt x="1159080" y="2233710"/>
                  </a:cubicBezTo>
                  <a:cubicBezTo>
                    <a:pt x="1097089" y="2242016"/>
                    <a:pt x="1035076" y="2250213"/>
                    <a:pt x="973086" y="2258520"/>
                  </a:cubicBezTo>
                  <a:cubicBezTo>
                    <a:pt x="903882" y="2267788"/>
                    <a:pt x="834699" y="2277187"/>
                    <a:pt x="765495" y="2286455"/>
                  </a:cubicBezTo>
                  <a:cubicBezTo>
                    <a:pt x="703504" y="2294740"/>
                    <a:pt x="641492" y="2302827"/>
                    <a:pt x="579501" y="2311199"/>
                  </a:cubicBezTo>
                  <a:cubicBezTo>
                    <a:pt x="506712" y="2321013"/>
                    <a:pt x="433945" y="2331090"/>
                    <a:pt x="361156" y="2340970"/>
                  </a:cubicBezTo>
                  <a:cubicBezTo>
                    <a:pt x="295930" y="2349823"/>
                    <a:pt x="230748" y="2358960"/>
                    <a:pt x="165456" y="2367244"/>
                  </a:cubicBezTo>
                  <a:cubicBezTo>
                    <a:pt x="120581" y="2372949"/>
                    <a:pt x="80120" y="2337669"/>
                    <a:pt x="76033" y="2292597"/>
                  </a:cubicBezTo>
                  <a:cubicBezTo>
                    <a:pt x="71814" y="2245885"/>
                    <a:pt x="65584" y="2199327"/>
                    <a:pt x="60164" y="2152725"/>
                  </a:cubicBezTo>
                  <a:cubicBezTo>
                    <a:pt x="53256" y="2093466"/>
                    <a:pt x="45562" y="2034273"/>
                    <a:pt x="39529" y="1974927"/>
                  </a:cubicBezTo>
                  <a:cubicBezTo>
                    <a:pt x="32381" y="1904717"/>
                    <a:pt x="25955" y="1834399"/>
                    <a:pt x="20490" y="1764036"/>
                  </a:cubicBezTo>
                  <a:cubicBezTo>
                    <a:pt x="16119" y="1707816"/>
                    <a:pt x="12840" y="1651464"/>
                    <a:pt x="10523" y="1595135"/>
                  </a:cubicBezTo>
                  <a:cubicBezTo>
                    <a:pt x="6872" y="1507132"/>
                    <a:pt x="3462" y="1419108"/>
                    <a:pt x="1758" y="1331062"/>
                  </a:cubicBezTo>
                  <a:cubicBezTo>
                    <a:pt x="140" y="1247693"/>
                    <a:pt x="-822" y="1164237"/>
                    <a:pt x="949" y="1080891"/>
                  </a:cubicBezTo>
                  <a:cubicBezTo>
                    <a:pt x="3156" y="976123"/>
                    <a:pt x="7747" y="871399"/>
                    <a:pt x="12665" y="766718"/>
                  </a:cubicBezTo>
                  <a:cubicBezTo>
                    <a:pt x="16097" y="693295"/>
                    <a:pt x="21649" y="619960"/>
                    <a:pt x="26501" y="546624"/>
                  </a:cubicBezTo>
                  <a:cubicBezTo>
                    <a:pt x="28381" y="518318"/>
                    <a:pt x="30895" y="490033"/>
                    <a:pt x="33125" y="461748"/>
                  </a:cubicBezTo>
                  <a:cubicBezTo>
                    <a:pt x="34676" y="442031"/>
                    <a:pt x="45256" y="427779"/>
                    <a:pt x="58983" y="414183"/>
                  </a:cubicBezTo>
                  <a:cubicBezTo>
                    <a:pt x="121630" y="352171"/>
                    <a:pt x="183489" y="289393"/>
                    <a:pt x="245830" y="227052"/>
                  </a:cubicBezTo>
                  <a:cubicBezTo>
                    <a:pt x="312542" y="160340"/>
                    <a:pt x="379517" y="93912"/>
                    <a:pt x="446251" y="27222"/>
                  </a:cubicBezTo>
                  <a:cubicBezTo>
                    <a:pt x="467913" y="5604"/>
                    <a:pt x="494187" y="-1085"/>
                    <a:pt x="524002" y="139"/>
                  </a:cubicBezTo>
                  <a:cubicBezTo>
                    <a:pt x="597097" y="3155"/>
                    <a:pt x="670214" y="5385"/>
                    <a:pt x="743331" y="8008"/>
                  </a:cubicBezTo>
                  <a:cubicBezTo>
                    <a:pt x="823333" y="10871"/>
                    <a:pt x="903357" y="13757"/>
                    <a:pt x="983359" y="16708"/>
                  </a:cubicBezTo>
                  <a:cubicBezTo>
                    <a:pt x="1060826" y="19571"/>
                    <a:pt x="1138293" y="22566"/>
                    <a:pt x="1215759" y="25451"/>
                  </a:cubicBezTo>
                  <a:cubicBezTo>
                    <a:pt x="1315412" y="29145"/>
                    <a:pt x="1415065" y="32752"/>
                    <a:pt x="1514719" y="36468"/>
                  </a:cubicBezTo>
                  <a:cubicBezTo>
                    <a:pt x="1590721" y="39309"/>
                    <a:pt x="1666723" y="42238"/>
                    <a:pt x="1742725" y="45189"/>
                  </a:cubicBezTo>
                  <a:cubicBezTo>
                    <a:pt x="1756933" y="45736"/>
                    <a:pt x="1770857" y="46370"/>
                    <a:pt x="1782398" y="57059"/>
                  </a:cubicBezTo>
                  <a:cubicBezTo>
                    <a:pt x="1794748" y="68512"/>
                    <a:pt x="1798202" y="83005"/>
                    <a:pt x="1798399" y="98546"/>
                  </a:cubicBezTo>
                  <a:cubicBezTo>
                    <a:pt x="1798814" y="130962"/>
                    <a:pt x="1798530" y="163379"/>
                    <a:pt x="1798530" y="195795"/>
                  </a:cubicBezTo>
                  <a:lnTo>
                    <a:pt x="1797197" y="195795"/>
                  </a:lnTo>
                  <a:close/>
                  <a:moveTo>
                    <a:pt x="1832586" y="2031781"/>
                  </a:moveTo>
                  <a:cubicBezTo>
                    <a:pt x="1707008" y="1411020"/>
                    <a:pt x="1672734" y="784620"/>
                    <a:pt x="1688800" y="153892"/>
                  </a:cubicBezTo>
                  <a:cubicBezTo>
                    <a:pt x="1313686" y="138897"/>
                    <a:pt x="940363" y="123968"/>
                    <a:pt x="566254" y="108994"/>
                  </a:cubicBezTo>
                  <a:cubicBezTo>
                    <a:pt x="566254" y="115967"/>
                    <a:pt x="566036" y="121345"/>
                    <a:pt x="566298" y="126678"/>
                  </a:cubicBezTo>
                  <a:cubicBezTo>
                    <a:pt x="568112" y="166657"/>
                    <a:pt x="570145" y="206637"/>
                    <a:pt x="571872" y="246616"/>
                  </a:cubicBezTo>
                  <a:cubicBezTo>
                    <a:pt x="575173" y="322596"/>
                    <a:pt x="578233" y="398598"/>
                    <a:pt x="581599" y="474579"/>
                  </a:cubicBezTo>
                  <a:cubicBezTo>
                    <a:pt x="583370" y="514514"/>
                    <a:pt x="561883" y="537487"/>
                    <a:pt x="521772" y="536023"/>
                  </a:cubicBezTo>
                  <a:cubicBezTo>
                    <a:pt x="466514" y="534012"/>
                    <a:pt x="411277" y="530733"/>
                    <a:pt x="356041" y="528219"/>
                  </a:cubicBezTo>
                  <a:cubicBezTo>
                    <a:pt x="304411" y="525859"/>
                    <a:pt x="252781" y="523542"/>
                    <a:pt x="201151" y="521684"/>
                  </a:cubicBezTo>
                  <a:cubicBezTo>
                    <a:pt x="181282" y="520962"/>
                    <a:pt x="161369" y="521574"/>
                    <a:pt x="140712" y="521574"/>
                  </a:cubicBezTo>
                  <a:cubicBezTo>
                    <a:pt x="90853" y="1099711"/>
                    <a:pt x="103968" y="1675618"/>
                    <a:pt x="183708" y="2251197"/>
                  </a:cubicBezTo>
                  <a:cubicBezTo>
                    <a:pt x="733778" y="2177993"/>
                    <a:pt x="1282581" y="2104964"/>
                    <a:pt x="1832586" y="2031781"/>
                  </a:cubicBezTo>
                  <a:close/>
                  <a:moveTo>
                    <a:pt x="232496" y="412653"/>
                  </a:moveTo>
                  <a:cubicBezTo>
                    <a:pt x="310772" y="416085"/>
                    <a:pt x="389594" y="419561"/>
                    <a:pt x="468962" y="423036"/>
                  </a:cubicBezTo>
                  <a:cubicBezTo>
                    <a:pt x="465028" y="343231"/>
                    <a:pt x="461202" y="265392"/>
                    <a:pt x="457246" y="184800"/>
                  </a:cubicBezTo>
                  <a:cubicBezTo>
                    <a:pt x="381003" y="262092"/>
                    <a:pt x="307034" y="337088"/>
                    <a:pt x="232496" y="412653"/>
                  </a:cubicBezTo>
                  <a:close/>
                </a:path>
              </a:pathLst>
            </a:custGeom>
            <a:solidFill>
              <a:srgbClr val="000000"/>
            </a:solidFill>
            <a:ln w="2176"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B85C2399-5871-E2AF-E6FB-BDB71152ABE0}"/>
                </a:ext>
              </a:extLst>
            </p:cNvPr>
            <p:cNvSpPr/>
            <p:nvPr/>
          </p:nvSpPr>
          <p:spPr>
            <a:xfrm>
              <a:off x="4822638" y="2051746"/>
              <a:ext cx="1721258" cy="2142202"/>
            </a:xfrm>
            <a:custGeom>
              <a:avLst/>
              <a:gdLst>
                <a:gd name="connsiteX0" fmla="*/ 1721237 w 1721258"/>
                <a:gd name="connsiteY0" fmla="*/ 1922787 h 2142202"/>
                <a:gd name="connsiteX1" fmla="*/ 72359 w 1721258"/>
                <a:gd name="connsiteY1" fmla="*/ 2142203 h 2142202"/>
                <a:gd name="connsiteX2" fmla="*/ 29385 w 1721258"/>
                <a:gd name="connsiteY2" fmla="*/ 412580 h 2142202"/>
                <a:gd name="connsiteX3" fmla="*/ 89824 w 1721258"/>
                <a:gd name="connsiteY3" fmla="*/ 412689 h 2142202"/>
                <a:gd name="connsiteX4" fmla="*/ 244714 w 1721258"/>
                <a:gd name="connsiteY4" fmla="*/ 419225 h 2142202"/>
                <a:gd name="connsiteX5" fmla="*/ 410445 w 1721258"/>
                <a:gd name="connsiteY5" fmla="*/ 427028 h 2142202"/>
                <a:gd name="connsiteX6" fmla="*/ 470272 w 1721258"/>
                <a:gd name="connsiteY6" fmla="*/ 365584 h 2142202"/>
                <a:gd name="connsiteX7" fmla="*/ 460545 w 1721258"/>
                <a:gd name="connsiteY7" fmla="*/ 137621 h 2142202"/>
                <a:gd name="connsiteX8" fmla="*/ 454971 w 1721258"/>
                <a:gd name="connsiteY8" fmla="*/ 17684 h 2142202"/>
                <a:gd name="connsiteX9" fmla="*/ 454927 w 1721258"/>
                <a:gd name="connsiteY9" fmla="*/ 0 h 2142202"/>
                <a:gd name="connsiteX10" fmla="*/ 1577473 w 1721258"/>
                <a:gd name="connsiteY10" fmla="*/ 44897 h 2142202"/>
                <a:gd name="connsiteX11" fmla="*/ 1721259 w 1721258"/>
                <a:gd name="connsiteY11" fmla="*/ 1922787 h 21422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21258" h="2142202">
                  <a:moveTo>
                    <a:pt x="1721237" y="1922787"/>
                  </a:moveTo>
                  <a:cubicBezTo>
                    <a:pt x="1171254" y="1995969"/>
                    <a:pt x="622430" y="2068998"/>
                    <a:pt x="72359" y="2142203"/>
                  </a:cubicBezTo>
                  <a:cubicBezTo>
                    <a:pt x="-7359" y="1566624"/>
                    <a:pt x="-20474" y="990717"/>
                    <a:pt x="29385" y="412580"/>
                  </a:cubicBezTo>
                  <a:cubicBezTo>
                    <a:pt x="50020" y="412580"/>
                    <a:pt x="69933" y="411990"/>
                    <a:pt x="89824" y="412689"/>
                  </a:cubicBezTo>
                  <a:cubicBezTo>
                    <a:pt x="141476" y="414547"/>
                    <a:pt x="193106" y="416864"/>
                    <a:pt x="244714" y="419225"/>
                  </a:cubicBezTo>
                  <a:cubicBezTo>
                    <a:pt x="299972" y="421739"/>
                    <a:pt x="355187" y="425017"/>
                    <a:pt x="410445" y="427028"/>
                  </a:cubicBezTo>
                  <a:cubicBezTo>
                    <a:pt x="450556" y="428493"/>
                    <a:pt x="472043" y="405520"/>
                    <a:pt x="470272" y="365584"/>
                  </a:cubicBezTo>
                  <a:cubicBezTo>
                    <a:pt x="466906" y="289604"/>
                    <a:pt x="463846" y="213602"/>
                    <a:pt x="460545" y="137621"/>
                  </a:cubicBezTo>
                  <a:cubicBezTo>
                    <a:pt x="458796" y="97642"/>
                    <a:pt x="456785" y="57663"/>
                    <a:pt x="454971" y="17684"/>
                  </a:cubicBezTo>
                  <a:cubicBezTo>
                    <a:pt x="454731" y="12328"/>
                    <a:pt x="454927" y="6973"/>
                    <a:pt x="454927" y="0"/>
                  </a:cubicBezTo>
                  <a:cubicBezTo>
                    <a:pt x="829058" y="14951"/>
                    <a:pt x="1202359" y="29881"/>
                    <a:pt x="1577473" y="44897"/>
                  </a:cubicBezTo>
                  <a:cubicBezTo>
                    <a:pt x="1561407" y="675626"/>
                    <a:pt x="1595681" y="1302026"/>
                    <a:pt x="1721259" y="1922787"/>
                  </a:cubicBezTo>
                  <a:close/>
                </a:path>
              </a:pathLst>
            </a:custGeom>
            <a:solidFill>
              <a:schemeClr val="accent4"/>
            </a:solidFill>
            <a:ln w="2176"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369A0598-21CF-322B-8B4B-1D5F88850092}"/>
                </a:ext>
              </a:extLst>
            </p:cNvPr>
            <p:cNvSpPr/>
            <p:nvPr/>
          </p:nvSpPr>
          <p:spPr>
            <a:xfrm>
              <a:off x="4943786" y="2127574"/>
              <a:ext cx="236465" cy="238236"/>
            </a:xfrm>
            <a:custGeom>
              <a:avLst/>
              <a:gdLst>
                <a:gd name="connsiteX0" fmla="*/ 0 w 236465"/>
                <a:gd name="connsiteY0" fmla="*/ 227853 h 238236"/>
                <a:gd name="connsiteX1" fmla="*/ 224750 w 236465"/>
                <a:gd name="connsiteY1" fmla="*/ 0 h 238236"/>
                <a:gd name="connsiteX2" fmla="*/ 236466 w 236465"/>
                <a:gd name="connsiteY2" fmla="*/ 238236 h 238236"/>
                <a:gd name="connsiteX3" fmla="*/ 0 w 236465"/>
                <a:gd name="connsiteY3" fmla="*/ 227853 h 238236"/>
              </a:gdLst>
              <a:ahLst/>
              <a:cxnLst>
                <a:cxn ang="0">
                  <a:pos x="connsiteX0" y="connsiteY0"/>
                </a:cxn>
                <a:cxn ang="0">
                  <a:pos x="connsiteX1" y="connsiteY1"/>
                </a:cxn>
                <a:cxn ang="0">
                  <a:pos x="connsiteX2" y="connsiteY2"/>
                </a:cxn>
                <a:cxn ang="0">
                  <a:pos x="connsiteX3" y="connsiteY3"/>
                </a:cxn>
              </a:cxnLst>
              <a:rect l="l" t="t" r="r" b="b"/>
              <a:pathLst>
                <a:path w="236465" h="238236">
                  <a:moveTo>
                    <a:pt x="0" y="227853"/>
                  </a:moveTo>
                  <a:cubicBezTo>
                    <a:pt x="74538" y="152288"/>
                    <a:pt x="148507" y="77292"/>
                    <a:pt x="224750" y="0"/>
                  </a:cubicBezTo>
                  <a:cubicBezTo>
                    <a:pt x="228728" y="80592"/>
                    <a:pt x="232553" y="158409"/>
                    <a:pt x="236466" y="238236"/>
                  </a:cubicBezTo>
                  <a:cubicBezTo>
                    <a:pt x="157097" y="234761"/>
                    <a:pt x="78275" y="231285"/>
                    <a:pt x="0" y="227853"/>
                  </a:cubicBezTo>
                  <a:close/>
                </a:path>
              </a:pathLst>
            </a:custGeom>
            <a:solidFill>
              <a:srgbClr val="FFFFFF"/>
            </a:solidFill>
            <a:ln w="2176" cap="flat">
              <a:noFill/>
              <a:prstDash val="solid"/>
              <a:miter/>
            </a:ln>
          </p:spPr>
          <p:txBody>
            <a:bodyPr rtlCol="0" anchor="ctr"/>
            <a:lstStyle/>
            <a:p>
              <a:endParaRPr lang="en-US"/>
            </a:p>
          </p:txBody>
        </p:sp>
      </p:grpSp>
      <p:sp>
        <p:nvSpPr>
          <p:cNvPr id="3" name="Footer Placeholder 1">
            <a:extLst>
              <a:ext uri="{FF2B5EF4-FFF2-40B4-BE49-F238E27FC236}">
                <a16:creationId xmlns:a16="http://schemas.microsoft.com/office/drawing/2014/main" id="{A91E575D-DB58-981E-F31F-A1AEE77A5B66}"/>
              </a:ext>
            </a:extLst>
          </p:cNvPr>
          <p:cNvSpPr>
            <a:spLocks noGrp="1"/>
          </p:cNvSpPr>
          <p:nvPr>
            <p:ph type="ftr" sz="quarter" idx="21"/>
          </p:nvPr>
        </p:nvSpPr>
        <p:spPr>
          <a:xfrm>
            <a:off x="7534275" y="6136845"/>
            <a:ext cx="3108325" cy="605155"/>
          </a:xfrm>
        </p:spPr>
        <p:txBody>
          <a:bodyPr/>
          <a:lstStyle/>
          <a:p>
            <a:r>
              <a:rPr lang="en-US" dirty="0"/>
              <a:t>UNIT 06 – Web Browsers</a:t>
            </a:r>
          </a:p>
          <a:p>
            <a:r>
              <a:rPr lang="en-US" dirty="0"/>
              <a:t>LESSON 03 – </a:t>
            </a:r>
            <a:r>
              <a:rPr lang="en" dirty="0"/>
              <a:t>Using a Web Browser </a:t>
            </a:r>
            <a:endParaRPr lang="en-US" dirty="0"/>
          </a:p>
        </p:txBody>
      </p:sp>
    </p:spTree>
    <p:extLst>
      <p:ext uri="{BB962C8B-B14F-4D97-AF65-F5344CB8AC3E}">
        <p14:creationId xmlns:p14="http://schemas.microsoft.com/office/powerpoint/2010/main" val="387200300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77C560-210D-E051-C3A1-8D8BF7AC3497}"/>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5B89F3E-5CFF-2220-5300-3E5E11D5B03D}"/>
              </a:ext>
            </a:extLst>
          </p:cNvPr>
          <p:cNvSpPr>
            <a:spLocks noGrp="1"/>
          </p:cNvSpPr>
          <p:nvPr>
            <p:ph type="sldNum" sz="quarter" idx="22"/>
          </p:nvPr>
        </p:nvSpPr>
        <p:spPr/>
        <p:txBody>
          <a:bodyPr/>
          <a:lstStyle/>
          <a:p>
            <a:fld id="{F1C3B705-76CB-4701-B49A-E6553401712F}" type="slidenum">
              <a:rPr lang="en-US" smtClean="0"/>
              <a:pPr/>
              <a:t>42</a:t>
            </a:fld>
            <a:endParaRPr lang="en-US" dirty="0"/>
          </a:p>
        </p:txBody>
      </p:sp>
      <p:sp>
        <p:nvSpPr>
          <p:cNvPr id="6" name="Content Placeholder 5">
            <a:extLst>
              <a:ext uri="{FF2B5EF4-FFF2-40B4-BE49-F238E27FC236}">
                <a16:creationId xmlns:a16="http://schemas.microsoft.com/office/drawing/2014/main" id="{7FF5248D-3874-D85B-9202-B29BD630C587}"/>
              </a:ext>
            </a:extLst>
          </p:cNvPr>
          <p:cNvSpPr>
            <a:spLocks noGrp="1"/>
          </p:cNvSpPr>
          <p:nvPr>
            <p:ph sz="quarter" idx="33"/>
          </p:nvPr>
        </p:nvSpPr>
        <p:spPr>
          <a:xfrm>
            <a:off x="1547813" y="2402999"/>
            <a:ext cx="10339387" cy="3264376"/>
          </a:xfrm>
        </p:spPr>
        <p:txBody>
          <a:bodyPr/>
          <a:lstStyle/>
          <a:p>
            <a:endParaRPr lang="en-US" dirty="0"/>
          </a:p>
        </p:txBody>
      </p:sp>
      <p:sp>
        <p:nvSpPr>
          <p:cNvPr id="7" name="Text Placeholder 6">
            <a:extLst>
              <a:ext uri="{FF2B5EF4-FFF2-40B4-BE49-F238E27FC236}">
                <a16:creationId xmlns:a16="http://schemas.microsoft.com/office/drawing/2014/main" id="{5F9DC3C2-2433-1F8F-DD25-FA69013B8CF8}"/>
              </a:ext>
            </a:extLst>
          </p:cNvPr>
          <p:cNvSpPr>
            <a:spLocks noGrp="1"/>
          </p:cNvSpPr>
          <p:nvPr>
            <p:ph type="body" sz="quarter" idx="34"/>
          </p:nvPr>
        </p:nvSpPr>
        <p:spPr/>
        <p:txBody>
          <a:bodyPr/>
          <a:lstStyle/>
          <a:p>
            <a:endParaRPr lang="en-US"/>
          </a:p>
        </p:txBody>
      </p:sp>
      <p:sp>
        <p:nvSpPr>
          <p:cNvPr id="8" name="Google Shape;242;p40">
            <a:extLst>
              <a:ext uri="{FF2B5EF4-FFF2-40B4-BE49-F238E27FC236}">
                <a16:creationId xmlns:a16="http://schemas.microsoft.com/office/drawing/2014/main" id="{7B98272E-FB7D-CD40-BDAF-A388F84EFF57}"/>
              </a:ext>
            </a:extLst>
          </p:cNvPr>
          <p:cNvSpPr txBox="1">
            <a:spLocks/>
          </p:cNvSpPr>
          <p:nvPr/>
        </p:nvSpPr>
        <p:spPr>
          <a:xfrm>
            <a:off x="1356504" y="136525"/>
            <a:ext cx="11360800" cy="763600"/>
          </a:xfrm>
          <a:prstGeom prst="rect">
            <a:avLst/>
          </a:prstGeom>
        </p:spPr>
        <p:txBody>
          <a:bodyPr spcFirstLastPara="1" vert="horz" wrap="square" lIns="121900" tIns="121900" rIns="121900" bIns="121900" rtlCol="0" anchor="t" anchorCtr="0">
            <a:normAutofit fontScale="900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dirty="0"/>
              <a:t>Barra de herramientas del navegador</a:t>
            </a:r>
            <a:endParaRPr lang="en-US" dirty="0"/>
          </a:p>
        </p:txBody>
      </p:sp>
      <p:pic>
        <p:nvPicPr>
          <p:cNvPr id="4" name="Google Shape;402;p64">
            <a:extLst>
              <a:ext uri="{FF2B5EF4-FFF2-40B4-BE49-F238E27FC236}">
                <a16:creationId xmlns:a16="http://schemas.microsoft.com/office/drawing/2014/main" id="{0980554A-9DD4-2B04-14B7-0644F7C81D0E}"/>
              </a:ext>
            </a:extLst>
          </p:cNvPr>
          <p:cNvPicPr preferRelativeResize="0">
            <a:picLocks noChangeAspect="1"/>
          </p:cNvPicPr>
          <p:nvPr/>
        </p:nvPicPr>
        <p:blipFill rotWithShape="1">
          <a:blip r:embed="rId2">
            <a:alphaModFix/>
          </a:blip>
          <a:srcRect b="84975"/>
          <a:stretch/>
        </p:blipFill>
        <p:spPr>
          <a:xfrm>
            <a:off x="788200" y="900125"/>
            <a:ext cx="11099000" cy="1091115"/>
          </a:xfrm>
          <a:prstGeom prst="rect">
            <a:avLst/>
          </a:prstGeom>
          <a:noFill/>
          <a:ln>
            <a:noFill/>
          </a:ln>
        </p:spPr>
      </p:pic>
      <p:sp>
        <p:nvSpPr>
          <p:cNvPr id="5" name="Footer Placeholder 1">
            <a:extLst>
              <a:ext uri="{FF2B5EF4-FFF2-40B4-BE49-F238E27FC236}">
                <a16:creationId xmlns:a16="http://schemas.microsoft.com/office/drawing/2014/main" id="{B1CCC71A-D722-62E9-C88A-EC283BC2AFB6}"/>
              </a:ext>
            </a:extLst>
          </p:cNvPr>
          <p:cNvSpPr>
            <a:spLocks noGrp="1"/>
          </p:cNvSpPr>
          <p:nvPr>
            <p:ph type="ftr" sz="quarter" idx="21"/>
          </p:nvPr>
        </p:nvSpPr>
        <p:spPr>
          <a:xfrm>
            <a:off x="7534275" y="6125556"/>
            <a:ext cx="3108325" cy="605155"/>
          </a:xfrm>
        </p:spPr>
        <p:txBody>
          <a:bodyPr/>
          <a:lstStyle/>
          <a:p>
            <a:r>
              <a:rPr lang="en-US" dirty="0"/>
              <a:t>UNIT 06 – Web Browsers</a:t>
            </a:r>
          </a:p>
          <a:p>
            <a:r>
              <a:rPr lang="en-US" dirty="0"/>
              <a:t>LESSON 03 – </a:t>
            </a:r>
            <a:r>
              <a:rPr lang="en" dirty="0"/>
              <a:t>Using a Web Browser </a:t>
            </a:r>
            <a:endParaRPr lang="en-US" dirty="0"/>
          </a:p>
        </p:txBody>
      </p:sp>
    </p:spTree>
    <p:extLst>
      <p:ext uri="{BB962C8B-B14F-4D97-AF65-F5344CB8AC3E}">
        <p14:creationId xmlns:p14="http://schemas.microsoft.com/office/powerpoint/2010/main" val="171174624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213B31-1028-7983-1FB7-48F7731F71C4}"/>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46C16FE-1E4D-2223-5853-79CC4708B9A0}"/>
              </a:ext>
            </a:extLst>
          </p:cNvPr>
          <p:cNvSpPr>
            <a:spLocks noGrp="1"/>
          </p:cNvSpPr>
          <p:nvPr>
            <p:ph type="sldNum" sz="quarter" idx="22"/>
          </p:nvPr>
        </p:nvSpPr>
        <p:spPr/>
        <p:txBody>
          <a:bodyPr/>
          <a:lstStyle/>
          <a:p>
            <a:fld id="{F1C3B705-76CB-4701-B49A-E6553401712F}" type="slidenum">
              <a:rPr lang="en-US" smtClean="0"/>
              <a:pPr/>
              <a:t>43</a:t>
            </a:fld>
            <a:endParaRPr lang="en-US" dirty="0"/>
          </a:p>
        </p:txBody>
      </p:sp>
      <p:sp>
        <p:nvSpPr>
          <p:cNvPr id="5" name="Text Placeholder 4">
            <a:extLst>
              <a:ext uri="{FF2B5EF4-FFF2-40B4-BE49-F238E27FC236}">
                <a16:creationId xmlns:a16="http://schemas.microsoft.com/office/drawing/2014/main" id="{18062F88-E954-0687-2EA2-90325CAB9AC3}"/>
              </a:ext>
            </a:extLst>
          </p:cNvPr>
          <p:cNvSpPr>
            <a:spLocks noGrp="1"/>
          </p:cNvSpPr>
          <p:nvPr>
            <p:ph type="body" sz="quarter" idx="24"/>
          </p:nvPr>
        </p:nvSpPr>
        <p:spPr/>
        <p:txBody>
          <a:bodyPr/>
          <a:lstStyle/>
          <a:p>
            <a:r>
              <a:rPr lang="en-US" dirty="0" err="1"/>
              <a:t>Actividad</a:t>
            </a:r>
            <a:endParaRPr lang="en-US" dirty="0"/>
          </a:p>
        </p:txBody>
      </p:sp>
      <p:sp>
        <p:nvSpPr>
          <p:cNvPr id="2" name="Text Placeholder 6">
            <a:extLst>
              <a:ext uri="{FF2B5EF4-FFF2-40B4-BE49-F238E27FC236}">
                <a16:creationId xmlns:a16="http://schemas.microsoft.com/office/drawing/2014/main" id="{8F6FE2A8-07E8-9F23-2C0A-D3922B4BB5DF}"/>
              </a:ext>
            </a:extLst>
          </p:cNvPr>
          <p:cNvSpPr txBox="1">
            <a:spLocks/>
          </p:cNvSpPr>
          <p:nvPr/>
        </p:nvSpPr>
        <p:spPr>
          <a:xfrm>
            <a:off x="4102942" y="2823845"/>
            <a:ext cx="7332138" cy="605155"/>
          </a:xfrm>
          <a:prstGeom prst="rect">
            <a:avLst/>
          </a:prstGeom>
        </p:spPr>
        <p:txBody>
          <a:bodyPr vert="horz" lIns="91440" tIns="45720" rIns="91440" bIns="45720" rtlCol="0">
            <a:noAutofit/>
          </a:bodyPr>
          <a:lstStyle>
            <a:lvl1pPr marL="457200" indent="-457200" algn="l" defTabSz="914400" rtl="0" eaLnBrk="1" latinLnBrk="0" hangingPunct="1">
              <a:lnSpc>
                <a:spcPct val="90000"/>
              </a:lnSpc>
              <a:spcBef>
                <a:spcPts val="1000"/>
              </a:spcBef>
              <a:buFont typeface="Wingdings" panose="05000000000000000000" pitchFamily="2" charset="2"/>
              <a:buChar char="§"/>
              <a:defRPr sz="2800" b="0" kern="1200">
                <a:solidFill>
                  <a:schemeClr val="tx1"/>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es-ES" sz="2000" dirty="0"/>
              <a:t>Unidad 6 Lección 3.Actividad.Revisión de la Barra de Herramientas del Navegador</a:t>
            </a:r>
            <a:endParaRPr lang="en-US" sz="2000" dirty="0"/>
          </a:p>
        </p:txBody>
      </p:sp>
      <p:grpSp>
        <p:nvGrpSpPr>
          <p:cNvPr id="6" name="Group 5">
            <a:extLst>
              <a:ext uri="{FF2B5EF4-FFF2-40B4-BE49-F238E27FC236}">
                <a16:creationId xmlns:a16="http://schemas.microsoft.com/office/drawing/2014/main" id="{4A05F937-27AE-B562-7A9D-28FBD71F0B7E}"/>
              </a:ext>
            </a:extLst>
          </p:cNvPr>
          <p:cNvGrpSpPr/>
          <p:nvPr/>
        </p:nvGrpSpPr>
        <p:grpSpPr>
          <a:xfrm>
            <a:off x="2305632" y="2273127"/>
            <a:ext cx="1397996" cy="1696720"/>
            <a:chOff x="4711290" y="1942774"/>
            <a:chExt cx="1950967" cy="2367850"/>
          </a:xfrm>
        </p:grpSpPr>
        <p:sp>
          <p:nvSpPr>
            <p:cNvPr id="7" name="Freeform: Shape 6">
              <a:extLst>
                <a:ext uri="{FF2B5EF4-FFF2-40B4-BE49-F238E27FC236}">
                  <a16:creationId xmlns:a16="http://schemas.microsoft.com/office/drawing/2014/main" id="{CE4778FC-0354-A3A7-6E4F-F4AAEEEB0C50}"/>
                </a:ext>
              </a:extLst>
            </p:cNvPr>
            <p:cNvSpPr/>
            <p:nvPr/>
          </p:nvSpPr>
          <p:spPr>
            <a:xfrm>
              <a:off x="4711290" y="1942774"/>
              <a:ext cx="1950967" cy="2367850"/>
            </a:xfrm>
            <a:custGeom>
              <a:avLst/>
              <a:gdLst>
                <a:gd name="connsiteX0" fmla="*/ 1797197 w 1950967"/>
                <a:gd name="connsiteY0" fmla="*/ 195817 h 2367850"/>
                <a:gd name="connsiteX1" fmla="*/ 1797284 w 1950967"/>
                <a:gd name="connsiteY1" fmla="*/ 524678 h 2367850"/>
                <a:gd name="connsiteX2" fmla="*/ 1799535 w 1950967"/>
                <a:gd name="connsiteY2" fmla="*/ 684136 h 2367850"/>
                <a:gd name="connsiteX3" fmla="*/ 1811514 w 1950967"/>
                <a:gd name="connsiteY3" fmla="*/ 984079 h 2367850"/>
                <a:gd name="connsiteX4" fmla="*/ 1825328 w 1950967"/>
                <a:gd name="connsiteY4" fmla="*/ 1177899 h 2367850"/>
                <a:gd name="connsiteX5" fmla="*/ 1850750 w 1950967"/>
                <a:gd name="connsiteY5" fmla="*/ 1415567 h 2367850"/>
                <a:gd name="connsiteX6" fmla="*/ 1879647 w 1950967"/>
                <a:gd name="connsiteY6" fmla="*/ 1627420 h 2367850"/>
                <a:gd name="connsiteX7" fmla="*/ 1915276 w 1950967"/>
                <a:gd name="connsiteY7" fmla="*/ 1852541 h 2367850"/>
                <a:gd name="connsiteX8" fmla="*/ 1945157 w 1950967"/>
                <a:gd name="connsiteY8" fmla="*/ 2041049 h 2367850"/>
                <a:gd name="connsiteX9" fmla="*/ 1950097 w 1950967"/>
                <a:gd name="connsiteY9" fmla="*/ 2070077 h 2367850"/>
                <a:gd name="connsiteX10" fmla="*/ 1905221 w 1950967"/>
                <a:gd name="connsiteY10" fmla="*/ 2133555 h 2367850"/>
                <a:gd name="connsiteX11" fmla="*/ 1741982 w 1950967"/>
                <a:gd name="connsiteY11" fmla="*/ 2155807 h 2367850"/>
                <a:gd name="connsiteX12" fmla="*/ 1552709 w 1950967"/>
                <a:gd name="connsiteY12" fmla="*/ 2181075 h 2367850"/>
                <a:gd name="connsiteX13" fmla="*/ 1347195 w 1950967"/>
                <a:gd name="connsiteY13" fmla="*/ 2208376 h 2367850"/>
                <a:gd name="connsiteX14" fmla="*/ 1159080 w 1950967"/>
                <a:gd name="connsiteY14" fmla="*/ 2233710 h 2367850"/>
                <a:gd name="connsiteX15" fmla="*/ 973086 w 1950967"/>
                <a:gd name="connsiteY15" fmla="*/ 2258520 h 2367850"/>
                <a:gd name="connsiteX16" fmla="*/ 765495 w 1950967"/>
                <a:gd name="connsiteY16" fmla="*/ 2286455 h 2367850"/>
                <a:gd name="connsiteX17" fmla="*/ 579501 w 1950967"/>
                <a:gd name="connsiteY17" fmla="*/ 2311199 h 2367850"/>
                <a:gd name="connsiteX18" fmla="*/ 361156 w 1950967"/>
                <a:gd name="connsiteY18" fmla="*/ 2340970 h 2367850"/>
                <a:gd name="connsiteX19" fmla="*/ 165456 w 1950967"/>
                <a:gd name="connsiteY19" fmla="*/ 2367244 h 2367850"/>
                <a:gd name="connsiteX20" fmla="*/ 76033 w 1950967"/>
                <a:gd name="connsiteY20" fmla="*/ 2292597 h 2367850"/>
                <a:gd name="connsiteX21" fmla="*/ 60164 w 1950967"/>
                <a:gd name="connsiteY21" fmla="*/ 2152725 h 2367850"/>
                <a:gd name="connsiteX22" fmla="*/ 39529 w 1950967"/>
                <a:gd name="connsiteY22" fmla="*/ 1974927 h 2367850"/>
                <a:gd name="connsiteX23" fmla="*/ 20490 w 1950967"/>
                <a:gd name="connsiteY23" fmla="*/ 1764036 h 2367850"/>
                <a:gd name="connsiteX24" fmla="*/ 10523 w 1950967"/>
                <a:gd name="connsiteY24" fmla="*/ 1595135 h 2367850"/>
                <a:gd name="connsiteX25" fmla="*/ 1758 w 1950967"/>
                <a:gd name="connsiteY25" fmla="*/ 1331062 h 2367850"/>
                <a:gd name="connsiteX26" fmla="*/ 949 w 1950967"/>
                <a:gd name="connsiteY26" fmla="*/ 1080891 h 2367850"/>
                <a:gd name="connsiteX27" fmla="*/ 12665 w 1950967"/>
                <a:gd name="connsiteY27" fmla="*/ 766718 h 2367850"/>
                <a:gd name="connsiteX28" fmla="*/ 26501 w 1950967"/>
                <a:gd name="connsiteY28" fmla="*/ 546624 h 2367850"/>
                <a:gd name="connsiteX29" fmla="*/ 33125 w 1950967"/>
                <a:gd name="connsiteY29" fmla="*/ 461748 h 2367850"/>
                <a:gd name="connsiteX30" fmla="*/ 58983 w 1950967"/>
                <a:gd name="connsiteY30" fmla="*/ 414183 h 2367850"/>
                <a:gd name="connsiteX31" fmla="*/ 245830 w 1950967"/>
                <a:gd name="connsiteY31" fmla="*/ 227052 h 2367850"/>
                <a:gd name="connsiteX32" fmla="*/ 446251 w 1950967"/>
                <a:gd name="connsiteY32" fmla="*/ 27222 h 2367850"/>
                <a:gd name="connsiteX33" fmla="*/ 524002 w 1950967"/>
                <a:gd name="connsiteY33" fmla="*/ 139 h 2367850"/>
                <a:gd name="connsiteX34" fmla="*/ 743331 w 1950967"/>
                <a:gd name="connsiteY34" fmla="*/ 8008 h 2367850"/>
                <a:gd name="connsiteX35" fmla="*/ 983359 w 1950967"/>
                <a:gd name="connsiteY35" fmla="*/ 16708 h 2367850"/>
                <a:gd name="connsiteX36" fmla="*/ 1215759 w 1950967"/>
                <a:gd name="connsiteY36" fmla="*/ 25451 h 2367850"/>
                <a:gd name="connsiteX37" fmla="*/ 1514719 w 1950967"/>
                <a:gd name="connsiteY37" fmla="*/ 36468 h 2367850"/>
                <a:gd name="connsiteX38" fmla="*/ 1742725 w 1950967"/>
                <a:gd name="connsiteY38" fmla="*/ 45189 h 2367850"/>
                <a:gd name="connsiteX39" fmla="*/ 1782398 w 1950967"/>
                <a:gd name="connsiteY39" fmla="*/ 57059 h 2367850"/>
                <a:gd name="connsiteX40" fmla="*/ 1798399 w 1950967"/>
                <a:gd name="connsiteY40" fmla="*/ 98546 h 2367850"/>
                <a:gd name="connsiteX41" fmla="*/ 1798530 w 1950967"/>
                <a:gd name="connsiteY41" fmla="*/ 195795 h 2367850"/>
                <a:gd name="connsiteX42" fmla="*/ 1797197 w 1950967"/>
                <a:gd name="connsiteY42" fmla="*/ 195795 h 2367850"/>
                <a:gd name="connsiteX43" fmla="*/ 1832586 w 1950967"/>
                <a:gd name="connsiteY43" fmla="*/ 2031781 h 2367850"/>
                <a:gd name="connsiteX44" fmla="*/ 1688800 w 1950967"/>
                <a:gd name="connsiteY44" fmla="*/ 153892 h 2367850"/>
                <a:gd name="connsiteX45" fmla="*/ 566254 w 1950967"/>
                <a:gd name="connsiteY45" fmla="*/ 108994 h 2367850"/>
                <a:gd name="connsiteX46" fmla="*/ 566298 w 1950967"/>
                <a:gd name="connsiteY46" fmla="*/ 126678 h 2367850"/>
                <a:gd name="connsiteX47" fmla="*/ 571872 w 1950967"/>
                <a:gd name="connsiteY47" fmla="*/ 246616 h 2367850"/>
                <a:gd name="connsiteX48" fmla="*/ 581599 w 1950967"/>
                <a:gd name="connsiteY48" fmla="*/ 474579 h 2367850"/>
                <a:gd name="connsiteX49" fmla="*/ 521772 w 1950967"/>
                <a:gd name="connsiteY49" fmla="*/ 536023 h 2367850"/>
                <a:gd name="connsiteX50" fmla="*/ 356041 w 1950967"/>
                <a:gd name="connsiteY50" fmla="*/ 528219 h 2367850"/>
                <a:gd name="connsiteX51" fmla="*/ 201151 w 1950967"/>
                <a:gd name="connsiteY51" fmla="*/ 521684 h 2367850"/>
                <a:gd name="connsiteX52" fmla="*/ 140712 w 1950967"/>
                <a:gd name="connsiteY52" fmla="*/ 521574 h 2367850"/>
                <a:gd name="connsiteX53" fmla="*/ 183708 w 1950967"/>
                <a:gd name="connsiteY53" fmla="*/ 2251197 h 2367850"/>
                <a:gd name="connsiteX54" fmla="*/ 1832586 w 1950967"/>
                <a:gd name="connsiteY54" fmla="*/ 2031781 h 2367850"/>
                <a:gd name="connsiteX55" fmla="*/ 232496 w 1950967"/>
                <a:gd name="connsiteY55" fmla="*/ 412653 h 2367850"/>
                <a:gd name="connsiteX56" fmla="*/ 468962 w 1950967"/>
                <a:gd name="connsiteY56" fmla="*/ 423036 h 2367850"/>
                <a:gd name="connsiteX57" fmla="*/ 457246 w 1950967"/>
                <a:gd name="connsiteY57" fmla="*/ 184800 h 2367850"/>
                <a:gd name="connsiteX58" fmla="*/ 232496 w 1950967"/>
                <a:gd name="connsiteY58" fmla="*/ 412653 h 2367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1950967" h="2367850">
                  <a:moveTo>
                    <a:pt x="1797197" y="195817"/>
                  </a:moveTo>
                  <a:cubicBezTo>
                    <a:pt x="1797197" y="305437"/>
                    <a:pt x="1796978" y="415058"/>
                    <a:pt x="1797284" y="524678"/>
                  </a:cubicBezTo>
                  <a:cubicBezTo>
                    <a:pt x="1797437" y="577838"/>
                    <a:pt x="1797765" y="631020"/>
                    <a:pt x="1799535" y="684136"/>
                  </a:cubicBezTo>
                  <a:cubicBezTo>
                    <a:pt x="1802858" y="784139"/>
                    <a:pt x="1806552" y="884142"/>
                    <a:pt x="1811514" y="984079"/>
                  </a:cubicBezTo>
                  <a:cubicBezTo>
                    <a:pt x="1814727" y="1048759"/>
                    <a:pt x="1819383" y="1113416"/>
                    <a:pt x="1825328" y="1177899"/>
                  </a:cubicBezTo>
                  <a:cubicBezTo>
                    <a:pt x="1832651" y="1257224"/>
                    <a:pt x="1841220" y="1336461"/>
                    <a:pt x="1850750" y="1415567"/>
                  </a:cubicBezTo>
                  <a:cubicBezTo>
                    <a:pt x="1859275" y="1486323"/>
                    <a:pt x="1869177" y="1556926"/>
                    <a:pt x="1879647" y="1627420"/>
                  </a:cubicBezTo>
                  <a:cubicBezTo>
                    <a:pt x="1890817" y="1702570"/>
                    <a:pt x="1903364" y="1777501"/>
                    <a:pt x="1915276" y="1852541"/>
                  </a:cubicBezTo>
                  <a:cubicBezTo>
                    <a:pt x="1925266" y="1915384"/>
                    <a:pt x="1935168" y="1978206"/>
                    <a:pt x="1945157" y="2041049"/>
                  </a:cubicBezTo>
                  <a:cubicBezTo>
                    <a:pt x="1946687" y="2050732"/>
                    <a:pt x="1948567" y="2060394"/>
                    <a:pt x="1950097" y="2070077"/>
                  </a:cubicBezTo>
                  <a:cubicBezTo>
                    <a:pt x="1955234" y="2102406"/>
                    <a:pt x="1937310" y="2128811"/>
                    <a:pt x="1905221" y="2133555"/>
                  </a:cubicBezTo>
                  <a:cubicBezTo>
                    <a:pt x="1850903" y="2141577"/>
                    <a:pt x="1796410" y="2148506"/>
                    <a:pt x="1741982" y="2155807"/>
                  </a:cubicBezTo>
                  <a:cubicBezTo>
                    <a:pt x="1678898" y="2164288"/>
                    <a:pt x="1615814" y="2172681"/>
                    <a:pt x="1552709" y="2181075"/>
                  </a:cubicBezTo>
                  <a:cubicBezTo>
                    <a:pt x="1484204" y="2190190"/>
                    <a:pt x="1415699" y="2199218"/>
                    <a:pt x="1347195" y="2208376"/>
                  </a:cubicBezTo>
                  <a:cubicBezTo>
                    <a:pt x="1284483" y="2216770"/>
                    <a:pt x="1221792" y="2225295"/>
                    <a:pt x="1159080" y="2233710"/>
                  </a:cubicBezTo>
                  <a:cubicBezTo>
                    <a:pt x="1097089" y="2242016"/>
                    <a:pt x="1035076" y="2250213"/>
                    <a:pt x="973086" y="2258520"/>
                  </a:cubicBezTo>
                  <a:cubicBezTo>
                    <a:pt x="903882" y="2267788"/>
                    <a:pt x="834699" y="2277187"/>
                    <a:pt x="765495" y="2286455"/>
                  </a:cubicBezTo>
                  <a:cubicBezTo>
                    <a:pt x="703504" y="2294740"/>
                    <a:pt x="641492" y="2302827"/>
                    <a:pt x="579501" y="2311199"/>
                  </a:cubicBezTo>
                  <a:cubicBezTo>
                    <a:pt x="506712" y="2321013"/>
                    <a:pt x="433945" y="2331090"/>
                    <a:pt x="361156" y="2340970"/>
                  </a:cubicBezTo>
                  <a:cubicBezTo>
                    <a:pt x="295930" y="2349823"/>
                    <a:pt x="230748" y="2358960"/>
                    <a:pt x="165456" y="2367244"/>
                  </a:cubicBezTo>
                  <a:cubicBezTo>
                    <a:pt x="120581" y="2372949"/>
                    <a:pt x="80120" y="2337669"/>
                    <a:pt x="76033" y="2292597"/>
                  </a:cubicBezTo>
                  <a:cubicBezTo>
                    <a:pt x="71814" y="2245885"/>
                    <a:pt x="65584" y="2199327"/>
                    <a:pt x="60164" y="2152725"/>
                  </a:cubicBezTo>
                  <a:cubicBezTo>
                    <a:pt x="53256" y="2093466"/>
                    <a:pt x="45562" y="2034273"/>
                    <a:pt x="39529" y="1974927"/>
                  </a:cubicBezTo>
                  <a:cubicBezTo>
                    <a:pt x="32381" y="1904717"/>
                    <a:pt x="25955" y="1834399"/>
                    <a:pt x="20490" y="1764036"/>
                  </a:cubicBezTo>
                  <a:cubicBezTo>
                    <a:pt x="16119" y="1707816"/>
                    <a:pt x="12840" y="1651464"/>
                    <a:pt x="10523" y="1595135"/>
                  </a:cubicBezTo>
                  <a:cubicBezTo>
                    <a:pt x="6872" y="1507132"/>
                    <a:pt x="3462" y="1419108"/>
                    <a:pt x="1758" y="1331062"/>
                  </a:cubicBezTo>
                  <a:cubicBezTo>
                    <a:pt x="140" y="1247693"/>
                    <a:pt x="-822" y="1164237"/>
                    <a:pt x="949" y="1080891"/>
                  </a:cubicBezTo>
                  <a:cubicBezTo>
                    <a:pt x="3156" y="976123"/>
                    <a:pt x="7747" y="871399"/>
                    <a:pt x="12665" y="766718"/>
                  </a:cubicBezTo>
                  <a:cubicBezTo>
                    <a:pt x="16097" y="693295"/>
                    <a:pt x="21649" y="619960"/>
                    <a:pt x="26501" y="546624"/>
                  </a:cubicBezTo>
                  <a:cubicBezTo>
                    <a:pt x="28381" y="518318"/>
                    <a:pt x="30895" y="490033"/>
                    <a:pt x="33125" y="461748"/>
                  </a:cubicBezTo>
                  <a:cubicBezTo>
                    <a:pt x="34676" y="442031"/>
                    <a:pt x="45256" y="427779"/>
                    <a:pt x="58983" y="414183"/>
                  </a:cubicBezTo>
                  <a:cubicBezTo>
                    <a:pt x="121630" y="352171"/>
                    <a:pt x="183489" y="289393"/>
                    <a:pt x="245830" y="227052"/>
                  </a:cubicBezTo>
                  <a:cubicBezTo>
                    <a:pt x="312542" y="160340"/>
                    <a:pt x="379517" y="93912"/>
                    <a:pt x="446251" y="27222"/>
                  </a:cubicBezTo>
                  <a:cubicBezTo>
                    <a:pt x="467913" y="5604"/>
                    <a:pt x="494187" y="-1085"/>
                    <a:pt x="524002" y="139"/>
                  </a:cubicBezTo>
                  <a:cubicBezTo>
                    <a:pt x="597097" y="3155"/>
                    <a:pt x="670214" y="5385"/>
                    <a:pt x="743331" y="8008"/>
                  </a:cubicBezTo>
                  <a:cubicBezTo>
                    <a:pt x="823333" y="10871"/>
                    <a:pt x="903357" y="13757"/>
                    <a:pt x="983359" y="16708"/>
                  </a:cubicBezTo>
                  <a:cubicBezTo>
                    <a:pt x="1060826" y="19571"/>
                    <a:pt x="1138293" y="22566"/>
                    <a:pt x="1215759" y="25451"/>
                  </a:cubicBezTo>
                  <a:cubicBezTo>
                    <a:pt x="1315412" y="29145"/>
                    <a:pt x="1415065" y="32752"/>
                    <a:pt x="1514719" y="36468"/>
                  </a:cubicBezTo>
                  <a:cubicBezTo>
                    <a:pt x="1590721" y="39309"/>
                    <a:pt x="1666723" y="42238"/>
                    <a:pt x="1742725" y="45189"/>
                  </a:cubicBezTo>
                  <a:cubicBezTo>
                    <a:pt x="1756933" y="45736"/>
                    <a:pt x="1770857" y="46370"/>
                    <a:pt x="1782398" y="57059"/>
                  </a:cubicBezTo>
                  <a:cubicBezTo>
                    <a:pt x="1794748" y="68512"/>
                    <a:pt x="1798202" y="83005"/>
                    <a:pt x="1798399" y="98546"/>
                  </a:cubicBezTo>
                  <a:cubicBezTo>
                    <a:pt x="1798814" y="130962"/>
                    <a:pt x="1798530" y="163379"/>
                    <a:pt x="1798530" y="195795"/>
                  </a:cubicBezTo>
                  <a:lnTo>
                    <a:pt x="1797197" y="195795"/>
                  </a:lnTo>
                  <a:close/>
                  <a:moveTo>
                    <a:pt x="1832586" y="2031781"/>
                  </a:moveTo>
                  <a:cubicBezTo>
                    <a:pt x="1707008" y="1411020"/>
                    <a:pt x="1672734" y="784620"/>
                    <a:pt x="1688800" y="153892"/>
                  </a:cubicBezTo>
                  <a:cubicBezTo>
                    <a:pt x="1313686" y="138897"/>
                    <a:pt x="940363" y="123968"/>
                    <a:pt x="566254" y="108994"/>
                  </a:cubicBezTo>
                  <a:cubicBezTo>
                    <a:pt x="566254" y="115967"/>
                    <a:pt x="566036" y="121345"/>
                    <a:pt x="566298" y="126678"/>
                  </a:cubicBezTo>
                  <a:cubicBezTo>
                    <a:pt x="568112" y="166657"/>
                    <a:pt x="570145" y="206637"/>
                    <a:pt x="571872" y="246616"/>
                  </a:cubicBezTo>
                  <a:cubicBezTo>
                    <a:pt x="575173" y="322596"/>
                    <a:pt x="578233" y="398598"/>
                    <a:pt x="581599" y="474579"/>
                  </a:cubicBezTo>
                  <a:cubicBezTo>
                    <a:pt x="583370" y="514514"/>
                    <a:pt x="561883" y="537487"/>
                    <a:pt x="521772" y="536023"/>
                  </a:cubicBezTo>
                  <a:cubicBezTo>
                    <a:pt x="466514" y="534012"/>
                    <a:pt x="411277" y="530733"/>
                    <a:pt x="356041" y="528219"/>
                  </a:cubicBezTo>
                  <a:cubicBezTo>
                    <a:pt x="304411" y="525859"/>
                    <a:pt x="252781" y="523542"/>
                    <a:pt x="201151" y="521684"/>
                  </a:cubicBezTo>
                  <a:cubicBezTo>
                    <a:pt x="181282" y="520962"/>
                    <a:pt x="161369" y="521574"/>
                    <a:pt x="140712" y="521574"/>
                  </a:cubicBezTo>
                  <a:cubicBezTo>
                    <a:pt x="90853" y="1099711"/>
                    <a:pt x="103968" y="1675618"/>
                    <a:pt x="183708" y="2251197"/>
                  </a:cubicBezTo>
                  <a:cubicBezTo>
                    <a:pt x="733778" y="2177993"/>
                    <a:pt x="1282581" y="2104964"/>
                    <a:pt x="1832586" y="2031781"/>
                  </a:cubicBezTo>
                  <a:close/>
                  <a:moveTo>
                    <a:pt x="232496" y="412653"/>
                  </a:moveTo>
                  <a:cubicBezTo>
                    <a:pt x="310772" y="416085"/>
                    <a:pt x="389594" y="419561"/>
                    <a:pt x="468962" y="423036"/>
                  </a:cubicBezTo>
                  <a:cubicBezTo>
                    <a:pt x="465028" y="343231"/>
                    <a:pt x="461202" y="265392"/>
                    <a:pt x="457246" y="184800"/>
                  </a:cubicBezTo>
                  <a:cubicBezTo>
                    <a:pt x="381003" y="262092"/>
                    <a:pt x="307034" y="337088"/>
                    <a:pt x="232496" y="412653"/>
                  </a:cubicBezTo>
                  <a:close/>
                </a:path>
              </a:pathLst>
            </a:custGeom>
            <a:solidFill>
              <a:srgbClr val="000000"/>
            </a:solidFill>
            <a:ln w="2176"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A573DA9F-C5E6-798C-1989-BD029A9A68BD}"/>
                </a:ext>
              </a:extLst>
            </p:cNvPr>
            <p:cNvSpPr/>
            <p:nvPr/>
          </p:nvSpPr>
          <p:spPr>
            <a:xfrm>
              <a:off x="4822638" y="2051746"/>
              <a:ext cx="1721258" cy="2142202"/>
            </a:xfrm>
            <a:custGeom>
              <a:avLst/>
              <a:gdLst>
                <a:gd name="connsiteX0" fmla="*/ 1721237 w 1721258"/>
                <a:gd name="connsiteY0" fmla="*/ 1922787 h 2142202"/>
                <a:gd name="connsiteX1" fmla="*/ 72359 w 1721258"/>
                <a:gd name="connsiteY1" fmla="*/ 2142203 h 2142202"/>
                <a:gd name="connsiteX2" fmla="*/ 29385 w 1721258"/>
                <a:gd name="connsiteY2" fmla="*/ 412580 h 2142202"/>
                <a:gd name="connsiteX3" fmla="*/ 89824 w 1721258"/>
                <a:gd name="connsiteY3" fmla="*/ 412689 h 2142202"/>
                <a:gd name="connsiteX4" fmla="*/ 244714 w 1721258"/>
                <a:gd name="connsiteY4" fmla="*/ 419225 h 2142202"/>
                <a:gd name="connsiteX5" fmla="*/ 410445 w 1721258"/>
                <a:gd name="connsiteY5" fmla="*/ 427028 h 2142202"/>
                <a:gd name="connsiteX6" fmla="*/ 470272 w 1721258"/>
                <a:gd name="connsiteY6" fmla="*/ 365584 h 2142202"/>
                <a:gd name="connsiteX7" fmla="*/ 460545 w 1721258"/>
                <a:gd name="connsiteY7" fmla="*/ 137621 h 2142202"/>
                <a:gd name="connsiteX8" fmla="*/ 454971 w 1721258"/>
                <a:gd name="connsiteY8" fmla="*/ 17684 h 2142202"/>
                <a:gd name="connsiteX9" fmla="*/ 454927 w 1721258"/>
                <a:gd name="connsiteY9" fmla="*/ 0 h 2142202"/>
                <a:gd name="connsiteX10" fmla="*/ 1577473 w 1721258"/>
                <a:gd name="connsiteY10" fmla="*/ 44897 h 2142202"/>
                <a:gd name="connsiteX11" fmla="*/ 1721259 w 1721258"/>
                <a:gd name="connsiteY11" fmla="*/ 1922787 h 21422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21258" h="2142202">
                  <a:moveTo>
                    <a:pt x="1721237" y="1922787"/>
                  </a:moveTo>
                  <a:cubicBezTo>
                    <a:pt x="1171254" y="1995969"/>
                    <a:pt x="622430" y="2068998"/>
                    <a:pt x="72359" y="2142203"/>
                  </a:cubicBezTo>
                  <a:cubicBezTo>
                    <a:pt x="-7359" y="1566624"/>
                    <a:pt x="-20474" y="990717"/>
                    <a:pt x="29385" y="412580"/>
                  </a:cubicBezTo>
                  <a:cubicBezTo>
                    <a:pt x="50020" y="412580"/>
                    <a:pt x="69933" y="411990"/>
                    <a:pt x="89824" y="412689"/>
                  </a:cubicBezTo>
                  <a:cubicBezTo>
                    <a:pt x="141476" y="414547"/>
                    <a:pt x="193106" y="416864"/>
                    <a:pt x="244714" y="419225"/>
                  </a:cubicBezTo>
                  <a:cubicBezTo>
                    <a:pt x="299972" y="421739"/>
                    <a:pt x="355187" y="425017"/>
                    <a:pt x="410445" y="427028"/>
                  </a:cubicBezTo>
                  <a:cubicBezTo>
                    <a:pt x="450556" y="428493"/>
                    <a:pt x="472043" y="405520"/>
                    <a:pt x="470272" y="365584"/>
                  </a:cubicBezTo>
                  <a:cubicBezTo>
                    <a:pt x="466906" y="289604"/>
                    <a:pt x="463846" y="213602"/>
                    <a:pt x="460545" y="137621"/>
                  </a:cubicBezTo>
                  <a:cubicBezTo>
                    <a:pt x="458796" y="97642"/>
                    <a:pt x="456785" y="57663"/>
                    <a:pt x="454971" y="17684"/>
                  </a:cubicBezTo>
                  <a:cubicBezTo>
                    <a:pt x="454731" y="12328"/>
                    <a:pt x="454927" y="6973"/>
                    <a:pt x="454927" y="0"/>
                  </a:cubicBezTo>
                  <a:cubicBezTo>
                    <a:pt x="829058" y="14951"/>
                    <a:pt x="1202359" y="29881"/>
                    <a:pt x="1577473" y="44897"/>
                  </a:cubicBezTo>
                  <a:cubicBezTo>
                    <a:pt x="1561407" y="675626"/>
                    <a:pt x="1595681" y="1302026"/>
                    <a:pt x="1721259" y="1922787"/>
                  </a:cubicBezTo>
                  <a:close/>
                </a:path>
              </a:pathLst>
            </a:custGeom>
            <a:solidFill>
              <a:schemeClr val="accent4"/>
            </a:solidFill>
            <a:ln w="2176"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A545BD11-6678-379E-43FC-8476E484748A}"/>
                </a:ext>
              </a:extLst>
            </p:cNvPr>
            <p:cNvSpPr/>
            <p:nvPr/>
          </p:nvSpPr>
          <p:spPr>
            <a:xfrm>
              <a:off x="4943786" y="2127574"/>
              <a:ext cx="236465" cy="238236"/>
            </a:xfrm>
            <a:custGeom>
              <a:avLst/>
              <a:gdLst>
                <a:gd name="connsiteX0" fmla="*/ 0 w 236465"/>
                <a:gd name="connsiteY0" fmla="*/ 227853 h 238236"/>
                <a:gd name="connsiteX1" fmla="*/ 224750 w 236465"/>
                <a:gd name="connsiteY1" fmla="*/ 0 h 238236"/>
                <a:gd name="connsiteX2" fmla="*/ 236466 w 236465"/>
                <a:gd name="connsiteY2" fmla="*/ 238236 h 238236"/>
                <a:gd name="connsiteX3" fmla="*/ 0 w 236465"/>
                <a:gd name="connsiteY3" fmla="*/ 227853 h 238236"/>
              </a:gdLst>
              <a:ahLst/>
              <a:cxnLst>
                <a:cxn ang="0">
                  <a:pos x="connsiteX0" y="connsiteY0"/>
                </a:cxn>
                <a:cxn ang="0">
                  <a:pos x="connsiteX1" y="connsiteY1"/>
                </a:cxn>
                <a:cxn ang="0">
                  <a:pos x="connsiteX2" y="connsiteY2"/>
                </a:cxn>
                <a:cxn ang="0">
                  <a:pos x="connsiteX3" y="connsiteY3"/>
                </a:cxn>
              </a:cxnLst>
              <a:rect l="l" t="t" r="r" b="b"/>
              <a:pathLst>
                <a:path w="236465" h="238236">
                  <a:moveTo>
                    <a:pt x="0" y="227853"/>
                  </a:moveTo>
                  <a:cubicBezTo>
                    <a:pt x="74538" y="152288"/>
                    <a:pt x="148507" y="77292"/>
                    <a:pt x="224750" y="0"/>
                  </a:cubicBezTo>
                  <a:cubicBezTo>
                    <a:pt x="228728" y="80592"/>
                    <a:pt x="232553" y="158409"/>
                    <a:pt x="236466" y="238236"/>
                  </a:cubicBezTo>
                  <a:cubicBezTo>
                    <a:pt x="157097" y="234761"/>
                    <a:pt x="78275" y="231285"/>
                    <a:pt x="0" y="227853"/>
                  </a:cubicBezTo>
                  <a:close/>
                </a:path>
              </a:pathLst>
            </a:custGeom>
            <a:solidFill>
              <a:srgbClr val="FFFFFF"/>
            </a:solidFill>
            <a:ln w="2176" cap="flat">
              <a:noFill/>
              <a:prstDash val="solid"/>
              <a:miter/>
            </a:ln>
          </p:spPr>
          <p:txBody>
            <a:bodyPr rtlCol="0" anchor="ctr"/>
            <a:lstStyle/>
            <a:p>
              <a:endParaRPr lang="en-US"/>
            </a:p>
          </p:txBody>
        </p:sp>
      </p:grpSp>
      <p:sp>
        <p:nvSpPr>
          <p:cNvPr id="3" name="Footer Placeholder 1">
            <a:extLst>
              <a:ext uri="{FF2B5EF4-FFF2-40B4-BE49-F238E27FC236}">
                <a16:creationId xmlns:a16="http://schemas.microsoft.com/office/drawing/2014/main" id="{D0D97BD2-82D3-4CCB-BAAD-4A5EE2EA9148}"/>
              </a:ext>
            </a:extLst>
          </p:cNvPr>
          <p:cNvSpPr>
            <a:spLocks noGrp="1"/>
          </p:cNvSpPr>
          <p:nvPr>
            <p:ph type="ftr" sz="quarter" idx="21"/>
          </p:nvPr>
        </p:nvSpPr>
        <p:spPr>
          <a:xfrm>
            <a:off x="7534275" y="6125556"/>
            <a:ext cx="3108325" cy="605155"/>
          </a:xfrm>
        </p:spPr>
        <p:txBody>
          <a:bodyPr/>
          <a:lstStyle/>
          <a:p>
            <a:r>
              <a:rPr lang="en-US" dirty="0"/>
              <a:t>UNIT 06 – Web Browsers</a:t>
            </a:r>
          </a:p>
          <a:p>
            <a:r>
              <a:rPr lang="en-US" dirty="0"/>
              <a:t>LESSON 03 – </a:t>
            </a:r>
            <a:r>
              <a:rPr lang="en" dirty="0"/>
              <a:t>Using a Web Browser </a:t>
            </a:r>
            <a:endParaRPr lang="en-US" dirty="0"/>
          </a:p>
        </p:txBody>
      </p:sp>
    </p:spTree>
    <p:extLst>
      <p:ext uri="{BB962C8B-B14F-4D97-AF65-F5344CB8AC3E}">
        <p14:creationId xmlns:p14="http://schemas.microsoft.com/office/powerpoint/2010/main" val="156448689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048738-6BCF-8BA2-FDE9-0BD6E079F337}"/>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0AAB5DC-36D2-C0D3-C04D-0DE3CB6B0A40}"/>
              </a:ext>
            </a:extLst>
          </p:cNvPr>
          <p:cNvSpPr>
            <a:spLocks noGrp="1"/>
          </p:cNvSpPr>
          <p:nvPr>
            <p:ph type="sldNum" sz="quarter" idx="22"/>
          </p:nvPr>
        </p:nvSpPr>
        <p:spPr/>
        <p:txBody>
          <a:bodyPr/>
          <a:lstStyle/>
          <a:p>
            <a:fld id="{F1C3B705-76CB-4701-B49A-E6553401712F}" type="slidenum">
              <a:rPr lang="en-US" smtClean="0"/>
              <a:pPr/>
              <a:t>44</a:t>
            </a:fld>
            <a:endParaRPr lang="en-US" dirty="0"/>
          </a:p>
        </p:txBody>
      </p:sp>
      <p:sp>
        <p:nvSpPr>
          <p:cNvPr id="6" name="Content Placeholder 5">
            <a:extLst>
              <a:ext uri="{FF2B5EF4-FFF2-40B4-BE49-F238E27FC236}">
                <a16:creationId xmlns:a16="http://schemas.microsoft.com/office/drawing/2014/main" id="{745F1B8A-E48E-AEAC-87BA-79158A7F3895}"/>
              </a:ext>
            </a:extLst>
          </p:cNvPr>
          <p:cNvSpPr>
            <a:spLocks noGrp="1"/>
          </p:cNvSpPr>
          <p:nvPr>
            <p:ph sz="quarter" idx="33"/>
          </p:nvPr>
        </p:nvSpPr>
        <p:spPr>
          <a:xfrm>
            <a:off x="1547813" y="2233246"/>
            <a:ext cx="10339387" cy="3434129"/>
          </a:xfrm>
        </p:spPr>
        <p:txBody>
          <a:bodyPr/>
          <a:lstStyle/>
          <a:p>
            <a:r>
              <a:rPr lang="es-ES" dirty="0"/>
              <a:t>Marcapáginas (n): algo que se pone en un libro para indicar el lugar donde se dejó de leer.</a:t>
            </a:r>
          </a:p>
          <a:p>
            <a:endParaRPr lang="en-US" dirty="0"/>
          </a:p>
          <a:p>
            <a:r>
              <a:rPr lang="es-ES" dirty="0"/>
              <a:t>En un navegador web, un marcador (a veces también llamado favorito) es un botón que podemos pulsar para ir rápida y directamente a un sitio web que utilicemos a menudo.</a:t>
            </a:r>
            <a:endParaRPr lang="en-US" dirty="0"/>
          </a:p>
        </p:txBody>
      </p:sp>
      <p:sp>
        <p:nvSpPr>
          <p:cNvPr id="7" name="Text Placeholder 6">
            <a:extLst>
              <a:ext uri="{FF2B5EF4-FFF2-40B4-BE49-F238E27FC236}">
                <a16:creationId xmlns:a16="http://schemas.microsoft.com/office/drawing/2014/main" id="{0EF2C7FD-089D-688D-8AAA-AC9EA746F449}"/>
              </a:ext>
            </a:extLst>
          </p:cNvPr>
          <p:cNvSpPr>
            <a:spLocks noGrp="1"/>
          </p:cNvSpPr>
          <p:nvPr>
            <p:ph type="body" sz="quarter" idx="34"/>
          </p:nvPr>
        </p:nvSpPr>
        <p:spPr/>
        <p:txBody>
          <a:bodyPr/>
          <a:lstStyle/>
          <a:p>
            <a:endParaRPr lang="en-US"/>
          </a:p>
        </p:txBody>
      </p:sp>
      <p:sp>
        <p:nvSpPr>
          <p:cNvPr id="8" name="Google Shape;242;p40">
            <a:extLst>
              <a:ext uri="{FF2B5EF4-FFF2-40B4-BE49-F238E27FC236}">
                <a16:creationId xmlns:a16="http://schemas.microsoft.com/office/drawing/2014/main" id="{A43927DC-E2DF-72AD-6E84-AF462D9FA90C}"/>
              </a:ext>
            </a:extLst>
          </p:cNvPr>
          <p:cNvSpPr txBox="1">
            <a:spLocks/>
          </p:cNvSpPr>
          <p:nvPr/>
        </p:nvSpPr>
        <p:spPr>
          <a:xfrm>
            <a:off x="1356504" y="136525"/>
            <a:ext cx="11360800" cy="763600"/>
          </a:xfrm>
          <a:prstGeom prst="rect">
            <a:avLst/>
          </a:prstGeom>
        </p:spPr>
        <p:txBody>
          <a:bodyPr spcFirstLastPara="1" vert="horz" wrap="square" lIns="121900" tIns="121900" rIns="121900" bIns="121900" rtlCol="0" anchor="t" anchorCtr="0">
            <a:normAutofit fontScale="900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a:t>
            </a:r>
            <a:r>
              <a:rPr lang="en-US" dirty="0" err="1"/>
              <a:t>Qué</a:t>
            </a:r>
            <a:r>
              <a:rPr lang="en-US" dirty="0"/>
              <a:t> es un </a:t>
            </a:r>
            <a:r>
              <a:rPr lang="en-US" dirty="0" err="1"/>
              <a:t>marcador</a:t>
            </a:r>
            <a:r>
              <a:rPr lang="en-US" dirty="0"/>
              <a:t>?</a:t>
            </a:r>
          </a:p>
        </p:txBody>
      </p:sp>
      <p:pic>
        <p:nvPicPr>
          <p:cNvPr id="4" name="Google Shape;446;p70">
            <a:extLst>
              <a:ext uri="{FF2B5EF4-FFF2-40B4-BE49-F238E27FC236}">
                <a16:creationId xmlns:a16="http://schemas.microsoft.com/office/drawing/2014/main" id="{EA7A5F6A-7DD0-B0F7-BB04-814314D6454D}"/>
              </a:ext>
            </a:extLst>
          </p:cNvPr>
          <p:cNvPicPr preferRelativeResize="0"/>
          <p:nvPr/>
        </p:nvPicPr>
        <p:blipFill rotWithShape="1">
          <a:blip r:embed="rId2">
            <a:alphaModFix/>
          </a:blip>
          <a:srcRect b="84975"/>
          <a:stretch/>
        </p:blipFill>
        <p:spPr>
          <a:xfrm>
            <a:off x="2962324" y="991330"/>
            <a:ext cx="7871474" cy="773825"/>
          </a:xfrm>
          <a:prstGeom prst="rect">
            <a:avLst/>
          </a:prstGeom>
          <a:noFill/>
          <a:ln>
            <a:noFill/>
          </a:ln>
        </p:spPr>
      </p:pic>
      <p:sp>
        <p:nvSpPr>
          <p:cNvPr id="5" name="Footer Placeholder 1">
            <a:extLst>
              <a:ext uri="{FF2B5EF4-FFF2-40B4-BE49-F238E27FC236}">
                <a16:creationId xmlns:a16="http://schemas.microsoft.com/office/drawing/2014/main" id="{534AB458-D0BE-347D-52A3-805951DB3789}"/>
              </a:ext>
            </a:extLst>
          </p:cNvPr>
          <p:cNvSpPr>
            <a:spLocks noGrp="1"/>
          </p:cNvSpPr>
          <p:nvPr>
            <p:ph type="ftr" sz="quarter" idx="21"/>
          </p:nvPr>
        </p:nvSpPr>
        <p:spPr>
          <a:xfrm>
            <a:off x="7534275" y="6125556"/>
            <a:ext cx="3108325" cy="605155"/>
          </a:xfrm>
        </p:spPr>
        <p:txBody>
          <a:bodyPr/>
          <a:lstStyle/>
          <a:p>
            <a:r>
              <a:rPr lang="en-US" dirty="0"/>
              <a:t>UNIT 06 – Web Browsers</a:t>
            </a:r>
          </a:p>
          <a:p>
            <a:r>
              <a:rPr lang="en-US" dirty="0"/>
              <a:t>LESSON 03 – </a:t>
            </a:r>
            <a:r>
              <a:rPr lang="en" dirty="0"/>
              <a:t>Using a Web Browser </a:t>
            </a:r>
            <a:endParaRPr lang="en-US" dirty="0"/>
          </a:p>
        </p:txBody>
      </p:sp>
    </p:spTree>
    <p:extLst>
      <p:ext uri="{BB962C8B-B14F-4D97-AF65-F5344CB8AC3E}">
        <p14:creationId xmlns:p14="http://schemas.microsoft.com/office/powerpoint/2010/main" val="392939782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A77732-C1F0-B3FF-1F37-7B55AF3BBEE8}"/>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03746447-EA26-33C2-FB39-C0275DE185B6}"/>
              </a:ext>
            </a:extLst>
          </p:cNvPr>
          <p:cNvSpPr>
            <a:spLocks noGrp="1"/>
          </p:cNvSpPr>
          <p:nvPr>
            <p:ph type="sldNum" sz="quarter" idx="22"/>
          </p:nvPr>
        </p:nvSpPr>
        <p:spPr/>
        <p:txBody>
          <a:bodyPr/>
          <a:lstStyle/>
          <a:p>
            <a:fld id="{F1C3B705-76CB-4701-B49A-E6553401712F}" type="slidenum">
              <a:rPr lang="en-US" smtClean="0"/>
              <a:pPr/>
              <a:t>45</a:t>
            </a:fld>
            <a:endParaRPr lang="en-US" dirty="0"/>
          </a:p>
        </p:txBody>
      </p:sp>
      <p:sp>
        <p:nvSpPr>
          <p:cNvPr id="6" name="Content Placeholder 5">
            <a:extLst>
              <a:ext uri="{FF2B5EF4-FFF2-40B4-BE49-F238E27FC236}">
                <a16:creationId xmlns:a16="http://schemas.microsoft.com/office/drawing/2014/main" id="{03552663-E542-14A1-3B20-30F7F0B2F858}"/>
              </a:ext>
            </a:extLst>
          </p:cNvPr>
          <p:cNvSpPr>
            <a:spLocks noGrp="1"/>
          </p:cNvSpPr>
          <p:nvPr>
            <p:ph sz="quarter" idx="33"/>
          </p:nvPr>
        </p:nvSpPr>
        <p:spPr/>
        <p:txBody>
          <a:bodyPr/>
          <a:lstStyle/>
          <a:p>
            <a:endParaRPr lang="en-US"/>
          </a:p>
        </p:txBody>
      </p:sp>
      <p:sp>
        <p:nvSpPr>
          <p:cNvPr id="7" name="Text Placeholder 6">
            <a:extLst>
              <a:ext uri="{FF2B5EF4-FFF2-40B4-BE49-F238E27FC236}">
                <a16:creationId xmlns:a16="http://schemas.microsoft.com/office/drawing/2014/main" id="{FFCCC702-7120-01D2-7940-E42EB489D38E}"/>
              </a:ext>
            </a:extLst>
          </p:cNvPr>
          <p:cNvSpPr>
            <a:spLocks noGrp="1"/>
          </p:cNvSpPr>
          <p:nvPr>
            <p:ph type="body" sz="quarter" idx="34"/>
          </p:nvPr>
        </p:nvSpPr>
        <p:spPr/>
        <p:txBody>
          <a:bodyPr/>
          <a:lstStyle/>
          <a:p>
            <a:endParaRPr lang="en-US" dirty="0"/>
          </a:p>
        </p:txBody>
      </p:sp>
      <p:sp>
        <p:nvSpPr>
          <p:cNvPr id="8" name="Google Shape;242;p40">
            <a:extLst>
              <a:ext uri="{FF2B5EF4-FFF2-40B4-BE49-F238E27FC236}">
                <a16:creationId xmlns:a16="http://schemas.microsoft.com/office/drawing/2014/main" id="{C1F21007-F010-1AA1-D7EC-2CD58149E66A}"/>
              </a:ext>
            </a:extLst>
          </p:cNvPr>
          <p:cNvSpPr txBox="1">
            <a:spLocks/>
          </p:cNvSpPr>
          <p:nvPr/>
        </p:nvSpPr>
        <p:spPr>
          <a:xfrm>
            <a:off x="1356504" y="136525"/>
            <a:ext cx="11360800" cy="763600"/>
          </a:xfrm>
          <a:prstGeom prst="rect">
            <a:avLst/>
          </a:prstGeom>
        </p:spPr>
        <p:txBody>
          <a:bodyPr spcFirstLastPara="1" vert="horz" wrap="square" lIns="121900" tIns="121900" rIns="121900" bIns="121900" rtlCol="0" anchor="t" anchorCtr="0">
            <a:normAutofit fontScale="900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err="1"/>
              <a:t>Hacer</a:t>
            </a:r>
            <a:r>
              <a:rPr lang="en-US" dirty="0"/>
              <a:t> un </a:t>
            </a:r>
            <a:r>
              <a:rPr lang="en-US" dirty="0" err="1"/>
              <a:t>marcador</a:t>
            </a:r>
            <a:endParaRPr lang="en-US" dirty="0"/>
          </a:p>
        </p:txBody>
      </p:sp>
      <p:pic>
        <p:nvPicPr>
          <p:cNvPr id="4" name="Google Shape;455;p71">
            <a:extLst>
              <a:ext uri="{FF2B5EF4-FFF2-40B4-BE49-F238E27FC236}">
                <a16:creationId xmlns:a16="http://schemas.microsoft.com/office/drawing/2014/main" id="{68F1B013-6E2C-CD00-C7D4-4DCDEC8BD7E8}"/>
              </a:ext>
            </a:extLst>
          </p:cNvPr>
          <p:cNvPicPr preferRelativeResize="0">
            <a:picLocks noChangeAspect="1"/>
          </p:cNvPicPr>
          <p:nvPr/>
        </p:nvPicPr>
        <p:blipFill rotWithShape="1">
          <a:blip r:embed="rId2">
            <a:alphaModFix/>
          </a:blip>
          <a:srcRect l="2096" r="2182"/>
          <a:stretch/>
        </p:blipFill>
        <p:spPr>
          <a:xfrm>
            <a:off x="7129110" y="1152551"/>
            <a:ext cx="3704688" cy="2276449"/>
          </a:xfrm>
          <a:prstGeom prst="rect">
            <a:avLst/>
          </a:prstGeom>
          <a:noFill/>
          <a:ln>
            <a:noFill/>
          </a:ln>
        </p:spPr>
      </p:pic>
      <p:sp>
        <p:nvSpPr>
          <p:cNvPr id="5" name="Footer Placeholder 1">
            <a:extLst>
              <a:ext uri="{FF2B5EF4-FFF2-40B4-BE49-F238E27FC236}">
                <a16:creationId xmlns:a16="http://schemas.microsoft.com/office/drawing/2014/main" id="{F6C352B7-79CB-4466-9892-43062B2F34DC}"/>
              </a:ext>
            </a:extLst>
          </p:cNvPr>
          <p:cNvSpPr>
            <a:spLocks noGrp="1"/>
          </p:cNvSpPr>
          <p:nvPr>
            <p:ph type="ftr" sz="quarter" idx="21"/>
          </p:nvPr>
        </p:nvSpPr>
        <p:spPr>
          <a:xfrm>
            <a:off x="7534275" y="6125556"/>
            <a:ext cx="3108325" cy="605155"/>
          </a:xfrm>
        </p:spPr>
        <p:txBody>
          <a:bodyPr/>
          <a:lstStyle/>
          <a:p>
            <a:r>
              <a:rPr lang="en-US" dirty="0"/>
              <a:t>UNIT 06 – Web Browsers</a:t>
            </a:r>
          </a:p>
          <a:p>
            <a:r>
              <a:rPr lang="en-US" dirty="0"/>
              <a:t>LESSON 03 – </a:t>
            </a:r>
            <a:r>
              <a:rPr lang="en" dirty="0"/>
              <a:t>Using a Web Browser </a:t>
            </a:r>
            <a:endParaRPr lang="en-US" dirty="0"/>
          </a:p>
        </p:txBody>
      </p:sp>
    </p:spTree>
    <p:extLst>
      <p:ext uri="{BB962C8B-B14F-4D97-AF65-F5344CB8AC3E}">
        <p14:creationId xmlns:p14="http://schemas.microsoft.com/office/powerpoint/2010/main" val="334101791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22D6D3-E1E0-E8EC-B226-9925C1E66DA9}"/>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07FEAD9B-0082-E58B-445A-68FD00C78A36}"/>
              </a:ext>
            </a:extLst>
          </p:cNvPr>
          <p:cNvSpPr>
            <a:spLocks noGrp="1"/>
          </p:cNvSpPr>
          <p:nvPr>
            <p:ph type="sldNum" sz="quarter" idx="22"/>
          </p:nvPr>
        </p:nvSpPr>
        <p:spPr/>
        <p:txBody>
          <a:bodyPr/>
          <a:lstStyle/>
          <a:p>
            <a:fld id="{F1C3B705-76CB-4701-B49A-E6553401712F}" type="slidenum">
              <a:rPr lang="en-US" smtClean="0"/>
              <a:pPr/>
              <a:t>46</a:t>
            </a:fld>
            <a:endParaRPr lang="en-US" dirty="0"/>
          </a:p>
        </p:txBody>
      </p:sp>
      <p:sp>
        <p:nvSpPr>
          <p:cNvPr id="6" name="Content Placeholder 5">
            <a:extLst>
              <a:ext uri="{FF2B5EF4-FFF2-40B4-BE49-F238E27FC236}">
                <a16:creationId xmlns:a16="http://schemas.microsoft.com/office/drawing/2014/main" id="{1E436179-AE28-AEB1-7B62-F5117DABD2A8}"/>
              </a:ext>
            </a:extLst>
          </p:cNvPr>
          <p:cNvSpPr>
            <a:spLocks noGrp="1"/>
          </p:cNvSpPr>
          <p:nvPr>
            <p:ph sz="quarter" idx="33"/>
          </p:nvPr>
        </p:nvSpPr>
        <p:spPr/>
        <p:txBody>
          <a:bodyPr/>
          <a:lstStyle/>
          <a:p>
            <a:endParaRPr lang="en-US"/>
          </a:p>
        </p:txBody>
      </p:sp>
      <p:sp>
        <p:nvSpPr>
          <p:cNvPr id="7" name="Text Placeholder 6">
            <a:extLst>
              <a:ext uri="{FF2B5EF4-FFF2-40B4-BE49-F238E27FC236}">
                <a16:creationId xmlns:a16="http://schemas.microsoft.com/office/drawing/2014/main" id="{113BBEFB-497D-7DC9-A558-3C09CA07BCC1}"/>
              </a:ext>
            </a:extLst>
          </p:cNvPr>
          <p:cNvSpPr>
            <a:spLocks noGrp="1"/>
          </p:cNvSpPr>
          <p:nvPr>
            <p:ph type="body" sz="quarter" idx="34"/>
          </p:nvPr>
        </p:nvSpPr>
        <p:spPr/>
        <p:txBody>
          <a:bodyPr/>
          <a:lstStyle/>
          <a:p>
            <a:endParaRPr lang="en-US"/>
          </a:p>
        </p:txBody>
      </p:sp>
      <p:sp>
        <p:nvSpPr>
          <p:cNvPr id="8" name="Google Shape;242;p40">
            <a:extLst>
              <a:ext uri="{FF2B5EF4-FFF2-40B4-BE49-F238E27FC236}">
                <a16:creationId xmlns:a16="http://schemas.microsoft.com/office/drawing/2014/main" id="{2C9B765A-6365-73E0-22DB-2678418E69BE}"/>
              </a:ext>
            </a:extLst>
          </p:cNvPr>
          <p:cNvSpPr txBox="1">
            <a:spLocks/>
          </p:cNvSpPr>
          <p:nvPr/>
        </p:nvSpPr>
        <p:spPr>
          <a:xfrm>
            <a:off x="1356504" y="136525"/>
            <a:ext cx="11360800" cy="763600"/>
          </a:xfrm>
          <a:prstGeom prst="rect">
            <a:avLst/>
          </a:prstGeom>
        </p:spPr>
        <p:txBody>
          <a:bodyPr spcFirstLastPara="1" vert="horz" wrap="square" lIns="121900" tIns="121900" rIns="121900" bIns="121900" rtlCol="0" anchor="t" anchorCtr="0">
            <a:normAutofit fontScale="900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barra de </a:t>
            </a:r>
            <a:r>
              <a:rPr lang="en-US" dirty="0" err="1"/>
              <a:t>marcadores</a:t>
            </a:r>
            <a:endParaRPr lang="en-US" dirty="0"/>
          </a:p>
        </p:txBody>
      </p:sp>
      <p:pic>
        <p:nvPicPr>
          <p:cNvPr id="4" name="Google Shape;462;p72">
            <a:extLst>
              <a:ext uri="{FF2B5EF4-FFF2-40B4-BE49-F238E27FC236}">
                <a16:creationId xmlns:a16="http://schemas.microsoft.com/office/drawing/2014/main" id="{6D161CF4-49F0-7D7E-6DB5-753E29307BAA}"/>
              </a:ext>
            </a:extLst>
          </p:cNvPr>
          <p:cNvPicPr preferRelativeResize="0">
            <a:picLocks noChangeAspect="1"/>
          </p:cNvPicPr>
          <p:nvPr/>
        </p:nvPicPr>
        <p:blipFill rotWithShape="1">
          <a:blip r:embed="rId2">
            <a:alphaModFix/>
          </a:blip>
          <a:srcRect l="1378" t="7053" r="840" b="3203"/>
          <a:stretch/>
        </p:blipFill>
        <p:spPr>
          <a:xfrm>
            <a:off x="1767522" y="1331485"/>
            <a:ext cx="9899967" cy="1502874"/>
          </a:xfrm>
          <a:prstGeom prst="rect">
            <a:avLst/>
          </a:prstGeom>
          <a:noFill/>
          <a:ln>
            <a:noFill/>
          </a:ln>
        </p:spPr>
      </p:pic>
      <p:sp>
        <p:nvSpPr>
          <p:cNvPr id="5" name="Footer Placeholder 1">
            <a:extLst>
              <a:ext uri="{FF2B5EF4-FFF2-40B4-BE49-F238E27FC236}">
                <a16:creationId xmlns:a16="http://schemas.microsoft.com/office/drawing/2014/main" id="{EB33878F-56ED-5931-A604-A18D2EE4E96D}"/>
              </a:ext>
            </a:extLst>
          </p:cNvPr>
          <p:cNvSpPr>
            <a:spLocks noGrp="1"/>
          </p:cNvSpPr>
          <p:nvPr>
            <p:ph type="ftr" sz="quarter" idx="21"/>
          </p:nvPr>
        </p:nvSpPr>
        <p:spPr>
          <a:xfrm>
            <a:off x="7534275" y="6125556"/>
            <a:ext cx="3108325" cy="605155"/>
          </a:xfrm>
        </p:spPr>
        <p:txBody>
          <a:bodyPr/>
          <a:lstStyle/>
          <a:p>
            <a:r>
              <a:rPr lang="en-US" dirty="0"/>
              <a:t>UNIT 06 – Web Browsers</a:t>
            </a:r>
          </a:p>
          <a:p>
            <a:r>
              <a:rPr lang="en-US" dirty="0"/>
              <a:t>LESSON 03 – </a:t>
            </a:r>
            <a:r>
              <a:rPr lang="en" dirty="0"/>
              <a:t>Using a Web Browser </a:t>
            </a:r>
            <a:endParaRPr lang="en-US" dirty="0"/>
          </a:p>
        </p:txBody>
      </p:sp>
    </p:spTree>
    <p:extLst>
      <p:ext uri="{BB962C8B-B14F-4D97-AF65-F5344CB8AC3E}">
        <p14:creationId xmlns:p14="http://schemas.microsoft.com/office/powerpoint/2010/main" val="23748173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C883F9-0FD0-7579-4989-B27ED9B658A7}"/>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68C9C5FD-D6FF-3E64-A425-89867702D385}"/>
              </a:ext>
            </a:extLst>
          </p:cNvPr>
          <p:cNvSpPr>
            <a:spLocks noGrp="1"/>
          </p:cNvSpPr>
          <p:nvPr>
            <p:ph type="sldNum" sz="quarter" idx="22"/>
          </p:nvPr>
        </p:nvSpPr>
        <p:spPr>
          <a:xfrm>
            <a:off x="10891520" y="6116320"/>
            <a:ext cx="1087120" cy="605155"/>
          </a:xfrm>
        </p:spPr>
        <p:txBody>
          <a:bodyPr/>
          <a:lstStyle/>
          <a:p>
            <a:fld id="{F1C3B705-76CB-4701-B49A-E6553401712F}" type="slidenum">
              <a:rPr lang="en-US" smtClean="0"/>
              <a:pPr/>
              <a:t>47</a:t>
            </a:fld>
            <a:endParaRPr lang="en-US" dirty="0"/>
          </a:p>
        </p:txBody>
      </p:sp>
      <p:sp>
        <p:nvSpPr>
          <p:cNvPr id="5" name="Text Placeholder 4">
            <a:extLst>
              <a:ext uri="{FF2B5EF4-FFF2-40B4-BE49-F238E27FC236}">
                <a16:creationId xmlns:a16="http://schemas.microsoft.com/office/drawing/2014/main" id="{4F6ADDD8-4EFD-88B6-4871-7A511BD326B6}"/>
              </a:ext>
            </a:extLst>
          </p:cNvPr>
          <p:cNvSpPr>
            <a:spLocks noGrp="1"/>
          </p:cNvSpPr>
          <p:nvPr>
            <p:ph type="body" sz="quarter" idx="24"/>
          </p:nvPr>
        </p:nvSpPr>
        <p:spPr>
          <a:xfrm>
            <a:off x="1304940" y="394177"/>
            <a:ext cx="3098618" cy="710453"/>
          </a:xfrm>
        </p:spPr>
        <p:txBody>
          <a:bodyPr/>
          <a:lstStyle/>
          <a:p>
            <a:r>
              <a:rPr lang="en-US" dirty="0" err="1"/>
              <a:t>Logros</a:t>
            </a:r>
            <a:endParaRPr lang="en-US" dirty="0"/>
          </a:p>
        </p:txBody>
      </p:sp>
      <p:grpSp>
        <p:nvGrpSpPr>
          <p:cNvPr id="9" name="Group 8">
            <a:extLst>
              <a:ext uri="{FF2B5EF4-FFF2-40B4-BE49-F238E27FC236}">
                <a16:creationId xmlns:a16="http://schemas.microsoft.com/office/drawing/2014/main" id="{F2FD9816-0B5E-A6E6-6A92-51BD3E785129}"/>
              </a:ext>
            </a:extLst>
          </p:cNvPr>
          <p:cNvGrpSpPr/>
          <p:nvPr/>
        </p:nvGrpSpPr>
        <p:grpSpPr>
          <a:xfrm>
            <a:off x="900550" y="3864355"/>
            <a:ext cx="587177" cy="558932"/>
            <a:chOff x="900000" y="2856030"/>
            <a:chExt cx="587177" cy="558932"/>
          </a:xfrm>
        </p:grpSpPr>
        <p:sp>
          <p:nvSpPr>
            <p:cNvPr id="10" name="Freeform: Shape 9">
              <a:extLst>
                <a:ext uri="{FF2B5EF4-FFF2-40B4-BE49-F238E27FC236}">
                  <a16:creationId xmlns:a16="http://schemas.microsoft.com/office/drawing/2014/main" id="{15929D6C-A6EB-51E2-EF0C-71610DE146E3}"/>
                </a:ext>
              </a:extLst>
            </p:cNvPr>
            <p:cNvSpPr/>
            <p:nvPr/>
          </p:nvSpPr>
          <p:spPr>
            <a:xfrm>
              <a:off x="900000" y="2856030"/>
              <a:ext cx="587177" cy="558932"/>
            </a:xfrm>
            <a:custGeom>
              <a:avLst/>
              <a:gdLst>
                <a:gd name="connsiteX0" fmla="*/ 0 w 587177"/>
                <a:gd name="connsiteY0" fmla="*/ 0 h 558932"/>
                <a:gd name="connsiteX1" fmla="*/ 587178 w 587177"/>
                <a:gd name="connsiteY1" fmla="*/ 0 h 558932"/>
                <a:gd name="connsiteX2" fmla="*/ 587178 w 587177"/>
                <a:gd name="connsiteY2" fmla="*/ 377959 h 558932"/>
                <a:gd name="connsiteX3" fmla="*/ 406205 w 587177"/>
                <a:gd name="connsiteY3" fmla="*/ 558933 h 558932"/>
                <a:gd name="connsiteX4" fmla="*/ 0 w 587177"/>
                <a:gd name="connsiteY4" fmla="*/ 558933 h 558932"/>
                <a:gd name="connsiteX5" fmla="*/ 0 w 587177"/>
                <a:gd name="connsiteY5" fmla="*/ 0 h 558932"/>
                <a:gd name="connsiteX6" fmla="*/ 0 w 587177"/>
                <a:gd name="connsiteY6" fmla="*/ 0 h 558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7177" h="558932">
                  <a:moveTo>
                    <a:pt x="0" y="0"/>
                  </a:moveTo>
                  <a:lnTo>
                    <a:pt x="587178" y="0"/>
                  </a:lnTo>
                  <a:lnTo>
                    <a:pt x="587178" y="377959"/>
                  </a:lnTo>
                  <a:cubicBezTo>
                    <a:pt x="587178" y="477845"/>
                    <a:pt x="506091" y="558933"/>
                    <a:pt x="406205" y="558933"/>
                  </a:cubicBezTo>
                  <a:lnTo>
                    <a:pt x="0" y="558933"/>
                  </a:lnTo>
                  <a:lnTo>
                    <a:pt x="0" y="0"/>
                  </a:lnTo>
                  <a:lnTo>
                    <a:pt x="0" y="0"/>
                  </a:lnTo>
                  <a:close/>
                </a:path>
              </a:pathLst>
            </a:custGeom>
            <a:solidFill>
              <a:schemeClr val="accent4"/>
            </a:solidFill>
            <a:ln w="317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149F7821-8874-F824-2583-18B74AF62FE1}"/>
                </a:ext>
              </a:extLst>
            </p:cNvPr>
            <p:cNvSpPr/>
            <p:nvPr/>
          </p:nvSpPr>
          <p:spPr>
            <a:xfrm>
              <a:off x="965779" y="2953290"/>
              <a:ext cx="455651" cy="364444"/>
            </a:xfrm>
            <a:custGeom>
              <a:avLst/>
              <a:gdLst>
                <a:gd name="connsiteX0" fmla="*/ 455651 w 455651"/>
                <a:gd name="connsiteY0" fmla="*/ 72248 h 364444"/>
                <a:gd name="connsiteX1" fmla="*/ 450944 w 455651"/>
                <a:gd name="connsiteY1" fmla="*/ 82977 h 364444"/>
                <a:gd name="connsiteX2" fmla="*/ 242493 w 455651"/>
                <a:gd name="connsiteY2" fmla="*/ 291428 h 364444"/>
                <a:gd name="connsiteX3" fmla="*/ 174184 w 455651"/>
                <a:gd name="connsiteY3" fmla="*/ 359737 h 364444"/>
                <a:gd name="connsiteX4" fmla="*/ 163648 w 455651"/>
                <a:gd name="connsiteY4" fmla="*/ 364445 h 364444"/>
                <a:gd name="connsiteX5" fmla="*/ 157082 w 455651"/>
                <a:gd name="connsiteY5" fmla="*/ 362748 h 364444"/>
                <a:gd name="connsiteX6" fmla="*/ 92936 w 455651"/>
                <a:gd name="connsiteY6" fmla="*/ 298601 h 364444"/>
                <a:gd name="connsiteX7" fmla="*/ 4708 w 455651"/>
                <a:gd name="connsiteY7" fmla="*/ 210372 h 364444"/>
                <a:gd name="connsiteX8" fmla="*/ 0 w 455651"/>
                <a:gd name="connsiteY8" fmla="*/ 199644 h 364444"/>
                <a:gd name="connsiteX9" fmla="*/ 4708 w 455651"/>
                <a:gd name="connsiteY9" fmla="*/ 189108 h 364444"/>
                <a:gd name="connsiteX10" fmla="*/ 61712 w 455651"/>
                <a:gd name="connsiteY10" fmla="*/ 131911 h 364444"/>
                <a:gd name="connsiteX11" fmla="*/ 72248 w 455651"/>
                <a:gd name="connsiteY11" fmla="*/ 127203 h 364444"/>
                <a:gd name="connsiteX12" fmla="*/ 82977 w 455651"/>
                <a:gd name="connsiteY12" fmla="*/ 131911 h 364444"/>
                <a:gd name="connsiteX13" fmla="*/ 164256 w 455651"/>
                <a:gd name="connsiteY13" fmla="*/ 213191 h 364444"/>
                <a:gd name="connsiteX14" fmla="*/ 372482 w 455651"/>
                <a:gd name="connsiteY14" fmla="*/ 4708 h 364444"/>
                <a:gd name="connsiteX15" fmla="*/ 383211 w 455651"/>
                <a:gd name="connsiteY15" fmla="*/ 0 h 364444"/>
                <a:gd name="connsiteX16" fmla="*/ 393939 w 455651"/>
                <a:gd name="connsiteY16" fmla="*/ 4708 h 364444"/>
                <a:gd name="connsiteX17" fmla="*/ 450944 w 455651"/>
                <a:gd name="connsiteY17" fmla="*/ 61712 h 364444"/>
                <a:gd name="connsiteX18" fmla="*/ 455651 w 455651"/>
                <a:gd name="connsiteY18" fmla="*/ 72248 h 364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55651" h="364444">
                  <a:moveTo>
                    <a:pt x="455651" y="72248"/>
                  </a:moveTo>
                  <a:cubicBezTo>
                    <a:pt x="455651" y="76380"/>
                    <a:pt x="453954" y="79966"/>
                    <a:pt x="450944" y="82977"/>
                  </a:cubicBezTo>
                  <a:lnTo>
                    <a:pt x="242493" y="291428"/>
                  </a:lnTo>
                  <a:lnTo>
                    <a:pt x="174184" y="359737"/>
                  </a:lnTo>
                  <a:cubicBezTo>
                    <a:pt x="171173" y="362748"/>
                    <a:pt x="167587" y="364445"/>
                    <a:pt x="163648" y="364445"/>
                  </a:cubicBezTo>
                  <a:cubicBezTo>
                    <a:pt x="161214" y="364445"/>
                    <a:pt x="158940" y="363900"/>
                    <a:pt x="157082" y="362748"/>
                  </a:cubicBezTo>
                  <a:lnTo>
                    <a:pt x="92936" y="298601"/>
                  </a:lnTo>
                  <a:lnTo>
                    <a:pt x="4708" y="210372"/>
                  </a:lnTo>
                  <a:cubicBezTo>
                    <a:pt x="1505" y="207170"/>
                    <a:pt x="0" y="203615"/>
                    <a:pt x="0" y="199644"/>
                  </a:cubicBezTo>
                  <a:cubicBezTo>
                    <a:pt x="0" y="195673"/>
                    <a:pt x="1505" y="192118"/>
                    <a:pt x="4708" y="189108"/>
                  </a:cubicBezTo>
                  <a:lnTo>
                    <a:pt x="61712" y="131911"/>
                  </a:lnTo>
                  <a:cubicBezTo>
                    <a:pt x="64915" y="128901"/>
                    <a:pt x="68309" y="127396"/>
                    <a:pt x="72248" y="127203"/>
                  </a:cubicBezTo>
                  <a:cubicBezTo>
                    <a:pt x="76380" y="127203"/>
                    <a:pt x="79966" y="128901"/>
                    <a:pt x="82977" y="131911"/>
                  </a:cubicBezTo>
                  <a:lnTo>
                    <a:pt x="164256" y="213191"/>
                  </a:lnTo>
                  <a:lnTo>
                    <a:pt x="372482" y="4708"/>
                  </a:lnTo>
                  <a:cubicBezTo>
                    <a:pt x="375685" y="1505"/>
                    <a:pt x="379240" y="0"/>
                    <a:pt x="383211" y="0"/>
                  </a:cubicBezTo>
                  <a:cubicBezTo>
                    <a:pt x="387182" y="0"/>
                    <a:pt x="390737" y="1505"/>
                    <a:pt x="393939" y="4708"/>
                  </a:cubicBezTo>
                  <a:lnTo>
                    <a:pt x="450944" y="61712"/>
                  </a:lnTo>
                  <a:cubicBezTo>
                    <a:pt x="453954" y="64915"/>
                    <a:pt x="455651" y="68309"/>
                    <a:pt x="455651" y="72248"/>
                  </a:cubicBezTo>
                  <a:close/>
                </a:path>
              </a:pathLst>
            </a:custGeom>
            <a:solidFill>
              <a:schemeClr val="accent1"/>
            </a:solidFill>
            <a:ln w="3175" cap="flat">
              <a:noFill/>
              <a:prstDash val="solid"/>
              <a:miter/>
            </a:ln>
          </p:spPr>
          <p:txBody>
            <a:bodyPr rtlCol="0" anchor="ctr"/>
            <a:lstStyle/>
            <a:p>
              <a:endParaRPr lang="en-US"/>
            </a:p>
          </p:txBody>
        </p:sp>
      </p:grpSp>
      <p:grpSp>
        <p:nvGrpSpPr>
          <p:cNvPr id="36" name="Group 35">
            <a:extLst>
              <a:ext uri="{FF2B5EF4-FFF2-40B4-BE49-F238E27FC236}">
                <a16:creationId xmlns:a16="http://schemas.microsoft.com/office/drawing/2014/main" id="{81F12C15-CA56-0003-0C85-3725E5D40E2C}"/>
              </a:ext>
            </a:extLst>
          </p:cNvPr>
          <p:cNvGrpSpPr/>
          <p:nvPr/>
        </p:nvGrpSpPr>
        <p:grpSpPr>
          <a:xfrm>
            <a:off x="4659321" y="102032"/>
            <a:ext cx="5794518" cy="1773194"/>
            <a:chOff x="4659321" y="102032"/>
            <a:chExt cx="5794518" cy="1773194"/>
          </a:xfrm>
        </p:grpSpPr>
        <p:pic>
          <p:nvPicPr>
            <p:cNvPr id="12" name="Graphic 11" descr="Surprised face outline with solid fill">
              <a:extLst>
                <a:ext uri="{FF2B5EF4-FFF2-40B4-BE49-F238E27FC236}">
                  <a16:creationId xmlns:a16="http://schemas.microsoft.com/office/drawing/2014/main" id="{C3E27DE7-53EA-3621-8B7B-6F2149EE8CA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238560" y="937070"/>
              <a:ext cx="914400" cy="914400"/>
            </a:xfrm>
            <a:prstGeom prst="rect">
              <a:avLst/>
            </a:prstGeom>
          </p:spPr>
        </p:pic>
        <p:pic>
          <p:nvPicPr>
            <p:cNvPr id="14" name="Graphic 13" descr="In love face outline outline">
              <a:extLst>
                <a:ext uri="{FF2B5EF4-FFF2-40B4-BE49-F238E27FC236}">
                  <a16:creationId xmlns:a16="http://schemas.microsoft.com/office/drawing/2014/main" id="{DBC73492-D765-CACB-28FE-EE0C7883DE2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377398" y="960826"/>
              <a:ext cx="914400" cy="914400"/>
            </a:xfrm>
            <a:prstGeom prst="rect">
              <a:avLst/>
            </a:prstGeom>
          </p:spPr>
        </p:pic>
        <p:pic>
          <p:nvPicPr>
            <p:cNvPr id="16" name="Graphic 15" descr="Neutral face outline with solid fill">
              <a:extLst>
                <a:ext uri="{FF2B5EF4-FFF2-40B4-BE49-F238E27FC236}">
                  <a16:creationId xmlns:a16="http://schemas.microsoft.com/office/drawing/2014/main" id="{9E434846-3632-D916-026A-F548C7570DFF}"/>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514304" y="960826"/>
              <a:ext cx="914400" cy="914400"/>
            </a:xfrm>
            <a:prstGeom prst="rect">
              <a:avLst/>
            </a:prstGeom>
          </p:spPr>
        </p:pic>
        <p:pic>
          <p:nvPicPr>
            <p:cNvPr id="19" name="Graphic 18" descr="Worried face outline with solid fill">
              <a:extLst>
                <a:ext uri="{FF2B5EF4-FFF2-40B4-BE49-F238E27FC236}">
                  <a16:creationId xmlns:a16="http://schemas.microsoft.com/office/drawing/2014/main" id="{D6D2BF79-7683-FA14-BBC7-A945B6AE08FA}"/>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5673417" y="935381"/>
              <a:ext cx="914400" cy="914400"/>
            </a:xfrm>
            <a:prstGeom prst="rect">
              <a:avLst/>
            </a:prstGeom>
          </p:spPr>
        </p:pic>
        <p:pic>
          <p:nvPicPr>
            <p:cNvPr id="21" name="Graphic 20" descr="Neutral face with solid fill with solid fill">
              <a:extLst>
                <a:ext uri="{FF2B5EF4-FFF2-40B4-BE49-F238E27FC236}">
                  <a16:creationId xmlns:a16="http://schemas.microsoft.com/office/drawing/2014/main" id="{A6086206-CD82-F16F-A54B-C7EC9A3ECCC6}"/>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9107840" y="928480"/>
              <a:ext cx="914400" cy="914400"/>
            </a:xfrm>
            <a:prstGeom prst="rect">
              <a:avLst/>
            </a:prstGeom>
          </p:spPr>
        </p:pic>
        <p:pic>
          <p:nvPicPr>
            <p:cNvPr id="23" name="Graphic 22" descr="Smiling face with solid fill with solid fill">
              <a:extLst>
                <a:ext uri="{FF2B5EF4-FFF2-40B4-BE49-F238E27FC236}">
                  <a16:creationId xmlns:a16="http://schemas.microsoft.com/office/drawing/2014/main" id="{792BDD44-E2B4-7A3D-6793-963D3970D4EF}"/>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9539439" y="112044"/>
              <a:ext cx="914400" cy="914400"/>
            </a:xfrm>
            <a:prstGeom prst="rect">
              <a:avLst/>
            </a:prstGeom>
          </p:spPr>
        </p:pic>
        <p:pic>
          <p:nvPicPr>
            <p:cNvPr id="25" name="Graphic 24" descr="Tired face with solid fill with solid fill">
              <a:extLst>
                <a:ext uri="{FF2B5EF4-FFF2-40B4-BE49-F238E27FC236}">
                  <a16:creationId xmlns:a16="http://schemas.microsoft.com/office/drawing/2014/main" id="{F3A5323B-E5B9-B2B2-6F72-340FC954E6D6}"/>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8709230" y="120634"/>
              <a:ext cx="914400" cy="914400"/>
            </a:xfrm>
            <a:prstGeom prst="rect">
              <a:avLst/>
            </a:prstGeom>
          </p:spPr>
        </p:pic>
        <p:pic>
          <p:nvPicPr>
            <p:cNvPr id="27" name="Graphic 26" descr="Angry face outline outline">
              <a:extLst>
                <a:ext uri="{FF2B5EF4-FFF2-40B4-BE49-F238E27FC236}">
                  <a16:creationId xmlns:a16="http://schemas.microsoft.com/office/drawing/2014/main" id="{2752387E-65D3-881E-07BF-849562C9729A}"/>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7846136" y="102032"/>
              <a:ext cx="914400" cy="914400"/>
            </a:xfrm>
            <a:prstGeom prst="rect">
              <a:avLst/>
            </a:prstGeom>
          </p:spPr>
        </p:pic>
        <p:pic>
          <p:nvPicPr>
            <p:cNvPr id="29" name="Graphic 28" descr="Sunglasses face outline with solid fill">
              <a:extLst>
                <a:ext uri="{FF2B5EF4-FFF2-40B4-BE49-F238E27FC236}">
                  <a16:creationId xmlns:a16="http://schemas.microsoft.com/office/drawing/2014/main" id="{826CCC2F-5579-EE39-860E-F6E211729ACE}"/>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7040498" y="102654"/>
              <a:ext cx="914400" cy="914400"/>
            </a:xfrm>
            <a:prstGeom prst="rect">
              <a:avLst/>
            </a:prstGeom>
          </p:spPr>
        </p:pic>
        <p:pic>
          <p:nvPicPr>
            <p:cNvPr id="31" name="Graphic 30" descr="Loudly crying face outline with solid fill">
              <a:extLst>
                <a:ext uri="{FF2B5EF4-FFF2-40B4-BE49-F238E27FC236}">
                  <a16:creationId xmlns:a16="http://schemas.microsoft.com/office/drawing/2014/main" id="{09BAA7E5-F800-0F65-CB97-26AEA70B2292}"/>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a:off x="6257671" y="105964"/>
              <a:ext cx="914400" cy="914400"/>
            </a:xfrm>
            <a:prstGeom prst="rect">
              <a:avLst/>
            </a:prstGeom>
          </p:spPr>
        </p:pic>
        <p:pic>
          <p:nvPicPr>
            <p:cNvPr id="33" name="Graphic 32" descr="Confused face outline with solid fill">
              <a:extLst>
                <a:ext uri="{FF2B5EF4-FFF2-40B4-BE49-F238E27FC236}">
                  <a16:creationId xmlns:a16="http://schemas.microsoft.com/office/drawing/2014/main" id="{746EC8A2-C6D1-BD5D-84D4-7FD51E3EF3EA}"/>
                </a:ext>
              </a:extLst>
            </p:cNvPr>
            <p:cNvPicPr>
              <a:picLocks noChangeAspect="1"/>
            </p:cNvPicPr>
            <p:nvPr/>
          </p:nvPicPr>
          <p:blipFill>
            <a:blip r:embed="rId22">
              <a:extLst>
                <a:ext uri="{96DAC541-7B7A-43D3-8B79-37D633B846F1}">
                  <asvg:svgBlip xmlns:asvg="http://schemas.microsoft.com/office/drawing/2016/SVG/main" r:embed="rId23"/>
                </a:ext>
              </a:extLst>
            </a:blip>
            <a:stretch>
              <a:fillRect/>
            </a:stretch>
          </p:blipFill>
          <p:spPr>
            <a:xfrm>
              <a:off x="5447454" y="120634"/>
              <a:ext cx="914400" cy="914400"/>
            </a:xfrm>
            <a:prstGeom prst="rect">
              <a:avLst/>
            </a:prstGeom>
          </p:spPr>
        </p:pic>
        <p:pic>
          <p:nvPicPr>
            <p:cNvPr id="35" name="Graphic 34" descr="Star-struck face outline outline">
              <a:extLst>
                <a:ext uri="{FF2B5EF4-FFF2-40B4-BE49-F238E27FC236}">
                  <a16:creationId xmlns:a16="http://schemas.microsoft.com/office/drawing/2014/main" id="{0F7DE2F9-F157-79D7-2FCE-D1BA7EC024C5}"/>
                </a:ext>
              </a:extLst>
            </p:cNvPr>
            <p:cNvPicPr>
              <a:picLocks noChangeAspect="1"/>
            </p:cNvPicPr>
            <p:nvPr/>
          </p:nvPicPr>
          <p:blipFill>
            <a:blip r:embed="rId24">
              <a:extLst>
                <a:ext uri="{96DAC541-7B7A-43D3-8B79-37D633B846F1}">
                  <asvg:svgBlip xmlns:asvg="http://schemas.microsoft.com/office/drawing/2016/SVG/main" r:embed="rId25"/>
                </a:ext>
              </a:extLst>
            </a:blip>
            <a:stretch>
              <a:fillRect/>
            </a:stretch>
          </p:blipFill>
          <p:spPr>
            <a:xfrm>
              <a:off x="4659321" y="120634"/>
              <a:ext cx="914400" cy="914400"/>
            </a:xfrm>
            <a:prstGeom prst="rect">
              <a:avLst/>
            </a:prstGeom>
          </p:spPr>
        </p:pic>
      </p:grpSp>
      <p:sp>
        <p:nvSpPr>
          <p:cNvPr id="28" name="Footer Placeholder 1">
            <a:extLst>
              <a:ext uri="{FF2B5EF4-FFF2-40B4-BE49-F238E27FC236}">
                <a16:creationId xmlns:a16="http://schemas.microsoft.com/office/drawing/2014/main" id="{DF5D1106-139B-83D0-6B5B-2EB73CBB3B52}"/>
              </a:ext>
            </a:extLst>
          </p:cNvPr>
          <p:cNvSpPr>
            <a:spLocks noGrp="1"/>
          </p:cNvSpPr>
          <p:nvPr>
            <p:ph type="ftr" sz="quarter" idx="21"/>
          </p:nvPr>
        </p:nvSpPr>
        <p:spPr>
          <a:xfrm>
            <a:off x="7534275" y="6125556"/>
            <a:ext cx="3108325" cy="605155"/>
          </a:xfrm>
        </p:spPr>
        <p:txBody>
          <a:bodyPr/>
          <a:lstStyle/>
          <a:p>
            <a:r>
              <a:rPr lang="en-US" dirty="0"/>
              <a:t>UNIT 06 – Web Browsers</a:t>
            </a:r>
          </a:p>
          <a:p>
            <a:r>
              <a:rPr lang="en-US" dirty="0"/>
              <a:t>LESSON 03 – </a:t>
            </a:r>
            <a:r>
              <a:rPr lang="en" dirty="0"/>
              <a:t>Using a Web Browser </a:t>
            </a:r>
            <a:endParaRPr lang="en-US" dirty="0"/>
          </a:p>
        </p:txBody>
      </p:sp>
      <p:sp>
        <p:nvSpPr>
          <p:cNvPr id="15" name="Text Placeholder 1">
            <a:extLst>
              <a:ext uri="{FF2B5EF4-FFF2-40B4-BE49-F238E27FC236}">
                <a16:creationId xmlns:a16="http://schemas.microsoft.com/office/drawing/2014/main" id="{C5529BC0-713C-A923-4189-A0EF2356E71E}"/>
              </a:ext>
            </a:extLst>
          </p:cNvPr>
          <p:cNvSpPr>
            <a:spLocks noGrp="1"/>
          </p:cNvSpPr>
          <p:nvPr>
            <p:ph type="body" sz="quarter" idx="16"/>
          </p:nvPr>
        </p:nvSpPr>
        <p:spPr>
          <a:xfrm>
            <a:off x="1800000" y="1814593"/>
            <a:ext cx="8659234" cy="605155"/>
          </a:xfrm>
        </p:spPr>
        <p:txBody>
          <a:bodyPr/>
          <a:lstStyle/>
          <a:p>
            <a:r>
              <a:rPr lang="es-ES" dirty="0"/>
              <a:t>Puedo ir a una página web utilizando un navegador web y la URL.</a:t>
            </a:r>
            <a:endParaRPr lang="en-US" dirty="0"/>
          </a:p>
        </p:txBody>
      </p:sp>
      <p:sp>
        <p:nvSpPr>
          <p:cNvPr id="17" name="Text Placeholder 12">
            <a:extLst>
              <a:ext uri="{FF2B5EF4-FFF2-40B4-BE49-F238E27FC236}">
                <a16:creationId xmlns:a16="http://schemas.microsoft.com/office/drawing/2014/main" id="{DE292CAD-4781-95D3-74E5-3518B50729A7}"/>
              </a:ext>
            </a:extLst>
          </p:cNvPr>
          <p:cNvSpPr>
            <a:spLocks noGrp="1"/>
          </p:cNvSpPr>
          <p:nvPr>
            <p:ph type="body" sz="quarter" idx="25"/>
          </p:nvPr>
        </p:nvSpPr>
        <p:spPr>
          <a:xfrm>
            <a:off x="1799998" y="2898009"/>
            <a:ext cx="8659234" cy="710454"/>
          </a:xfrm>
        </p:spPr>
        <p:txBody>
          <a:bodyPr/>
          <a:lstStyle/>
          <a:p>
            <a:r>
              <a:rPr lang="es-ES" dirty="0"/>
              <a:t>Sé reconocer y utilizar las flechas de avance, retroceso y actualización.</a:t>
            </a:r>
            <a:endParaRPr lang="en-US" dirty="0"/>
          </a:p>
        </p:txBody>
      </p:sp>
      <p:sp>
        <p:nvSpPr>
          <p:cNvPr id="18" name="Text Placeholder 10">
            <a:extLst>
              <a:ext uri="{FF2B5EF4-FFF2-40B4-BE49-F238E27FC236}">
                <a16:creationId xmlns:a16="http://schemas.microsoft.com/office/drawing/2014/main" id="{5A1F65EF-5A7E-2B37-9E7B-E8343EB6C550}"/>
              </a:ext>
            </a:extLst>
          </p:cNvPr>
          <p:cNvSpPr>
            <a:spLocks noGrp="1"/>
          </p:cNvSpPr>
          <p:nvPr>
            <p:ph type="body" sz="quarter" idx="26"/>
          </p:nvPr>
        </p:nvSpPr>
        <p:spPr>
          <a:xfrm>
            <a:off x="1799998" y="3882277"/>
            <a:ext cx="8441283" cy="710454"/>
          </a:xfrm>
        </p:spPr>
        <p:txBody>
          <a:bodyPr/>
          <a:lstStyle/>
          <a:p>
            <a:r>
              <a:rPr lang="es-ES" dirty="0"/>
              <a:t>Sé crear y utilizar marcadores.</a:t>
            </a:r>
            <a:endParaRPr lang="en-US" dirty="0"/>
          </a:p>
        </p:txBody>
      </p:sp>
    </p:spTree>
    <p:extLst>
      <p:ext uri="{BB962C8B-B14F-4D97-AF65-F5344CB8AC3E}">
        <p14:creationId xmlns:p14="http://schemas.microsoft.com/office/powerpoint/2010/main" val="28963306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E17BFA-01E3-B3CB-F1A6-EB55D9DB07BA}"/>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26F18EE7-D7FD-C7B4-84AB-B20EBF99E25A}"/>
              </a:ext>
            </a:extLst>
          </p:cNvPr>
          <p:cNvSpPr>
            <a:spLocks noGrp="1"/>
          </p:cNvSpPr>
          <p:nvPr>
            <p:ph type="body" sz="quarter" idx="16"/>
          </p:nvPr>
        </p:nvSpPr>
        <p:spPr>
          <a:xfrm>
            <a:off x="1799999" y="1814593"/>
            <a:ext cx="9091519" cy="875444"/>
          </a:xfrm>
        </p:spPr>
        <p:txBody>
          <a:bodyPr/>
          <a:lstStyle/>
          <a:p>
            <a:r>
              <a:rPr lang="es-ES" dirty="0"/>
              <a:t>Puedo definir los navegadores web</a:t>
            </a:r>
            <a:endParaRPr lang="en-US" dirty="0"/>
          </a:p>
        </p:txBody>
      </p:sp>
      <p:sp>
        <p:nvSpPr>
          <p:cNvPr id="4" name="Slide Number Placeholder 3">
            <a:extLst>
              <a:ext uri="{FF2B5EF4-FFF2-40B4-BE49-F238E27FC236}">
                <a16:creationId xmlns:a16="http://schemas.microsoft.com/office/drawing/2014/main" id="{5F260B59-0B02-F441-C6E5-65BFF55C7CF5}"/>
              </a:ext>
            </a:extLst>
          </p:cNvPr>
          <p:cNvSpPr>
            <a:spLocks noGrp="1"/>
          </p:cNvSpPr>
          <p:nvPr>
            <p:ph type="sldNum" sz="quarter" idx="22"/>
          </p:nvPr>
        </p:nvSpPr>
        <p:spPr>
          <a:xfrm>
            <a:off x="10891520" y="6116320"/>
            <a:ext cx="1087120" cy="605155"/>
          </a:xfrm>
        </p:spPr>
        <p:txBody>
          <a:bodyPr/>
          <a:lstStyle/>
          <a:p>
            <a:fld id="{F1C3B705-76CB-4701-B49A-E6553401712F}" type="slidenum">
              <a:rPr lang="en-US" smtClean="0"/>
              <a:pPr/>
              <a:t>5</a:t>
            </a:fld>
            <a:endParaRPr lang="en-US" dirty="0"/>
          </a:p>
        </p:txBody>
      </p:sp>
      <p:sp>
        <p:nvSpPr>
          <p:cNvPr id="5" name="Text Placeholder 4">
            <a:extLst>
              <a:ext uri="{FF2B5EF4-FFF2-40B4-BE49-F238E27FC236}">
                <a16:creationId xmlns:a16="http://schemas.microsoft.com/office/drawing/2014/main" id="{5EA66DCF-57CB-269D-605D-4DEC8AB9BF3A}"/>
              </a:ext>
            </a:extLst>
          </p:cNvPr>
          <p:cNvSpPr>
            <a:spLocks noGrp="1"/>
          </p:cNvSpPr>
          <p:nvPr>
            <p:ph type="body" sz="quarter" idx="24"/>
          </p:nvPr>
        </p:nvSpPr>
        <p:spPr>
          <a:xfrm>
            <a:off x="1304939" y="394177"/>
            <a:ext cx="4957837" cy="710453"/>
          </a:xfrm>
        </p:spPr>
        <p:txBody>
          <a:bodyPr/>
          <a:lstStyle/>
          <a:p>
            <a:r>
              <a:rPr lang="fr-FR" dirty="0" err="1"/>
              <a:t>Metas</a:t>
            </a:r>
            <a:r>
              <a:rPr lang="fr-FR" dirty="0"/>
              <a:t> </a:t>
            </a:r>
            <a:r>
              <a:rPr lang="fr-FR" dirty="0" err="1"/>
              <a:t>Estudiantiles</a:t>
            </a:r>
            <a:endParaRPr lang="en-US" dirty="0"/>
          </a:p>
        </p:txBody>
      </p:sp>
      <p:sp>
        <p:nvSpPr>
          <p:cNvPr id="13" name="Text Placeholder 12">
            <a:extLst>
              <a:ext uri="{FF2B5EF4-FFF2-40B4-BE49-F238E27FC236}">
                <a16:creationId xmlns:a16="http://schemas.microsoft.com/office/drawing/2014/main" id="{7BA5EF8D-D84A-4A9C-ADB8-53A9312231BA}"/>
              </a:ext>
            </a:extLst>
          </p:cNvPr>
          <p:cNvSpPr>
            <a:spLocks noGrp="1"/>
          </p:cNvSpPr>
          <p:nvPr>
            <p:ph type="body" sz="quarter" idx="25"/>
          </p:nvPr>
        </p:nvSpPr>
        <p:spPr>
          <a:xfrm>
            <a:off x="1799998" y="2853292"/>
            <a:ext cx="9091521" cy="710454"/>
          </a:xfrm>
        </p:spPr>
        <p:txBody>
          <a:bodyPr/>
          <a:lstStyle/>
          <a:p>
            <a:r>
              <a:rPr lang="es-ES" dirty="0"/>
              <a:t>Puedo definir el propósito de un navegador web.</a:t>
            </a:r>
            <a:endParaRPr lang="en-US" dirty="0"/>
          </a:p>
        </p:txBody>
      </p:sp>
      <p:sp>
        <p:nvSpPr>
          <p:cNvPr id="11" name="Text Placeholder 10">
            <a:extLst>
              <a:ext uri="{FF2B5EF4-FFF2-40B4-BE49-F238E27FC236}">
                <a16:creationId xmlns:a16="http://schemas.microsoft.com/office/drawing/2014/main" id="{2186D005-366B-E333-BF35-38C59ABDC1A1}"/>
              </a:ext>
            </a:extLst>
          </p:cNvPr>
          <p:cNvSpPr>
            <a:spLocks noGrp="1"/>
          </p:cNvSpPr>
          <p:nvPr>
            <p:ph type="body" sz="quarter" idx="26"/>
          </p:nvPr>
        </p:nvSpPr>
        <p:spPr>
          <a:xfrm>
            <a:off x="1799998" y="3843027"/>
            <a:ext cx="8441283" cy="857677"/>
          </a:xfrm>
        </p:spPr>
        <p:txBody>
          <a:bodyPr/>
          <a:lstStyle/>
          <a:p>
            <a:r>
              <a:rPr lang="es-ES" dirty="0"/>
              <a:t>Puedo identificar y emparejar navegadores web comunes por su icono y su nombre.</a:t>
            </a:r>
            <a:endParaRPr lang="en-US" dirty="0"/>
          </a:p>
        </p:txBody>
      </p:sp>
      <p:pic>
        <p:nvPicPr>
          <p:cNvPr id="12" name="Graphic 11">
            <a:extLst>
              <a:ext uri="{FF2B5EF4-FFF2-40B4-BE49-F238E27FC236}">
                <a16:creationId xmlns:a16="http://schemas.microsoft.com/office/drawing/2014/main" id="{A3741E43-4E26-A642-348B-639EC39F50B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75125" y="3887744"/>
            <a:ext cx="586057" cy="560438"/>
          </a:xfrm>
          <a:prstGeom prst="rect">
            <a:avLst/>
          </a:prstGeom>
        </p:spPr>
      </p:pic>
      <p:sp>
        <p:nvSpPr>
          <p:cNvPr id="3" name="Text Placeholder 10">
            <a:extLst>
              <a:ext uri="{FF2B5EF4-FFF2-40B4-BE49-F238E27FC236}">
                <a16:creationId xmlns:a16="http://schemas.microsoft.com/office/drawing/2014/main" id="{DCA3997C-DD73-8125-6039-1D7C23FB26D4}"/>
              </a:ext>
            </a:extLst>
          </p:cNvPr>
          <p:cNvSpPr txBox="1">
            <a:spLocks/>
          </p:cNvSpPr>
          <p:nvPr/>
        </p:nvSpPr>
        <p:spPr>
          <a:xfrm>
            <a:off x="1799998" y="4931675"/>
            <a:ext cx="9516877" cy="605155"/>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800" b="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dirty="0"/>
              <a:t>Puedo comparar y contrastar diferentes.</a:t>
            </a:r>
            <a:endParaRPr lang="en-US" dirty="0"/>
          </a:p>
        </p:txBody>
      </p:sp>
      <p:pic>
        <p:nvPicPr>
          <p:cNvPr id="6" name="Graphic 5">
            <a:extLst>
              <a:ext uri="{FF2B5EF4-FFF2-40B4-BE49-F238E27FC236}">
                <a16:creationId xmlns:a16="http://schemas.microsoft.com/office/drawing/2014/main" id="{71A3D37E-B365-F3EC-C87C-5BF183F457C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75125" y="4976392"/>
            <a:ext cx="586057" cy="560438"/>
          </a:xfrm>
          <a:prstGeom prst="rect">
            <a:avLst/>
          </a:prstGeom>
        </p:spPr>
      </p:pic>
      <p:sp>
        <p:nvSpPr>
          <p:cNvPr id="8" name="Footer Placeholder 1">
            <a:extLst>
              <a:ext uri="{FF2B5EF4-FFF2-40B4-BE49-F238E27FC236}">
                <a16:creationId xmlns:a16="http://schemas.microsoft.com/office/drawing/2014/main" id="{854D5EC9-50B9-15C9-29D0-FCFEC4CA6406}"/>
              </a:ext>
            </a:extLst>
          </p:cNvPr>
          <p:cNvSpPr>
            <a:spLocks noGrp="1"/>
          </p:cNvSpPr>
          <p:nvPr>
            <p:ph type="ftr" sz="quarter" idx="21"/>
          </p:nvPr>
        </p:nvSpPr>
        <p:spPr>
          <a:xfrm>
            <a:off x="7534275" y="6125556"/>
            <a:ext cx="3108325" cy="605155"/>
          </a:xfrm>
        </p:spPr>
        <p:txBody>
          <a:bodyPr/>
          <a:lstStyle/>
          <a:p>
            <a:r>
              <a:rPr lang="en-US" dirty="0"/>
              <a:t>UNIT 06 – Web Browsers</a:t>
            </a:r>
          </a:p>
          <a:p>
            <a:r>
              <a:rPr lang="en-US" dirty="0"/>
              <a:t>LESSON 01 – What is a Web Browser?</a:t>
            </a:r>
          </a:p>
        </p:txBody>
      </p:sp>
    </p:spTree>
    <p:extLst>
      <p:ext uri="{BB962C8B-B14F-4D97-AF65-F5344CB8AC3E}">
        <p14:creationId xmlns:p14="http://schemas.microsoft.com/office/powerpoint/2010/main" val="26939669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2B2F8E2-CA77-E40F-0E0A-94B332CAE397}"/>
              </a:ext>
            </a:extLst>
          </p:cNvPr>
          <p:cNvSpPr>
            <a:spLocks noGrp="1"/>
          </p:cNvSpPr>
          <p:nvPr>
            <p:ph type="body" sz="quarter" idx="16"/>
          </p:nvPr>
        </p:nvSpPr>
        <p:spPr/>
        <p:txBody>
          <a:bodyPr/>
          <a:lstStyle/>
          <a:p>
            <a:r>
              <a:rPr lang="en-US" dirty="0" err="1"/>
              <a:t>Personalizar</a:t>
            </a:r>
            <a:r>
              <a:rPr lang="en-US" dirty="0"/>
              <a:t> (v):</a:t>
            </a:r>
          </a:p>
        </p:txBody>
      </p:sp>
      <p:sp>
        <p:nvSpPr>
          <p:cNvPr id="4" name="Slide Number Placeholder 3">
            <a:extLst>
              <a:ext uri="{FF2B5EF4-FFF2-40B4-BE49-F238E27FC236}">
                <a16:creationId xmlns:a16="http://schemas.microsoft.com/office/drawing/2014/main" id="{35BC4363-7961-687D-CE58-A4E13C097D78}"/>
              </a:ext>
            </a:extLst>
          </p:cNvPr>
          <p:cNvSpPr>
            <a:spLocks noGrp="1"/>
          </p:cNvSpPr>
          <p:nvPr>
            <p:ph type="sldNum" sz="quarter" idx="22"/>
          </p:nvPr>
        </p:nvSpPr>
        <p:spPr/>
        <p:txBody>
          <a:bodyPr/>
          <a:lstStyle/>
          <a:p>
            <a:fld id="{F1C3B705-76CB-4701-B49A-E6553401712F}" type="slidenum">
              <a:rPr lang="en-US" smtClean="0"/>
              <a:pPr/>
              <a:t>6</a:t>
            </a:fld>
            <a:endParaRPr lang="en-US" dirty="0"/>
          </a:p>
        </p:txBody>
      </p:sp>
      <p:sp>
        <p:nvSpPr>
          <p:cNvPr id="5" name="Text Placeholder 4">
            <a:extLst>
              <a:ext uri="{FF2B5EF4-FFF2-40B4-BE49-F238E27FC236}">
                <a16:creationId xmlns:a16="http://schemas.microsoft.com/office/drawing/2014/main" id="{612BAD35-E456-6FB9-BB5D-66D28457C9EE}"/>
              </a:ext>
            </a:extLst>
          </p:cNvPr>
          <p:cNvSpPr>
            <a:spLocks noGrp="1"/>
          </p:cNvSpPr>
          <p:nvPr>
            <p:ph type="body" sz="quarter" idx="24"/>
          </p:nvPr>
        </p:nvSpPr>
        <p:spPr/>
        <p:txBody>
          <a:bodyPr/>
          <a:lstStyle/>
          <a:p>
            <a:r>
              <a:rPr lang="en-US" dirty="0" err="1"/>
              <a:t>Revisión</a:t>
            </a:r>
            <a:r>
              <a:rPr lang="en-US" dirty="0"/>
              <a:t> de </a:t>
            </a:r>
            <a:r>
              <a:rPr lang="en-US" dirty="0" err="1"/>
              <a:t>Vocabulario</a:t>
            </a:r>
            <a:endParaRPr lang="en-US" dirty="0"/>
          </a:p>
        </p:txBody>
      </p:sp>
      <p:sp>
        <p:nvSpPr>
          <p:cNvPr id="6" name="Text Placeholder 5">
            <a:extLst>
              <a:ext uri="{FF2B5EF4-FFF2-40B4-BE49-F238E27FC236}">
                <a16:creationId xmlns:a16="http://schemas.microsoft.com/office/drawing/2014/main" id="{EF738CCD-DE23-A15C-B8DC-0C8B1068D2FF}"/>
              </a:ext>
            </a:extLst>
          </p:cNvPr>
          <p:cNvSpPr>
            <a:spLocks noGrp="1"/>
          </p:cNvSpPr>
          <p:nvPr>
            <p:ph type="body" sz="quarter" idx="25"/>
          </p:nvPr>
        </p:nvSpPr>
        <p:spPr/>
        <p:txBody>
          <a:bodyPr/>
          <a:lstStyle/>
          <a:p>
            <a:r>
              <a:rPr lang="es-ES" dirty="0"/>
              <a:t>cambiar algo para adaptarlo a las necesidades de una persona.</a:t>
            </a:r>
            <a:endParaRPr lang="en-US" dirty="0"/>
          </a:p>
        </p:txBody>
      </p:sp>
      <p:sp>
        <p:nvSpPr>
          <p:cNvPr id="7" name="Text Placeholder 6">
            <a:extLst>
              <a:ext uri="{FF2B5EF4-FFF2-40B4-BE49-F238E27FC236}">
                <a16:creationId xmlns:a16="http://schemas.microsoft.com/office/drawing/2014/main" id="{AB437536-958E-020D-C930-4E54FDB63C01}"/>
              </a:ext>
            </a:extLst>
          </p:cNvPr>
          <p:cNvSpPr>
            <a:spLocks noGrp="1"/>
          </p:cNvSpPr>
          <p:nvPr>
            <p:ph type="body" sz="quarter" idx="26"/>
          </p:nvPr>
        </p:nvSpPr>
        <p:spPr/>
        <p:txBody>
          <a:bodyPr/>
          <a:lstStyle/>
          <a:p>
            <a:endParaRPr lang="en-US" dirty="0"/>
          </a:p>
        </p:txBody>
      </p:sp>
      <p:sp>
        <p:nvSpPr>
          <p:cNvPr id="8" name="Text Placeholder 7">
            <a:extLst>
              <a:ext uri="{FF2B5EF4-FFF2-40B4-BE49-F238E27FC236}">
                <a16:creationId xmlns:a16="http://schemas.microsoft.com/office/drawing/2014/main" id="{CA24F446-E55F-2B5A-55A5-21CAAAE7E957}"/>
              </a:ext>
            </a:extLst>
          </p:cNvPr>
          <p:cNvSpPr>
            <a:spLocks noGrp="1"/>
          </p:cNvSpPr>
          <p:nvPr>
            <p:ph type="body" sz="quarter" idx="27"/>
          </p:nvPr>
        </p:nvSpPr>
        <p:spPr/>
        <p:txBody>
          <a:bodyPr/>
          <a:lstStyle/>
          <a:p>
            <a:endParaRPr lang="en-US"/>
          </a:p>
        </p:txBody>
      </p:sp>
      <p:sp>
        <p:nvSpPr>
          <p:cNvPr id="9" name="Text Placeholder 8">
            <a:extLst>
              <a:ext uri="{FF2B5EF4-FFF2-40B4-BE49-F238E27FC236}">
                <a16:creationId xmlns:a16="http://schemas.microsoft.com/office/drawing/2014/main" id="{BDE443F9-B92C-508F-F3D4-4C201D4BACE2}"/>
              </a:ext>
            </a:extLst>
          </p:cNvPr>
          <p:cNvSpPr>
            <a:spLocks noGrp="1"/>
          </p:cNvSpPr>
          <p:nvPr>
            <p:ph type="body" sz="quarter" idx="28"/>
          </p:nvPr>
        </p:nvSpPr>
        <p:spPr/>
        <p:txBody>
          <a:bodyPr/>
          <a:lstStyle/>
          <a:p>
            <a:endParaRPr lang="en-US"/>
          </a:p>
        </p:txBody>
      </p:sp>
      <p:sp>
        <p:nvSpPr>
          <p:cNvPr id="10" name="Text Placeholder 9">
            <a:extLst>
              <a:ext uri="{FF2B5EF4-FFF2-40B4-BE49-F238E27FC236}">
                <a16:creationId xmlns:a16="http://schemas.microsoft.com/office/drawing/2014/main" id="{AAB98C3D-EAD7-A5C8-1B85-38A42F9BDAD4}"/>
              </a:ext>
            </a:extLst>
          </p:cNvPr>
          <p:cNvSpPr>
            <a:spLocks noGrp="1"/>
          </p:cNvSpPr>
          <p:nvPr>
            <p:ph type="body" sz="quarter" idx="29"/>
          </p:nvPr>
        </p:nvSpPr>
        <p:spPr/>
        <p:txBody>
          <a:bodyPr/>
          <a:lstStyle/>
          <a:p>
            <a:endParaRPr lang="en-US"/>
          </a:p>
        </p:txBody>
      </p:sp>
      <p:sp>
        <p:nvSpPr>
          <p:cNvPr id="11" name="Text Placeholder 10">
            <a:extLst>
              <a:ext uri="{FF2B5EF4-FFF2-40B4-BE49-F238E27FC236}">
                <a16:creationId xmlns:a16="http://schemas.microsoft.com/office/drawing/2014/main" id="{8AACFB89-96DE-DDCF-DA9E-C71B9E34B086}"/>
              </a:ext>
            </a:extLst>
          </p:cNvPr>
          <p:cNvSpPr>
            <a:spLocks noGrp="1"/>
          </p:cNvSpPr>
          <p:nvPr>
            <p:ph type="body" sz="quarter" idx="30"/>
          </p:nvPr>
        </p:nvSpPr>
        <p:spPr/>
        <p:txBody>
          <a:bodyPr/>
          <a:lstStyle/>
          <a:p>
            <a:endParaRPr lang="en-US"/>
          </a:p>
        </p:txBody>
      </p:sp>
      <p:sp>
        <p:nvSpPr>
          <p:cNvPr id="12" name="Text Placeholder 11">
            <a:extLst>
              <a:ext uri="{FF2B5EF4-FFF2-40B4-BE49-F238E27FC236}">
                <a16:creationId xmlns:a16="http://schemas.microsoft.com/office/drawing/2014/main" id="{7F0C2D6D-C73A-E5FB-F8E1-4EDD290560CE}"/>
              </a:ext>
            </a:extLst>
          </p:cNvPr>
          <p:cNvSpPr>
            <a:spLocks noGrp="1"/>
          </p:cNvSpPr>
          <p:nvPr>
            <p:ph type="body" sz="quarter" idx="31"/>
          </p:nvPr>
        </p:nvSpPr>
        <p:spPr/>
        <p:txBody>
          <a:bodyPr/>
          <a:lstStyle/>
          <a:p>
            <a:endParaRPr lang="en-US"/>
          </a:p>
        </p:txBody>
      </p:sp>
      <p:sp>
        <p:nvSpPr>
          <p:cNvPr id="13" name="Text Placeholder 12">
            <a:extLst>
              <a:ext uri="{FF2B5EF4-FFF2-40B4-BE49-F238E27FC236}">
                <a16:creationId xmlns:a16="http://schemas.microsoft.com/office/drawing/2014/main" id="{9810A9B7-F30B-F4D5-7533-FDFFBF5320A5}"/>
              </a:ext>
            </a:extLst>
          </p:cNvPr>
          <p:cNvSpPr>
            <a:spLocks noGrp="1"/>
          </p:cNvSpPr>
          <p:nvPr>
            <p:ph type="body" sz="quarter" idx="32"/>
          </p:nvPr>
        </p:nvSpPr>
        <p:spPr/>
        <p:txBody>
          <a:bodyPr/>
          <a:lstStyle/>
          <a:p>
            <a:endParaRPr lang="en-US"/>
          </a:p>
        </p:txBody>
      </p:sp>
      <p:sp>
        <p:nvSpPr>
          <p:cNvPr id="14" name="Text Placeholder 13">
            <a:extLst>
              <a:ext uri="{FF2B5EF4-FFF2-40B4-BE49-F238E27FC236}">
                <a16:creationId xmlns:a16="http://schemas.microsoft.com/office/drawing/2014/main" id="{8D050CBD-731A-2293-A7BF-C962A5AA1046}"/>
              </a:ext>
            </a:extLst>
          </p:cNvPr>
          <p:cNvSpPr>
            <a:spLocks noGrp="1"/>
          </p:cNvSpPr>
          <p:nvPr>
            <p:ph type="body" sz="quarter" idx="33"/>
          </p:nvPr>
        </p:nvSpPr>
        <p:spPr/>
        <p:txBody>
          <a:bodyPr/>
          <a:lstStyle/>
          <a:p>
            <a:endParaRPr lang="en-US"/>
          </a:p>
        </p:txBody>
      </p:sp>
      <p:sp>
        <p:nvSpPr>
          <p:cNvPr id="15" name="Text Placeholder 14">
            <a:extLst>
              <a:ext uri="{FF2B5EF4-FFF2-40B4-BE49-F238E27FC236}">
                <a16:creationId xmlns:a16="http://schemas.microsoft.com/office/drawing/2014/main" id="{1AACA78A-5CC2-A485-80DA-6E9395880150}"/>
              </a:ext>
            </a:extLst>
          </p:cNvPr>
          <p:cNvSpPr>
            <a:spLocks noGrp="1"/>
          </p:cNvSpPr>
          <p:nvPr>
            <p:ph type="body" sz="quarter" idx="34"/>
          </p:nvPr>
        </p:nvSpPr>
        <p:spPr/>
        <p:txBody>
          <a:bodyPr/>
          <a:lstStyle/>
          <a:p>
            <a:endParaRPr lang="en-US"/>
          </a:p>
        </p:txBody>
      </p:sp>
      <p:sp>
        <p:nvSpPr>
          <p:cNvPr id="16" name="Text Placeholder 15">
            <a:extLst>
              <a:ext uri="{FF2B5EF4-FFF2-40B4-BE49-F238E27FC236}">
                <a16:creationId xmlns:a16="http://schemas.microsoft.com/office/drawing/2014/main" id="{4B17C639-89C0-0280-C104-2FC42AB025DC}"/>
              </a:ext>
            </a:extLst>
          </p:cNvPr>
          <p:cNvSpPr>
            <a:spLocks noGrp="1"/>
          </p:cNvSpPr>
          <p:nvPr>
            <p:ph type="body" sz="quarter" idx="35"/>
          </p:nvPr>
        </p:nvSpPr>
        <p:spPr/>
        <p:txBody>
          <a:bodyPr/>
          <a:lstStyle/>
          <a:p>
            <a:endParaRPr lang="en-US"/>
          </a:p>
        </p:txBody>
      </p:sp>
      <p:sp>
        <p:nvSpPr>
          <p:cNvPr id="17" name="Footer Placeholder 1">
            <a:extLst>
              <a:ext uri="{FF2B5EF4-FFF2-40B4-BE49-F238E27FC236}">
                <a16:creationId xmlns:a16="http://schemas.microsoft.com/office/drawing/2014/main" id="{545B0647-8A51-BDBB-0CD6-18082BC7B2A9}"/>
              </a:ext>
            </a:extLst>
          </p:cNvPr>
          <p:cNvSpPr>
            <a:spLocks noGrp="1"/>
          </p:cNvSpPr>
          <p:nvPr>
            <p:ph type="ftr" sz="quarter" idx="21"/>
          </p:nvPr>
        </p:nvSpPr>
        <p:spPr>
          <a:xfrm>
            <a:off x="7534275" y="6125556"/>
            <a:ext cx="3108325" cy="605155"/>
          </a:xfrm>
        </p:spPr>
        <p:txBody>
          <a:bodyPr/>
          <a:lstStyle/>
          <a:p>
            <a:r>
              <a:rPr lang="en-US" dirty="0"/>
              <a:t>UNIT 06 – Web Browsers</a:t>
            </a:r>
          </a:p>
          <a:p>
            <a:r>
              <a:rPr lang="en-US" dirty="0"/>
              <a:t>LESSON 01 – What is a Web Browser?</a:t>
            </a:r>
          </a:p>
        </p:txBody>
      </p:sp>
    </p:spTree>
    <p:extLst>
      <p:ext uri="{BB962C8B-B14F-4D97-AF65-F5344CB8AC3E}">
        <p14:creationId xmlns:p14="http://schemas.microsoft.com/office/powerpoint/2010/main" val="16984418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81A353-BC67-D8BD-AF4B-A974CD6B529F}"/>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EA4E234-F7E3-3988-C032-E8CE02729C43}"/>
              </a:ext>
            </a:extLst>
          </p:cNvPr>
          <p:cNvSpPr>
            <a:spLocks noGrp="1"/>
          </p:cNvSpPr>
          <p:nvPr>
            <p:ph type="sldNum" sz="quarter" idx="22"/>
          </p:nvPr>
        </p:nvSpPr>
        <p:spPr/>
        <p:txBody>
          <a:bodyPr/>
          <a:lstStyle/>
          <a:p>
            <a:fld id="{F1C3B705-76CB-4701-B49A-E6553401712F}" type="slidenum">
              <a:rPr lang="en-US" smtClean="0"/>
              <a:pPr/>
              <a:t>7</a:t>
            </a:fld>
            <a:endParaRPr lang="en-US" dirty="0"/>
          </a:p>
        </p:txBody>
      </p:sp>
      <p:sp>
        <p:nvSpPr>
          <p:cNvPr id="5" name="Text Placeholder 4">
            <a:extLst>
              <a:ext uri="{FF2B5EF4-FFF2-40B4-BE49-F238E27FC236}">
                <a16:creationId xmlns:a16="http://schemas.microsoft.com/office/drawing/2014/main" id="{A9673BE0-E970-ABE4-9B94-14A9BDEB0824}"/>
              </a:ext>
            </a:extLst>
          </p:cNvPr>
          <p:cNvSpPr>
            <a:spLocks noGrp="1"/>
          </p:cNvSpPr>
          <p:nvPr>
            <p:ph type="body" sz="quarter" idx="25"/>
          </p:nvPr>
        </p:nvSpPr>
        <p:spPr>
          <a:xfrm>
            <a:off x="885030" y="2947967"/>
            <a:ext cx="10560735" cy="2060119"/>
          </a:xfrm>
        </p:spPr>
        <p:txBody>
          <a:bodyPr/>
          <a:lstStyle/>
          <a:p>
            <a:pPr>
              <a:lnSpc>
                <a:spcPct val="100000"/>
              </a:lnSpc>
            </a:pPr>
            <a:r>
              <a:rPr lang="es-ES" sz="2800" dirty="0"/>
              <a:t>¿Qué es un navegador web?</a:t>
            </a:r>
          </a:p>
          <a:p>
            <a:pPr>
              <a:lnSpc>
                <a:spcPct val="100000"/>
              </a:lnSpc>
            </a:pPr>
            <a:endParaRPr lang="en-US" sz="2800" dirty="0"/>
          </a:p>
          <a:p>
            <a:pPr>
              <a:lnSpc>
                <a:spcPct val="100000"/>
              </a:lnSpc>
            </a:pPr>
            <a:r>
              <a:rPr lang="es-ES" sz="2800" dirty="0"/>
              <a:t>¿Cómo describirías esto a otra persona? </a:t>
            </a:r>
          </a:p>
          <a:p>
            <a:pPr>
              <a:lnSpc>
                <a:spcPct val="100000"/>
              </a:lnSpc>
            </a:pPr>
            <a:r>
              <a:rPr lang="es-ES" sz="2800" dirty="0"/>
              <a:t>¿Qué metáfora podrían utilizar?</a:t>
            </a:r>
          </a:p>
          <a:p>
            <a:pPr marL="342900" indent="-342900">
              <a:lnSpc>
                <a:spcPct val="100000"/>
              </a:lnSpc>
              <a:buFont typeface="+mj-lt"/>
              <a:buAutoNum type="arabicPeriod"/>
            </a:pPr>
            <a:endParaRPr lang="en-US" sz="2800" dirty="0"/>
          </a:p>
        </p:txBody>
      </p:sp>
      <p:sp>
        <p:nvSpPr>
          <p:cNvPr id="12" name="Text Placeholder 1">
            <a:extLst>
              <a:ext uri="{FF2B5EF4-FFF2-40B4-BE49-F238E27FC236}">
                <a16:creationId xmlns:a16="http://schemas.microsoft.com/office/drawing/2014/main" id="{E362A5ED-C965-D8A8-ECE9-5935533D0A7E}"/>
              </a:ext>
            </a:extLst>
          </p:cNvPr>
          <p:cNvSpPr>
            <a:spLocks noGrp="1"/>
          </p:cNvSpPr>
          <p:nvPr>
            <p:ph type="body" sz="quarter" idx="16"/>
          </p:nvPr>
        </p:nvSpPr>
        <p:spPr>
          <a:xfrm>
            <a:off x="6011249" y="668515"/>
            <a:ext cx="2637898" cy="476480"/>
          </a:xfrm>
        </p:spPr>
        <p:txBody>
          <a:bodyPr anchor="ctr"/>
          <a:lstStyle/>
          <a:p>
            <a:r>
              <a:rPr lang="fr-FR" dirty="0" err="1"/>
              <a:t>Conversación</a:t>
            </a:r>
            <a:endParaRPr lang="en-US" dirty="0"/>
          </a:p>
        </p:txBody>
      </p:sp>
      <p:pic>
        <p:nvPicPr>
          <p:cNvPr id="14" name="Picture 2" descr="Conversation - Free communications icons">
            <a:extLst>
              <a:ext uri="{FF2B5EF4-FFF2-40B4-BE49-F238E27FC236}">
                <a16:creationId xmlns:a16="http://schemas.microsoft.com/office/drawing/2014/main" id="{C6AA2C4F-EADD-FCFE-5BFE-C23150D39B51}"/>
              </a:ext>
            </a:extLst>
          </p:cNvPr>
          <p:cNvPicPr>
            <a:picLocks noChangeAspect="1" noChangeArrowheads="1"/>
          </p:cNvPicPr>
          <p:nvPr/>
        </p:nvPicPr>
        <p:blipFill>
          <a:blip r:embed="rId2">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5133933" y="466869"/>
            <a:ext cx="728388" cy="728388"/>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BB05EFB8-6CBA-3036-ECAD-B57B05990D62}"/>
              </a:ext>
            </a:extLst>
          </p:cNvPr>
          <p:cNvSpPr txBox="1"/>
          <p:nvPr/>
        </p:nvSpPr>
        <p:spPr>
          <a:xfrm>
            <a:off x="3369879" y="3299513"/>
            <a:ext cx="6739758" cy="369332"/>
          </a:xfrm>
          <a:prstGeom prst="rect">
            <a:avLst/>
          </a:prstGeom>
          <a:noFill/>
        </p:spPr>
        <p:txBody>
          <a:bodyPr wrap="square">
            <a:spAutoFit/>
          </a:bodyPr>
          <a:lstStyle/>
          <a:p>
            <a:r>
              <a:rPr lang="en-US" b="0" dirty="0">
                <a:effectLst/>
              </a:rPr>
              <a:t>  </a:t>
            </a:r>
            <a:endParaRPr lang="en-US" dirty="0"/>
          </a:p>
        </p:txBody>
      </p:sp>
      <p:sp>
        <p:nvSpPr>
          <p:cNvPr id="8" name="Footer Placeholder 1">
            <a:extLst>
              <a:ext uri="{FF2B5EF4-FFF2-40B4-BE49-F238E27FC236}">
                <a16:creationId xmlns:a16="http://schemas.microsoft.com/office/drawing/2014/main" id="{3CA10C48-1C1F-46DD-2E68-0FFC28C3A891}"/>
              </a:ext>
            </a:extLst>
          </p:cNvPr>
          <p:cNvSpPr>
            <a:spLocks noGrp="1"/>
          </p:cNvSpPr>
          <p:nvPr>
            <p:ph type="ftr" sz="quarter" idx="21"/>
          </p:nvPr>
        </p:nvSpPr>
        <p:spPr>
          <a:xfrm>
            <a:off x="7534275" y="6125556"/>
            <a:ext cx="3108325" cy="605155"/>
          </a:xfrm>
        </p:spPr>
        <p:txBody>
          <a:bodyPr/>
          <a:lstStyle/>
          <a:p>
            <a:r>
              <a:rPr lang="en-US" dirty="0"/>
              <a:t>UNIT 06 – Web Browsers</a:t>
            </a:r>
          </a:p>
          <a:p>
            <a:r>
              <a:rPr lang="en-US" dirty="0"/>
              <a:t>LESSON 01 – What is a Web Browser?</a:t>
            </a:r>
          </a:p>
        </p:txBody>
      </p:sp>
      <p:sp>
        <p:nvSpPr>
          <p:cNvPr id="9" name="Text Placeholder 5">
            <a:extLst>
              <a:ext uri="{FF2B5EF4-FFF2-40B4-BE49-F238E27FC236}">
                <a16:creationId xmlns:a16="http://schemas.microsoft.com/office/drawing/2014/main" id="{DAA636B5-B0C4-6196-8631-B3A20D81B85F}"/>
              </a:ext>
            </a:extLst>
          </p:cNvPr>
          <p:cNvSpPr>
            <a:spLocks noGrp="1"/>
          </p:cNvSpPr>
          <p:nvPr>
            <p:ph type="body" sz="quarter" idx="24"/>
          </p:nvPr>
        </p:nvSpPr>
        <p:spPr>
          <a:xfrm>
            <a:off x="72900" y="472753"/>
            <a:ext cx="2986213" cy="1326478"/>
          </a:xfrm>
        </p:spPr>
        <p:txBody>
          <a:bodyPr/>
          <a:lstStyle/>
          <a:p>
            <a:r>
              <a:rPr lang="en-US" sz="3200" dirty="0" err="1"/>
              <a:t>Repaso</a:t>
            </a:r>
            <a:r>
              <a:rPr lang="en-US" sz="3200" dirty="0"/>
              <a:t> y </a:t>
            </a:r>
            <a:r>
              <a:rPr lang="en-US" sz="3200" dirty="0" err="1"/>
              <a:t>calentamiento</a:t>
            </a:r>
            <a:endParaRPr lang="en-US" sz="3200" dirty="0"/>
          </a:p>
        </p:txBody>
      </p:sp>
    </p:spTree>
    <p:extLst>
      <p:ext uri="{BB962C8B-B14F-4D97-AF65-F5344CB8AC3E}">
        <p14:creationId xmlns:p14="http://schemas.microsoft.com/office/powerpoint/2010/main" val="42640211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9" name="Text Placeholder 8">
            <a:extLst>
              <a:ext uri="{FF2B5EF4-FFF2-40B4-BE49-F238E27FC236}">
                <a16:creationId xmlns:a16="http://schemas.microsoft.com/office/drawing/2014/main" id="{EF8B70C2-14C8-A547-8F2E-9D68654CB0BF}"/>
              </a:ext>
            </a:extLst>
          </p:cNvPr>
          <p:cNvSpPr>
            <a:spLocks noGrp="1"/>
          </p:cNvSpPr>
          <p:nvPr>
            <p:ph type="body" sz="quarter" idx="32"/>
          </p:nvPr>
        </p:nvSpPr>
        <p:spPr/>
        <p:txBody>
          <a:bodyPr/>
          <a:lstStyle/>
          <a:p>
            <a:endParaRPr lang="en-US"/>
          </a:p>
        </p:txBody>
      </p:sp>
      <p:sp>
        <p:nvSpPr>
          <p:cNvPr id="10" name="Content Placeholder 9">
            <a:extLst>
              <a:ext uri="{FF2B5EF4-FFF2-40B4-BE49-F238E27FC236}">
                <a16:creationId xmlns:a16="http://schemas.microsoft.com/office/drawing/2014/main" id="{9BD841A2-8CEE-FE7D-5B09-F6EE7D4B420E}"/>
              </a:ext>
            </a:extLst>
          </p:cNvPr>
          <p:cNvSpPr>
            <a:spLocks noGrp="1"/>
          </p:cNvSpPr>
          <p:nvPr>
            <p:ph sz="quarter" idx="33"/>
          </p:nvPr>
        </p:nvSpPr>
        <p:spPr/>
        <p:txBody>
          <a:bodyPr>
            <a:normAutofit/>
          </a:bodyPr>
          <a:lstStyle/>
          <a:p>
            <a:pPr marL="0" indent="0">
              <a:lnSpc>
                <a:spcPct val="107916"/>
              </a:lnSpc>
              <a:buNone/>
            </a:pPr>
            <a:r>
              <a:rPr lang="en-US" sz="2800" dirty="0">
                <a:solidFill>
                  <a:schemeClr val="dk1"/>
                </a:solidFill>
                <a:latin typeface="Calibri"/>
                <a:ea typeface="Calibri"/>
                <a:cs typeface="Calibri"/>
                <a:sym typeface="Calibri"/>
              </a:rPr>
              <a:t>Web = Internet</a:t>
            </a:r>
          </a:p>
          <a:p>
            <a:pPr marL="0" indent="0">
              <a:lnSpc>
                <a:spcPct val="107916"/>
              </a:lnSpc>
              <a:buNone/>
            </a:pPr>
            <a:endParaRPr lang="en-US" sz="2800" dirty="0">
              <a:solidFill>
                <a:schemeClr val="dk1"/>
              </a:solidFill>
              <a:latin typeface="Calibri"/>
              <a:ea typeface="Calibri"/>
              <a:cs typeface="Calibri"/>
              <a:sym typeface="Calibri"/>
            </a:endParaRPr>
          </a:p>
          <a:p>
            <a:pPr indent="0">
              <a:lnSpc>
                <a:spcPct val="107916"/>
              </a:lnSpc>
              <a:buNone/>
            </a:pPr>
            <a:r>
              <a:rPr lang="es-ES" sz="2800" i="1" u="sng" dirty="0">
                <a:solidFill>
                  <a:schemeClr val="dk1"/>
                </a:solidFill>
                <a:latin typeface="Calibri"/>
                <a:ea typeface="Calibri"/>
                <a:cs typeface="Calibri"/>
                <a:sym typeface="Calibri"/>
              </a:rPr>
              <a:t>Navegar (v): </a:t>
            </a:r>
            <a:r>
              <a:rPr lang="es-ES" sz="2800" i="1" dirty="0">
                <a:solidFill>
                  <a:schemeClr val="dk1"/>
                </a:solidFill>
                <a:latin typeface="Calibri"/>
                <a:ea typeface="Calibri"/>
                <a:cs typeface="Calibri"/>
                <a:sym typeface="Calibri"/>
              </a:rPr>
              <a:t>echar un vistazo a un lugar sin un propósito. (utilice un ejemplo de hojear en una tienda)</a:t>
            </a:r>
          </a:p>
          <a:p>
            <a:pPr indent="0">
              <a:lnSpc>
                <a:spcPct val="107916"/>
              </a:lnSpc>
              <a:buNone/>
            </a:pPr>
            <a:r>
              <a:rPr lang="es-ES" sz="2800" i="1" u="sng" dirty="0">
                <a:solidFill>
                  <a:schemeClr val="dk1"/>
                </a:solidFill>
                <a:latin typeface="Calibri"/>
                <a:ea typeface="Calibri"/>
                <a:cs typeface="Calibri"/>
                <a:sym typeface="Calibri"/>
              </a:rPr>
              <a:t>Navegador (n):</a:t>
            </a:r>
            <a:r>
              <a:rPr lang="es-ES" sz="2800" i="1" dirty="0">
                <a:solidFill>
                  <a:schemeClr val="dk1"/>
                </a:solidFill>
                <a:latin typeface="Calibri"/>
                <a:ea typeface="Calibri"/>
                <a:cs typeface="Calibri"/>
                <a:sym typeface="Calibri"/>
              </a:rPr>
              <a:t> persona o cosa que busca en un lugar.</a:t>
            </a:r>
          </a:p>
          <a:p>
            <a:pPr indent="0">
              <a:lnSpc>
                <a:spcPct val="107916"/>
              </a:lnSpc>
              <a:buNone/>
            </a:pPr>
            <a:r>
              <a:rPr lang="en-US" sz="2800" i="1" u="sng" dirty="0" err="1">
                <a:solidFill>
                  <a:schemeClr val="dk1"/>
                </a:solidFill>
                <a:latin typeface="Calibri"/>
                <a:ea typeface="Calibri"/>
                <a:cs typeface="Calibri"/>
                <a:sym typeface="Calibri"/>
              </a:rPr>
              <a:t>Navegador</a:t>
            </a:r>
            <a:r>
              <a:rPr lang="en-US" sz="2800" i="1" u="sng" dirty="0">
                <a:solidFill>
                  <a:schemeClr val="dk1"/>
                </a:solidFill>
                <a:latin typeface="Calibri"/>
                <a:ea typeface="Calibri"/>
                <a:cs typeface="Calibri"/>
                <a:sym typeface="Calibri"/>
              </a:rPr>
              <a:t> web (n): </a:t>
            </a:r>
            <a:r>
              <a:rPr lang="en-US" sz="2800" i="1" dirty="0" err="1">
                <a:solidFill>
                  <a:schemeClr val="dk1"/>
                </a:solidFill>
                <a:latin typeface="Calibri"/>
                <a:ea typeface="Calibri"/>
                <a:cs typeface="Calibri"/>
                <a:sym typeface="Calibri"/>
              </a:rPr>
              <a:t>aplicación</a:t>
            </a:r>
            <a:r>
              <a:rPr lang="en-US" sz="2800" i="1" dirty="0">
                <a:solidFill>
                  <a:schemeClr val="dk1"/>
                </a:solidFill>
                <a:latin typeface="Calibri"/>
                <a:ea typeface="Calibri"/>
                <a:cs typeface="Calibri"/>
                <a:sym typeface="Calibri"/>
              </a:rPr>
              <a:t> que se </a:t>
            </a:r>
            <a:r>
              <a:rPr lang="en-US" sz="2800" i="1" dirty="0" err="1">
                <a:solidFill>
                  <a:schemeClr val="dk1"/>
                </a:solidFill>
                <a:latin typeface="Calibri"/>
                <a:ea typeface="Calibri"/>
                <a:cs typeface="Calibri"/>
                <a:sym typeface="Calibri"/>
              </a:rPr>
              <a:t>utiliza</a:t>
            </a:r>
            <a:r>
              <a:rPr lang="en-US" sz="2800" i="1" dirty="0">
                <a:solidFill>
                  <a:schemeClr val="dk1"/>
                </a:solidFill>
                <a:latin typeface="Calibri"/>
                <a:ea typeface="Calibri"/>
                <a:cs typeface="Calibri"/>
                <a:sym typeface="Calibri"/>
              </a:rPr>
              <a:t> para </a:t>
            </a:r>
            <a:r>
              <a:rPr lang="en-US" sz="2800" i="1" dirty="0" err="1">
                <a:solidFill>
                  <a:schemeClr val="dk1"/>
                </a:solidFill>
                <a:latin typeface="Calibri"/>
                <a:ea typeface="Calibri"/>
                <a:cs typeface="Calibri"/>
                <a:sym typeface="Calibri"/>
              </a:rPr>
              <a:t>explorar</a:t>
            </a:r>
            <a:r>
              <a:rPr lang="en-US" sz="2800" i="1" dirty="0">
                <a:solidFill>
                  <a:schemeClr val="dk1"/>
                </a:solidFill>
                <a:latin typeface="Calibri"/>
                <a:ea typeface="Calibri"/>
                <a:cs typeface="Calibri"/>
                <a:sym typeface="Calibri"/>
              </a:rPr>
              <a:t> Internet.</a:t>
            </a:r>
            <a:endParaRPr lang="en-US" sz="2800" dirty="0">
              <a:solidFill>
                <a:schemeClr val="dk1"/>
              </a:solidFill>
              <a:latin typeface="Calibri"/>
              <a:ea typeface="Calibri"/>
              <a:cs typeface="Calibri"/>
              <a:sym typeface="Calibri"/>
            </a:endParaRPr>
          </a:p>
        </p:txBody>
      </p:sp>
      <p:sp>
        <p:nvSpPr>
          <p:cNvPr id="11" name="Text Placeholder 10">
            <a:extLst>
              <a:ext uri="{FF2B5EF4-FFF2-40B4-BE49-F238E27FC236}">
                <a16:creationId xmlns:a16="http://schemas.microsoft.com/office/drawing/2014/main" id="{E5474F04-2BE4-1F28-15BE-7D3F397445D8}"/>
              </a:ext>
            </a:extLst>
          </p:cNvPr>
          <p:cNvSpPr>
            <a:spLocks noGrp="1"/>
          </p:cNvSpPr>
          <p:nvPr>
            <p:ph type="body" sz="quarter" idx="34"/>
          </p:nvPr>
        </p:nvSpPr>
        <p:spPr/>
        <p:txBody>
          <a:bodyPr/>
          <a:lstStyle/>
          <a:p>
            <a:endParaRPr lang="en-US" dirty="0"/>
          </a:p>
        </p:txBody>
      </p:sp>
      <p:sp>
        <p:nvSpPr>
          <p:cNvPr id="90" name="Google Shape;90;p19"/>
          <p:cNvSpPr txBox="1">
            <a:spLocks noGrp="1"/>
          </p:cNvSpPr>
          <p:nvPr>
            <p:ph type="title" idx="4294967295"/>
          </p:nvPr>
        </p:nvSpPr>
        <p:spPr>
          <a:xfrm>
            <a:off x="1547702" y="74425"/>
            <a:ext cx="11360150" cy="763588"/>
          </a:xfrm>
          <a:prstGeom prst="rect">
            <a:avLst/>
          </a:prstGeom>
        </p:spPr>
        <p:txBody>
          <a:bodyPr spcFirstLastPara="1" vert="horz" wrap="square" lIns="121900" tIns="121900" rIns="121900" bIns="121900" rtlCol="0" anchor="t" anchorCtr="0">
            <a:normAutofit fontScale="90000"/>
          </a:bodyPr>
          <a:lstStyle/>
          <a:p>
            <a:r>
              <a:rPr lang="es-ES" dirty="0"/>
              <a:t>¿Qué es un navegador web?</a:t>
            </a:r>
          </a:p>
        </p:txBody>
      </p:sp>
      <p:sp>
        <p:nvSpPr>
          <p:cNvPr id="12" name="Slide Number Placeholder 3">
            <a:extLst>
              <a:ext uri="{FF2B5EF4-FFF2-40B4-BE49-F238E27FC236}">
                <a16:creationId xmlns:a16="http://schemas.microsoft.com/office/drawing/2014/main" id="{0C29A95A-BBC7-DCF7-8553-E818D2815F6E}"/>
              </a:ext>
            </a:extLst>
          </p:cNvPr>
          <p:cNvSpPr>
            <a:spLocks noGrp="1"/>
          </p:cNvSpPr>
          <p:nvPr>
            <p:ph type="sldNum" sz="quarter" idx="22"/>
          </p:nvPr>
        </p:nvSpPr>
        <p:spPr>
          <a:xfrm>
            <a:off x="10891520" y="6116320"/>
            <a:ext cx="1087120" cy="605155"/>
          </a:xfrm>
        </p:spPr>
        <p:txBody>
          <a:bodyPr/>
          <a:lstStyle/>
          <a:p>
            <a:fld id="{F1C3B705-76CB-4701-B49A-E6553401712F}" type="slidenum">
              <a:rPr lang="en-US" smtClean="0"/>
              <a:pPr/>
              <a:t>8</a:t>
            </a:fld>
            <a:endParaRPr lang="en-US" dirty="0"/>
          </a:p>
        </p:txBody>
      </p:sp>
      <p:sp>
        <p:nvSpPr>
          <p:cNvPr id="13" name="Footer Placeholder 1">
            <a:extLst>
              <a:ext uri="{FF2B5EF4-FFF2-40B4-BE49-F238E27FC236}">
                <a16:creationId xmlns:a16="http://schemas.microsoft.com/office/drawing/2014/main" id="{FEEF12E6-0D30-6FE4-BD9F-8D91FF5936FE}"/>
              </a:ext>
            </a:extLst>
          </p:cNvPr>
          <p:cNvSpPr>
            <a:spLocks noGrp="1"/>
          </p:cNvSpPr>
          <p:nvPr>
            <p:ph type="ftr" sz="quarter" idx="21"/>
          </p:nvPr>
        </p:nvSpPr>
        <p:spPr>
          <a:xfrm>
            <a:off x="7534275" y="6125556"/>
            <a:ext cx="3108325" cy="605155"/>
          </a:xfrm>
        </p:spPr>
        <p:txBody>
          <a:bodyPr/>
          <a:lstStyle/>
          <a:p>
            <a:r>
              <a:rPr lang="en-US" dirty="0"/>
              <a:t>UNIT 06 – Web Browsers</a:t>
            </a:r>
          </a:p>
          <a:p>
            <a:r>
              <a:rPr lang="en-US" dirty="0"/>
              <a:t>LESSON 01 – What is a Web Browser?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5" name="Picture Placeholder 4">
            <a:extLst>
              <a:ext uri="{FF2B5EF4-FFF2-40B4-BE49-F238E27FC236}">
                <a16:creationId xmlns:a16="http://schemas.microsoft.com/office/drawing/2014/main" id="{B884F2DD-2C38-2B88-0C00-9458FCCF07F2}"/>
              </a:ext>
            </a:extLst>
          </p:cNvPr>
          <p:cNvSpPr>
            <a:spLocks noGrp="1"/>
          </p:cNvSpPr>
          <p:nvPr>
            <p:ph type="pic" sz="quarter" idx="38"/>
          </p:nvPr>
        </p:nvSpPr>
        <p:spPr>
          <a:xfrm>
            <a:off x="3115341" y="1578503"/>
            <a:ext cx="8651358" cy="4122738"/>
          </a:xfrm>
        </p:spPr>
        <p:txBody>
          <a:bodyPr>
            <a:normAutofit/>
          </a:bodyPr>
          <a:lstStyle/>
          <a:p>
            <a:pPr marL="0" indent="0">
              <a:lnSpc>
                <a:spcPct val="107916"/>
              </a:lnSpc>
              <a:buClr>
                <a:schemeClr val="dk1"/>
              </a:buClr>
              <a:buSzPts val="1100"/>
              <a:buNone/>
            </a:pPr>
            <a:r>
              <a:rPr lang="es-ES" sz="2800" dirty="0">
                <a:solidFill>
                  <a:schemeClr val="dk1"/>
                </a:solidFill>
                <a:latin typeface="Calibri"/>
                <a:ea typeface="Calibri"/>
                <a:cs typeface="Calibri"/>
                <a:sym typeface="Calibri"/>
              </a:rPr>
              <a:t>¿Cuáles son algunos de los navegadores web que has utilizado o visto?</a:t>
            </a:r>
          </a:p>
          <a:p>
            <a:pPr marL="0" indent="0">
              <a:lnSpc>
                <a:spcPct val="107916"/>
              </a:lnSpc>
              <a:buClr>
                <a:schemeClr val="dk1"/>
              </a:buClr>
              <a:buSzPts val="1100"/>
              <a:buNone/>
            </a:pPr>
            <a:endParaRPr lang="en-US" sz="2800" dirty="0">
              <a:solidFill>
                <a:schemeClr val="dk1"/>
              </a:solidFill>
              <a:latin typeface="Calibri"/>
              <a:ea typeface="Calibri"/>
              <a:cs typeface="Calibri"/>
              <a:sym typeface="Calibri"/>
            </a:endParaRPr>
          </a:p>
          <a:p>
            <a:pPr marL="0" indent="0">
              <a:lnSpc>
                <a:spcPct val="107916"/>
              </a:lnSpc>
              <a:buClr>
                <a:schemeClr val="dk1"/>
              </a:buClr>
              <a:buSzPts val="1100"/>
              <a:buNone/>
            </a:pPr>
            <a:r>
              <a:rPr lang="en-US" sz="2800" dirty="0" err="1">
                <a:solidFill>
                  <a:schemeClr val="dk1"/>
                </a:solidFill>
                <a:latin typeface="Calibri"/>
                <a:ea typeface="Calibri"/>
                <a:cs typeface="Calibri"/>
                <a:sym typeface="Calibri"/>
              </a:rPr>
              <a:t>Folleto</a:t>
            </a:r>
            <a:r>
              <a:rPr lang="en-US" sz="2800" dirty="0">
                <a:solidFill>
                  <a:schemeClr val="dk1"/>
                </a:solidFill>
                <a:latin typeface="Calibri"/>
                <a:ea typeface="Calibri"/>
                <a:cs typeface="Calibri"/>
                <a:sym typeface="Calibri"/>
              </a:rPr>
              <a:t>: </a:t>
            </a:r>
            <a:r>
              <a:rPr lang="es-ES" sz="2800" dirty="0">
                <a:solidFill>
                  <a:schemeClr val="dk1"/>
                </a:solidFill>
                <a:latin typeface="Calibri"/>
                <a:ea typeface="Calibri"/>
                <a:cs typeface="Calibri"/>
                <a:sym typeface="Calibri"/>
              </a:rPr>
              <a:t>Unidad 6 Lección 1.Actividad.Navegadores T-Chart </a:t>
            </a:r>
            <a:endParaRPr lang="en-US" dirty="0"/>
          </a:p>
        </p:txBody>
      </p:sp>
      <p:sp>
        <p:nvSpPr>
          <p:cNvPr id="102" name="Google Shape;102;p21"/>
          <p:cNvSpPr txBox="1">
            <a:spLocks noGrp="1"/>
          </p:cNvSpPr>
          <p:nvPr>
            <p:ph type="title" idx="4294967295"/>
          </p:nvPr>
        </p:nvSpPr>
        <p:spPr>
          <a:xfrm>
            <a:off x="138224" y="508665"/>
            <a:ext cx="11360150" cy="763588"/>
          </a:xfrm>
          <a:prstGeom prst="rect">
            <a:avLst/>
          </a:prstGeom>
        </p:spPr>
        <p:txBody>
          <a:bodyPr spcFirstLastPara="1" vert="horz" wrap="square" lIns="121900" tIns="121900" rIns="121900" bIns="121900" rtlCol="0" anchor="t" anchorCtr="0">
            <a:normAutofit fontScale="90000"/>
          </a:bodyPr>
          <a:lstStyle/>
          <a:p>
            <a:r>
              <a:rPr lang="en-US" dirty="0" err="1"/>
              <a:t>Navegadores</a:t>
            </a:r>
            <a:r>
              <a:rPr lang="en-US" dirty="0"/>
              <a:t> e </a:t>
            </a:r>
            <a:r>
              <a:rPr lang="en-US" dirty="0" err="1"/>
              <a:t>iconos</a:t>
            </a:r>
            <a:r>
              <a:rPr lang="en-US" dirty="0"/>
              <a:t> </a:t>
            </a:r>
            <a:r>
              <a:rPr lang="en-US" dirty="0" err="1"/>
              <a:t>comunes</a:t>
            </a:r>
            <a:endParaRPr lang="en-US" dirty="0"/>
          </a:p>
        </p:txBody>
      </p:sp>
      <p:grpSp>
        <p:nvGrpSpPr>
          <p:cNvPr id="12" name="Group 11">
            <a:extLst>
              <a:ext uri="{FF2B5EF4-FFF2-40B4-BE49-F238E27FC236}">
                <a16:creationId xmlns:a16="http://schemas.microsoft.com/office/drawing/2014/main" id="{064DBCAF-71E8-2ED2-081F-1AC28D0B3913}"/>
              </a:ext>
            </a:extLst>
          </p:cNvPr>
          <p:cNvGrpSpPr/>
          <p:nvPr/>
        </p:nvGrpSpPr>
        <p:grpSpPr>
          <a:xfrm>
            <a:off x="1489203" y="2580640"/>
            <a:ext cx="1397996" cy="1696720"/>
            <a:chOff x="4711290" y="1942774"/>
            <a:chExt cx="1950967" cy="2367850"/>
          </a:xfrm>
        </p:grpSpPr>
        <p:sp>
          <p:nvSpPr>
            <p:cNvPr id="13" name="Freeform: Shape 12">
              <a:extLst>
                <a:ext uri="{FF2B5EF4-FFF2-40B4-BE49-F238E27FC236}">
                  <a16:creationId xmlns:a16="http://schemas.microsoft.com/office/drawing/2014/main" id="{16621508-46A4-40BF-BC94-615D9B246232}"/>
                </a:ext>
              </a:extLst>
            </p:cNvPr>
            <p:cNvSpPr/>
            <p:nvPr/>
          </p:nvSpPr>
          <p:spPr>
            <a:xfrm>
              <a:off x="4711290" y="1942774"/>
              <a:ext cx="1950967" cy="2367850"/>
            </a:xfrm>
            <a:custGeom>
              <a:avLst/>
              <a:gdLst>
                <a:gd name="connsiteX0" fmla="*/ 1797197 w 1950967"/>
                <a:gd name="connsiteY0" fmla="*/ 195817 h 2367850"/>
                <a:gd name="connsiteX1" fmla="*/ 1797284 w 1950967"/>
                <a:gd name="connsiteY1" fmla="*/ 524678 h 2367850"/>
                <a:gd name="connsiteX2" fmla="*/ 1799535 w 1950967"/>
                <a:gd name="connsiteY2" fmla="*/ 684136 h 2367850"/>
                <a:gd name="connsiteX3" fmla="*/ 1811514 w 1950967"/>
                <a:gd name="connsiteY3" fmla="*/ 984079 h 2367850"/>
                <a:gd name="connsiteX4" fmla="*/ 1825328 w 1950967"/>
                <a:gd name="connsiteY4" fmla="*/ 1177899 h 2367850"/>
                <a:gd name="connsiteX5" fmla="*/ 1850750 w 1950967"/>
                <a:gd name="connsiteY5" fmla="*/ 1415567 h 2367850"/>
                <a:gd name="connsiteX6" fmla="*/ 1879647 w 1950967"/>
                <a:gd name="connsiteY6" fmla="*/ 1627420 h 2367850"/>
                <a:gd name="connsiteX7" fmla="*/ 1915276 w 1950967"/>
                <a:gd name="connsiteY7" fmla="*/ 1852541 h 2367850"/>
                <a:gd name="connsiteX8" fmla="*/ 1945157 w 1950967"/>
                <a:gd name="connsiteY8" fmla="*/ 2041049 h 2367850"/>
                <a:gd name="connsiteX9" fmla="*/ 1950097 w 1950967"/>
                <a:gd name="connsiteY9" fmla="*/ 2070077 h 2367850"/>
                <a:gd name="connsiteX10" fmla="*/ 1905221 w 1950967"/>
                <a:gd name="connsiteY10" fmla="*/ 2133555 h 2367850"/>
                <a:gd name="connsiteX11" fmla="*/ 1741982 w 1950967"/>
                <a:gd name="connsiteY11" fmla="*/ 2155807 h 2367850"/>
                <a:gd name="connsiteX12" fmla="*/ 1552709 w 1950967"/>
                <a:gd name="connsiteY12" fmla="*/ 2181075 h 2367850"/>
                <a:gd name="connsiteX13" fmla="*/ 1347195 w 1950967"/>
                <a:gd name="connsiteY13" fmla="*/ 2208376 h 2367850"/>
                <a:gd name="connsiteX14" fmla="*/ 1159080 w 1950967"/>
                <a:gd name="connsiteY14" fmla="*/ 2233710 h 2367850"/>
                <a:gd name="connsiteX15" fmla="*/ 973086 w 1950967"/>
                <a:gd name="connsiteY15" fmla="*/ 2258520 h 2367850"/>
                <a:gd name="connsiteX16" fmla="*/ 765495 w 1950967"/>
                <a:gd name="connsiteY16" fmla="*/ 2286455 h 2367850"/>
                <a:gd name="connsiteX17" fmla="*/ 579501 w 1950967"/>
                <a:gd name="connsiteY17" fmla="*/ 2311199 h 2367850"/>
                <a:gd name="connsiteX18" fmla="*/ 361156 w 1950967"/>
                <a:gd name="connsiteY18" fmla="*/ 2340970 h 2367850"/>
                <a:gd name="connsiteX19" fmla="*/ 165456 w 1950967"/>
                <a:gd name="connsiteY19" fmla="*/ 2367244 h 2367850"/>
                <a:gd name="connsiteX20" fmla="*/ 76033 w 1950967"/>
                <a:gd name="connsiteY20" fmla="*/ 2292597 h 2367850"/>
                <a:gd name="connsiteX21" fmla="*/ 60164 w 1950967"/>
                <a:gd name="connsiteY21" fmla="*/ 2152725 h 2367850"/>
                <a:gd name="connsiteX22" fmla="*/ 39529 w 1950967"/>
                <a:gd name="connsiteY22" fmla="*/ 1974927 h 2367850"/>
                <a:gd name="connsiteX23" fmla="*/ 20490 w 1950967"/>
                <a:gd name="connsiteY23" fmla="*/ 1764036 h 2367850"/>
                <a:gd name="connsiteX24" fmla="*/ 10523 w 1950967"/>
                <a:gd name="connsiteY24" fmla="*/ 1595135 h 2367850"/>
                <a:gd name="connsiteX25" fmla="*/ 1758 w 1950967"/>
                <a:gd name="connsiteY25" fmla="*/ 1331062 h 2367850"/>
                <a:gd name="connsiteX26" fmla="*/ 949 w 1950967"/>
                <a:gd name="connsiteY26" fmla="*/ 1080891 h 2367850"/>
                <a:gd name="connsiteX27" fmla="*/ 12665 w 1950967"/>
                <a:gd name="connsiteY27" fmla="*/ 766718 h 2367850"/>
                <a:gd name="connsiteX28" fmla="*/ 26501 w 1950967"/>
                <a:gd name="connsiteY28" fmla="*/ 546624 h 2367850"/>
                <a:gd name="connsiteX29" fmla="*/ 33125 w 1950967"/>
                <a:gd name="connsiteY29" fmla="*/ 461748 h 2367850"/>
                <a:gd name="connsiteX30" fmla="*/ 58983 w 1950967"/>
                <a:gd name="connsiteY30" fmla="*/ 414183 h 2367850"/>
                <a:gd name="connsiteX31" fmla="*/ 245830 w 1950967"/>
                <a:gd name="connsiteY31" fmla="*/ 227052 h 2367850"/>
                <a:gd name="connsiteX32" fmla="*/ 446251 w 1950967"/>
                <a:gd name="connsiteY32" fmla="*/ 27222 h 2367850"/>
                <a:gd name="connsiteX33" fmla="*/ 524002 w 1950967"/>
                <a:gd name="connsiteY33" fmla="*/ 139 h 2367850"/>
                <a:gd name="connsiteX34" fmla="*/ 743331 w 1950967"/>
                <a:gd name="connsiteY34" fmla="*/ 8008 h 2367850"/>
                <a:gd name="connsiteX35" fmla="*/ 983359 w 1950967"/>
                <a:gd name="connsiteY35" fmla="*/ 16708 h 2367850"/>
                <a:gd name="connsiteX36" fmla="*/ 1215759 w 1950967"/>
                <a:gd name="connsiteY36" fmla="*/ 25451 h 2367850"/>
                <a:gd name="connsiteX37" fmla="*/ 1514719 w 1950967"/>
                <a:gd name="connsiteY37" fmla="*/ 36468 h 2367850"/>
                <a:gd name="connsiteX38" fmla="*/ 1742725 w 1950967"/>
                <a:gd name="connsiteY38" fmla="*/ 45189 h 2367850"/>
                <a:gd name="connsiteX39" fmla="*/ 1782398 w 1950967"/>
                <a:gd name="connsiteY39" fmla="*/ 57059 h 2367850"/>
                <a:gd name="connsiteX40" fmla="*/ 1798399 w 1950967"/>
                <a:gd name="connsiteY40" fmla="*/ 98546 h 2367850"/>
                <a:gd name="connsiteX41" fmla="*/ 1798530 w 1950967"/>
                <a:gd name="connsiteY41" fmla="*/ 195795 h 2367850"/>
                <a:gd name="connsiteX42" fmla="*/ 1797197 w 1950967"/>
                <a:gd name="connsiteY42" fmla="*/ 195795 h 2367850"/>
                <a:gd name="connsiteX43" fmla="*/ 1832586 w 1950967"/>
                <a:gd name="connsiteY43" fmla="*/ 2031781 h 2367850"/>
                <a:gd name="connsiteX44" fmla="*/ 1688800 w 1950967"/>
                <a:gd name="connsiteY44" fmla="*/ 153892 h 2367850"/>
                <a:gd name="connsiteX45" fmla="*/ 566254 w 1950967"/>
                <a:gd name="connsiteY45" fmla="*/ 108994 h 2367850"/>
                <a:gd name="connsiteX46" fmla="*/ 566298 w 1950967"/>
                <a:gd name="connsiteY46" fmla="*/ 126678 h 2367850"/>
                <a:gd name="connsiteX47" fmla="*/ 571872 w 1950967"/>
                <a:gd name="connsiteY47" fmla="*/ 246616 h 2367850"/>
                <a:gd name="connsiteX48" fmla="*/ 581599 w 1950967"/>
                <a:gd name="connsiteY48" fmla="*/ 474579 h 2367850"/>
                <a:gd name="connsiteX49" fmla="*/ 521772 w 1950967"/>
                <a:gd name="connsiteY49" fmla="*/ 536023 h 2367850"/>
                <a:gd name="connsiteX50" fmla="*/ 356041 w 1950967"/>
                <a:gd name="connsiteY50" fmla="*/ 528219 h 2367850"/>
                <a:gd name="connsiteX51" fmla="*/ 201151 w 1950967"/>
                <a:gd name="connsiteY51" fmla="*/ 521684 h 2367850"/>
                <a:gd name="connsiteX52" fmla="*/ 140712 w 1950967"/>
                <a:gd name="connsiteY52" fmla="*/ 521574 h 2367850"/>
                <a:gd name="connsiteX53" fmla="*/ 183708 w 1950967"/>
                <a:gd name="connsiteY53" fmla="*/ 2251197 h 2367850"/>
                <a:gd name="connsiteX54" fmla="*/ 1832586 w 1950967"/>
                <a:gd name="connsiteY54" fmla="*/ 2031781 h 2367850"/>
                <a:gd name="connsiteX55" fmla="*/ 232496 w 1950967"/>
                <a:gd name="connsiteY55" fmla="*/ 412653 h 2367850"/>
                <a:gd name="connsiteX56" fmla="*/ 468962 w 1950967"/>
                <a:gd name="connsiteY56" fmla="*/ 423036 h 2367850"/>
                <a:gd name="connsiteX57" fmla="*/ 457246 w 1950967"/>
                <a:gd name="connsiteY57" fmla="*/ 184800 h 2367850"/>
                <a:gd name="connsiteX58" fmla="*/ 232496 w 1950967"/>
                <a:gd name="connsiteY58" fmla="*/ 412653 h 2367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1950967" h="2367850">
                  <a:moveTo>
                    <a:pt x="1797197" y="195817"/>
                  </a:moveTo>
                  <a:cubicBezTo>
                    <a:pt x="1797197" y="305437"/>
                    <a:pt x="1796978" y="415058"/>
                    <a:pt x="1797284" y="524678"/>
                  </a:cubicBezTo>
                  <a:cubicBezTo>
                    <a:pt x="1797437" y="577838"/>
                    <a:pt x="1797765" y="631020"/>
                    <a:pt x="1799535" y="684136"/>
                  </a:cubicBezTo>
                  <a:cubicBezTo>
                    <a:pt x="1802858" y="784139"/>
                    <a:pt x="1806552" y="884142"/>
                    <a:pt x="1811514" y="984079"/>
                  </a:cubicBezTo>
                  <a:cubicBezTo>
                    <a:pt x="1814727" y="1048759"/>
                    <a:pt x="1819383" y="1113416"/>
                    <a:pt x="1825328" y="1177899"/>
                  </a:cubicBezTo>
                  <a:cubicBezTo>
                    <a:pt x="1832651" y="1257224"/>
                    <a:pt x="1841220" y="1336461"/>
                    <a:pt x="1850750" y="1415567"/>
                  </a:cubicBezTo>
                  <a:cubicBezTo>
                    <a:pt x="1859275" y="1486323"/>
                    <a:pt x="1869177" y="1556926"/>
                    <a:pt x="1879647" y="1627420"/>
                  </a:cubicBezTo>
                  <a:cubicBezTo>
                    <a:pt x="1890817" y="1702570"/>
                    <a:pt x="1903364" y="1777501"/>
                    <a:pt x="1915276" y="1852541"/>
                  </a:cubicBezTo>
                  <a:cubicBezTo>
                    <a:pt x="1925266" y="1915384"/>
                    <a:pt x="1935168" y="1978206"/>
                    <a:pt x="1945157" y="2041049"/>
                  </a:cubicBezTo>
                  <a:cubicBezTo>
                    <a:pt x="1946687" y="2050732"/>
                    <a:pt x="1948567" y="2060394"/>
                    <a:pt x="1950097" y="2070077"/>
                  </a:cubicBezTo>
                  <a:cubicBezTo>
                    <a:pt x="1955234" y="2102406"/>
                    <a:pt x="1937310" y="2128811"/>
                    <a:pt x="1905221" y="2133555"/>
                  </a:cubicBezTo>
                  <a:cubicBezTo>
                    <a:pt x="1850903" y="2141577"/>
                    <a:pt x="1796410" y="2148506"/>
                    <a:pt x="1741982" y="2155807"/>
                  </a:cubicBezTo>
                  <a:cubicBezTo>
                    <a:pt x="1678898" y="2164288"/>
                    <a:pt x="1615814" y="2172681"/>
                    <a:pt x="1552709" y="2181075"/>
                  </a:cubicBezTo>
                  <a:cubicBezTo>
                    <a:pt x="1484204" y="2190190"/>
                    <a:pt x="1415699" y="2199218"/>
                    <a:pt x="1347195" y="2208376"/>
                  </a:cubicBezTo>
                  <a:cubicBezTo>
                    <a:pt x="1284483" y="2216770"/>
                    <a:pt x="1221792" y="2225295"/>
                    <a:pt x="1159080" y="2233710"/>
                  </a:cubicBezTo>
                  <a:cubicBezTo>
                    <a:pt x="1097089" y="2242016"/>
                    <a:pt x="1035076" y="2250213"/>
                    <a:pt x="973086" y="2258520"/>
                  </a:cubicBezTo>
                  <a:cubicBezTo>
                    <a:pt x="903882" y="2267788"/>
                    <a:pt x="834699" y="2277187"/>
                    <a:pt x="765495" y="2286455"/>
                  </a:cubicBezTo>
                  <a:cubicBezTo>
                    <a:pt x="703504" y="2294740"/>
                    <a:pt x="641492" y="2302827"/>
                    <a:pt x="579501" y="2311199"/>
                  </a:cubicBezTo>
                  <a:cubicBezTo>
                    <a:pt x="506712" y="2321013"/>
                    <a:pt x="433945" y="2331090"/>
                    <a:pt x="361156" y="2340970"/>
                  </a:cubicBezTo>
                  <a:cubicBezTo>
                    <a:pt x="295930" y="2349823"/>
                    <a:pt x="230748" y="2358960"/>
                    <a:pt x="165456" y="2367244"/>
                  </a:cubicBezTo>
                  <a:cubicBezTo>
                    <a:pt x="120581" y="2372949"/>
                    <a:pt x="80120" y="2337669"/>
                    <a:pt x="76033" y="2292597"/>
                  </a:cubicBezTo>
                  <a:cubicBezTo>
                    <a:pt x="71814" y="2245885"/>
                    <a:pt x="65584" y="2199327"/>
                    <a:pt x="60164" y="2152725"/>
                  </a:cubicBezTo>
                  <a:cubicBezTo>
                    <a:pt x="53256" y="2093466"/>
                    <a:pt x="45562" y="2034273"/>
                    <a:pt x="39529" y="1974927"/>
                  </a:cubicBezTo>
                  <a:cubicBezTo>
                    <a:pt x="32381" y="1904717"/>
                    <a:pt x="25955" y="1834399"/>
                    <a:pt x="20490" y="1764036"/>
                  </a:cubicBezTo>
                  <a:cubicBezTo>
                    <a:pt x="16119" y="1707816"/>
                    <a:pt x="12840" y="1651464"/>
                    <a:pt x="10523" y="1595135"/>
                  </a:cubicBezTo>
                  <a:cubicBezTo>
                    <a:pt x="6872" y="1507132"/>
                    <a:pt x="3462" y="1419108"/>
                    <a:pt x="1758" y="1331062"/>
                  </a:cubicBezTo>
                  <a:cubicBezTo>
                    <a:pt x="140" y="1247693"/>
                    <a:pt x="-822" y="1164237"/>
                    <a:pt x="949" y="1080891"/>
                  </a:cubicBezTo>
                  <a:cubicBezTo>
                    <a:pt x="3156" y="976123"/>
                    <a:pt x="7747" y="871399"/>
                    <a:pt x="12665" y="766718"/>
                  </a:cubicBezTo>
                  <a:cubicBezTo>
                    <a:pt x="16097" y="693295"/>
                    <a:pt x="21649" y="619960"/>
                    <a:pt x="26501" y="546624"/>
                  </a:cubicBezTo>
                  <a:cubicBezTo>
                    <a:pt x="28381" y="518318"/>
                    <a:pt x="30895" y="490033"/>
                    <a:pt x="33125" y="461748"/>
                  </a:cubicBezTo>
                  <a:cubicBezTo>
                    <a:pt x="34676" y="442031"/>
                    <a:pt x="45256" y="427779"/>
                    <a:pt x="58983" y="414183"/>
                  </a:cubicBezTo>
                  <a:cubicBezTo>
                    <a:pt x="121630" y="352171"/>
                    <a:pt x="183489" y="289393"/>
                    <a:pt x="245830" y="227052"/>
                  </a:cubicBezTo>
                  <a:cubicBezTo>
                    <a:pt x="312542" y="160340"/>
                    <a:pt x="379517" y="93912"/>
                    <a:pt x="446251" y="27222"/>
                  </a:cubicBezTo>
                  <a:cubicBezTo>
                    <a:pt x="467913" y="5604"/>
                    <a:pt x="494187" y="-1085"/>
                    <a:pt x="524002" y="139"/>
                  </a:cubicBezTo>
                  <a:cubicBezTo>
                    <a:pt x="597097" y="3155"/>
                    <a:pt x="670214" y="5385"/>
                    <a:pt x="743331" y="8008"/>
                  </a:cubicBezTo>
                  <a:cubicBezTo>
                    <a:pt x="823333" y="10871"/>
                    <a:pt x="903357" y="13757"/>
                    <a:pt x="983359" y="16708"/>
                  </a:cubicBezTo>
                  <a:cubicBezTo>
                    <a:pt x="1060826" y="19571"/>
                    <a:pt x="1138293" y="22566"/>
                    <a:pt x="1215759" y="25451"/>
                  </a:cubicBezTo>
                  <a:cubicBezTo>
                    <a:pt x="1315412" y="29145"/>
                    <a:pt x="1415065" y="32752"/>
                    <a:pt x="1514719" y="36468"/>
                  </a:cubicBezTo>
                  <a:cubicBezTo>
                    <a:pt x="1590721" y="39309"/>
                    <a:pt x="1666723" y="42238"/>
                    <a:pt x="1742725" y="45189"/>
                  </a:cubicBezTo>
                  <a:cubicBezTo>
                    <a:pt x="1756933" y="45736"/>
                    <a:pt x="1770857" y="46370"/>
                    <a:pt x="1782398" y="57059"/>
                  </a:cubicBezTo>
                  <a:cubicBezTo>
                    <a:pt x="1794748" y="68512"/>
                    <a:pt x="1798202" y="83005"/>
                    <a:pt x="1798399" y="98546"/>
                  </a:cubicBezTo>
                  <a:cubicBezTo>
                    <a:pt x="1798814" y="130962"/>
                    <a:pt x="1798530" y="163379"/>
                    <a:pt x="1798530" y="195795"/>
                  </a:cubicBezTo>
                  <a:lnTo>
                    <a:pt x="1797197" y="195795"/>
                  </a:lnTo>
                  <a:close/>
                  <a:moveTo>
                    <a:pt x="1832586" y="2031781"/>
                  </a:moveTo>
                  <a:cubicBezTo>
                    <a:pt x="1707008" y="1411020"/>
                    <a:pt x="1672734" y="784620"/>
                    <a:pt x="1688800" y="153892"/>
                  </a:cubicBezTo>
                  <a:cubicBezTo>
                    <a:pt x="1313686" y="138897"/>
                    <a:pt x="940363" y="123968"/>
                    <a:pt x="566254" y="108994"/>
                  </a:cubicBezTo>
                  <a:cubicBezTo>
                    <a:pt x="566254" y="115967"/>
                    <a:pt x="566036" y="121345"/>
                    <a:pt x="566298" y="126678"/>
                  </a:cubicBezTo>
                  <a:cubicBezTo>
                    <a:pt x="568112" y="166657"/>
                    <a:pt x="570145" y="206637"/>
                    <a:pt x="571872" y="246616"/>
                  </a:cubicBezTo>
                  <a:cubicBezTo>
                    <a:pt x="575173" y="322596"/>
                    <a:pt x="578233" y="398598"/>
                    <a:pt x="581599" y="474579"/>
                  </a:cubicBezTo>
                  <a:cubicBezTo>
                    <a:pt x="583370" y="514514"/>
                    <a:pt x="561883" y="537487"/>
                    <a:pt x="521772" y="536023"/>
                  </a:cubicBezTo>
                  <a:cubicBezTo>
                    <a:pt x="466514" y="534012"/>
                    <a:pt x="411277" y="530733"/>
                    <a:pt x="356041" y="528219"/>
                  </a:cubicBezTo>
                  <a:cubicBezTo>
                    <a:pt x="304411" y="525859"/>
                    <a:pt x="252781" y="523542"/>
                    <a:pt x="201151" y="521684"/>
                  </a:cubicBezTo>
                  <a:cubicBezTo>
                    <a:pt x="181282" y="520962"/>
                    <a:pt x="161369" y="521574"/>
                    <a:pt x="140712" y="521574"/>
                  </a:cubicBezTo>
                  <a:cubicBezTo>
                    <a:pt x="90853" y="1099711"/>
                    <a:pt x="103968" y="1675618"/>
                    <a:pt x="183708" y="2251197"/>
                  </a:cubicBezTo>
                  <a:cubicBezTo>
                    <a:pt x="733778" y="2177993"/>
                    <a:pt x="1282581" y="2104964"/>
                    <a:pt x="1832586" y="2031781"/>
                  </a:cubicBezTo>
                  <a:close/>
                  <a:moveTo>
                    <a:pt x="232496" y="412653"/>
                  </a:moveTo>
                  <a:cubicBezTo>
                    <a:pt x="310772" y="416085"/>
                    <a:pt x="389594" y="419561"/>
                    <a:pt x="468962" y="423036"/>
                  </a:cubicBezTo>
                  <a:cubicBezTo>
                    <a:pt x="465028" y="343231"/>
                    <a:pt x="461202" y="265392"/>
                    <a:pt x="457246" y="184800"/>
                  </a:cubicBezTo>
                  <a:cubicBezTo>
                    <a:pt x="381003" y="262092"/>
                    <a:pt x="307034" y="337088"/>
                    <a:pt x="232496" y="412653"/>
                  </a:cubicBezTo>
                  <a:close/>
                </a:path>
              </a:pathLst>
            </a:custGeom>
            <a:solidFill>
              <a:srgbClr val="000000"/>
            </a:solidFill>
            <a:ln w="2176"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2043A095-1A32-F1D9-761B-226BCF58D143}"/>
                </a:ext>
              </a:extLst>
            </p:cNvPr>
            <p:cNvSpPr/>
            <p:nvPr/>
          </p:nvSpPr>
          <p:spPr>
            <a:xfrm>
              <a:off x="4822638" y="2051746"/>
              <a:ext cx="1721258" cy="2142202"/>
            </a:xfrm>
            <a:custGeom>
              <a:avLst/>
              <a:gdLst>
                <a:gd name="connsiteX0" fmla="*/ 1721237 w 1721258"/>
                <a:gd name="connsiteY0" fmla="*/ 1922787 h 2142202"/>
                <a:gd name="connsiteX1" fmla="*/ 72359 w 1721258"/>
                <a:gd name="connsiteY1" fmla="*/ 2142203 h 2142202"/>
                <a:gd name="connsiteX2" fmla="*/ 29385 w 1721258"/>
                <a:gd name="connsiteY2" fmla="*/ 412580 h 2142202"/>
                <a:gd name="connsiteX3" fmla="*/ 89824 w 1721258"/>
                <a:gd name="connsiteY3" fmla="*/ 412689 h 2142202"/>
                <a:gd name="connsiteX4" fmla="*/ 244714 w 1721258"/>
                <a:gd name="connsiteY4" fmla="*/ 419225 h 2142202"/>
                <a:gd name="connsiteX5" fmla="*/ 410445 w 1721258"/>
                <a:gd name="connsiteY5" fmla="*/ 427028 h 2142202"/>
                <a:gd name="connsiteX6" fmla="*/ 470272 w 1721258"/>
                <a:gd name="connsiteY6" fmla="*/ 365584 h 2142202"/>
                <a:gd name="connsiteX7" fmla="*/ 460545 w 1721258"/>
                <a:gd name="connsiteY7" fmla="*/ 137621 h 2142202"/>
                <a:gd name="connsiteX8" fmla="*/ 454971 w 1721258"/>
                <a:gd name="connsiteY8" fmla="*/ 17684 h 2142202"/>
                <a:gd name="connsiteX9" fmla="*/ 454927 w 1721258"/>
                <a:gd name="connsiteY9" fmla="*/ 0 h 2142202"/>
                <a:gd name="connsiteX10" fmla="*/ 1577473 w 1721258"/>
                <a:gd name="connsiteY10" fmla="*/ 44897 h 2142202"/>
                <a:gd name="connsiteX11" fmla="*/ 1721259 w 1721258"/>
                <a:gd name="connsiteY11" fmla="*/ 1922787 h 21422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21258" h="2142202">
                  <a:moveTo>
                    <a:pt x="1721237" y="1922787"/>
                  </a:moveTo>
                  <a:cubicBezTo>
                    <a:pt x="1171254" y="1995969"/>
                    <a:pt x="622430" y="2068998"/>
                    <a:pt x="72359" y="2142203"/>
                  </a:cubicBezTo>
                  <a:cubicBezTo>
                    <a:pt x="-7359" y="1566624"/>
                    <a:pt x="-20474" y="990717"/>
                    <a:pt x="29385" y="412580"/>
                  </a:cubicBezTo>
                  <a:cubicBezTo>
                    <a:pt x="50020" y="412580"/>
                    <a:pt x="69933" y="411990"/>
                    <a:pt x="89824" y="412689"/>
                  </a:cubicBezTo>
                  <a:cubicBezTo>
                    <a:pt x="141476" y="414547"/>
                    <a:pt x="193106" y="416864"/>
                    <a:pt x="244714" y="419225"/>
                  </a:cubicBezTo>
                  <a:cubicBezTo>
                    <a:pt x="299972" y="421739"/>
                    <a:pt x="355187" y="425017"/>
                    <a:pt x="410445" y="427028"/>
                  </a:cubicBezTo>
                  <a:cubicBezTo>
                    <a:pt x="450556" y="428493"/>
                    <a:pt x="472043" y="405520"/>
                    <a:pt x="470272" y="365584"/>
                  </a:cubicBezTo>
                  <a:cubicBezTo>
                    <a:pt x="466906" y="289604"/>
                    <a:pt x="463846" y="213602"/>
                    <a:pt x="460545" y="137621"/>
                  </a:cubicBezTo>
                  <a:cubicBezTo>
                    <a:pt x="458796" y="97642"/>
                    <a:pt x="456785" y="57663"/>
                    <a:pt x="454971" y="17684"/>
                  </a:cubicBezTo>
                  <a:cubicBezTo>
                    <a:pt x="454731" y="12328"/>
                    <a:pt x="454927" y="6973"/>
                    <a:pt x="454927" y="0"/>
                  </a:cubicBezTo>
                  <a:cubicBezTo>
                    <a:pt x="829058" y="14951"/>
                    <a:pt x="1202359" y="29881"/>
                    <a:pt x="1577473" y="44897"/>
                  </a:cubicBezTo>
                  <a:cubicBezTo>
                    <a:pt x="1561407" y="675626"/>
                    <a:pt x="1595681" y="1302026"/>
                    <a:pt x="1721259" y="1922787"/>
                  </a:cubicBezTo>
                  <a:close/>
                </a:path>
              </a:pathLst>
            </a:custGeom>
            <a:solidFill>
              <a:schemeClr val="accent4"/>
            </a:solidFill>
            <a:ln w="2176"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691A661E-DDB5-2643-19A0-C2CA2E672322}"/>
                </a:ext>
              </a:extLst>
            </p:cNvPr>
            <p:cNvSpPr/>
            <p:nvPr/>
          </p:nvSpPr>
          <p:spPr>
            <a:xfrm>
              <a:off x="4943786" y="2127574"/>
              <a:ext cx="236465" cy="238236"/>
            </a:xfrm>
            <a:custGeom>
              <a:avLst/>
              <a:gdLst>
                <a:gd name="connsiteX0" fmla="*/ 0 w 236465"/>
                <a:gd name="connsiteY0" fmla="*/ 227853 h 238236"/>
                <a:gd name="connsiteX1" fmla="*/ 224750 w 236465"/>
                <a:gd name="connsiteY1" fmla="*/ 0 h 238236"/>
                <a:gd name="connsiteX2" fmla="*/ 236466 w 236465"/>
                <a:gd name="connsiteY2" fmla="*/ 238236 h 238236"/>
                <a:gd name="connsiteX3" fmla="*/ 0 w 236465"/>
                <a:gd name="connsiteY3" fmla="*/ 227853 h 238236"/>
              </a:gdLst>
              <a:ahLst/>
              <a:cxnLst>
                <a:cxn ang="0">
                  <a:pos x="connsiteX0" y="connsiteY0"/>
                </a:cxn>
                <a:cxn ang="0">
                  <a:pos x="connsiteX1" y="connsiteY1"/>
                </a:cxn>
                <a:cxn ang="0">
                  <a:pos x="connsiteX2" y="connsiteY2"/>
                </a:cxn>
                <a:cxn ang="0">
                  <a:pos x="connsiteX3" y="connsiteY3"/>
                </a:cxn>
              </a:cxnLst>
              <a:rect l="l" t="t" r="r" b="b"/>
              <a:pathLst>
                <a:path w="236465" h="238236">
                  <a:moveTo>
                    <a:pt x="0" y="227853"/>
                  </a:moveTo>
                  <a:cubicBezTo>
                    <a:pt x="74538" y="152288"/>
                    <a:pt x="148507" y="77292"/>
                    <a:pt x="224750" y="0"/>
                  </a:cubicBezTo>
                  <a:cubicBezTo>
                    <a:pt x="228728" y="80592"/>
                    <a:pt x="232553" y="158409"/>
                    <a:pt x="236466" y="238236"/>
                  </a:cubicBezTo>
                  <a:cubicBezTo>
                    <a:pt x="157097" y="234761"/>
                    <a:pt x="78275" y="231285"/>
                    <a:pt x="0" y="227853"/>
                  </a:cubicBezTo>
                  <a:close/>
                </a:path>
              </a:pathLst>
            </a:custGeom>
            <a:solidFill>
              <a:srgbClr val="FFFFFF"/>
            </a:solidFill>
            <a:ln w="2176" cap="flat">
              <a:noFill/>
              <a:prstDash val="solid"/>
              <a:miter/>
            </a:ln>
          </p:spPr>
          <p:txBody>
            <a:bodyPr rtlCol="0" anchor="ctr"/>
            <a:lstStyle/>
            <a:p>
              <a:endParaRPr lang="en-US"/>
            </a:p>
          </p:txBody>
        </p:sp>
      </p:grpSp>
      <p:sp>
        <p:nvSpPr>
          <p:cNvPr id="16" name="Footer Placeholder 1">
            <a:extLst>
              <a:ext uri="{FF2B5EF4-FFF2-40B4-BE49-F238E27FC236}">
                <a16:creationId xmlns:a16="http://schemas.microsoft.com/office/drawing/2014/main" id="{EEAF9FEA-D863-CA91-DF8C-3DF60DAD632B}"/>
              </a:ext>
            </a:extLst>
          </p:cNvPr>
          <p:cNvSpPr>
            <a:spLocks noGrp="1"/>
          </p:cNvSpPr>
          <p:nvPr>
            <p:ph type="ftr" sz="quarter" idx="21"/>
          </p:nvPr>
        </p:nvSpPr>
        <p:spPr>
          <a:xfrm>
            <a:off x="7534275" y="6125556"/>
            <a:ext cx="3108325" cy="605155"/>
          </a:xfrm>
        </p:spPr>
        <p:txBody>
          <a:bodyPr/>
          <a:lstStyle/>
          <a:p>
            <a:r>
              <a:rPr lang="en-US" dirty="0"/>
              <a:t>UNIT 06 – Web Browsers</a:t>
            </a:r>
          </a:p>
          <a:p>
            <a:r>
              <a:rPr lang="en-US" dirty="0"/>
              <a:t>LESSON 01 – What is a Web Browser?</a:t>
            </a:r>
          </a:p>
        </p:txBody>
      </p:sp>
    </p:spTree>
  </p:cSld>
  <p:clrMapOvr>
    <a:masterClrMapping/>
  </p:clrMapOvr>
</p:sld>
</file>

<file path=ppt/theme/theme1.xml><?xml version="1.0" encoding="utf-8"?>
<a:theme xmlns:a="http://schemas.openxmlformats.org/drawingml/2006/main" name="unit 02">
  <a:themeElements>
    <a:clrScheme name="ELDES">
      <a:dk1>
        <a:srgbClr val="004375"/>
      </a:dk1>
      <a:lt1>
        <a:srgbClr val="F5F5F5"/>
      </a:lt1>
      <a:dk2>
        <a:srgbClr val="3C3C3B"/>
      </a:dk2>
      <a:lt2>
        <a:srgbClr val="FFFFFF"/>
      </a:lt2>
      <a:accent1>
        <a:srgbClr val="004375"/>
      </a:accent1>
      <a:accent2>
        <a:srgbClr val="A6D5F4"/>
      </a:accent2>
      <a:accent3>
        <a:srgbClr val="FFCC34"/>
      </a:accent3>
      <a:accent4>
        <a:srgbClr val="B0CB72"/>
      </a:accent4>
      <a:accent5>
        <a:srgbClr val="3C3C3B"/>
      </a:accent5>
      <a:accent6>
        <a:srgbClr val="F5F5F5"/>
      </a:accent6>
      <a:hlink>
        <a:srgbClr val="A6D5F4"/>
      </a:hlink>
      <a:folHlink>
        <a:srgbClr val="FFCC34"/>
      </a:folHlink>
    </a:clrScheme>
    <a:fontScheme name="ELDES">
      <a:majorFont>
        <a:latin typeface="Rubik Bold"/>
        <a:ea typeface=""/>
        <a:cs typeface="Rubik Medium"/>
      </a:majorFont>
      <a:minorFont>
        <a:latin typeface="Rubik Light"/>
        <a:ea typeface=""/>
        <a:cs typeface="Rubik Black"/>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46BA6B56CAFAC4B8DE49C1FB410908A" ma:contentTypeVersion="4" ma:contentTypeDescription="Create a new document." ma:contentTypeScope="" ma:versionID="0b6c6b58daf2eede1f18ecf6460c52f1">
  <xsd:schema xmlns:xsd="http://www.w3.org/2001/XMLSchema" xmlns:xs="http://www.w3.org/2001/XMLSchema" xmlns:p="http://schemas.microsoft.com/office/2006/metadata/properties" xmlns:ns3="936c79ad-d4fa-4eb4-abd7-ebb4720cf156" targetNamespace="http://schemas.microsoft.com/office/2006/metadata/properties" ma:root="true" ma:fieldsID="18700a1f5a98040e6364bb56f0e1d654" ns3:_="">
    <xsd:import namespace="936c79ad-d4fa-4eb4-abd7-ebb4720cf156"/>
    <xsd:element name="properties">
      <xsd:complexType>
        <xsd:sequence>
          <xsd:element name="documentManagement">
            <xsd:complexType>
              <xsd:all>
                <xsd:element ref="ns3:MediaServiceMetadata" minOccurs="0"/>
                <xsd:element ref="ns3:MediaServiceFastMetadata" minOccurs="0"/>
                <xsd:element ref="ns3:MediaServiceSearchProperties"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36c79ad-d4fa-4eb4-abd7-ebb4720cf15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A4ADAAA2-DF21-443D-8E0A-9FAE434BC56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36c79ad-d4fa-4eb4-abd7-ebb4720cf15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ED8D68E-977F-4773-BAD6-AB14BD17D3E7}">
  <ds:schemaRefs>
    <ds:schemaRef ds:uri="http://schemas.microsoft.com/sharepoint/v3/contenttype/forms"/>
  </ds:schemaRefs>
</ds:datastoreItem>
</file>

<file path=customXml/itemProps3.xml><?xml version="1.0" encoding="utf-8"?>
<ds:datastoreItem xmlns:ds="http://schemas.openxmlformats.org/officeDocument/2006/customXml" ds:itemID="{AE1A7789-7CA4-4E2B-BB21-F19873C429BE}">
  <ds:schemaRefs>
    <ds:schemaRef ds:uri="http://schemas.microsoft.com/office/infopath/2007/PartnerControls"/>
    <ds:schemaRef ds:uri="http://schemas.microsoft.com/office/2006/documentManagement/types"/>
    <ds:schemaRef ds:uri="http://purl.org/dc/elements/1.1/"/>
    <ds:schemaRef ds:uri="http://www.w3.org/XML/1998/namespace"/>
    <ds:schemaRef ds:uri="936c79ad-d4fa-4eb4-abd7-ebb4720cf156"/>
    <ds:schemaRef ds:uri="http://schemas.microsoft.com/office/2006/metadata/properties"/>
    <ds:schemaRef ds:uri="http://schemas.openxmlformats.org/package/2006/metadata/core-properties"/>
    <ds:schemaRef ds:uri="http://purl.org/dc/dcmitype/"/>
    <ds:schemaRef ds:uri="http://purl.org/dc/terms/"/>
  </ds:schemaRefs>
</ds:datastoreItem>
</file>

<file path=docProps/app.xml><?xml version="1.0" encoding="utf-8"?>
<Properties xmlns="http://schemas.openxmlformats.org/officeDocument/2006/extended-properties" xmlns:vt="http://schemas.openxmlformats.org/officeDocument/2006/docPropsVTypes">
  <TotalTime>4131</TotalTime>
  <Words>2349</Words>
  <Application>Microsoft Office PowerPoint</Application>
  <PresentationFormat>Widescreen</PresentationFormat>
  <Paragraphs>361</Paragraphs>
  <Slides>47</Slides>
  <Notes>10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47</vt:i4>
      </vt:variant>
    </vt:vector>
  </HeadingPairs>
  <TitlesOfParts>
    <vt:vector size="53" baseType="lpstr">
      <vt:lpstr>Wingdings</vt:lpstr>
      <vt:lpstr>Rubik Bold</vt:lpstr>
      <vt:lpstr>Calibri</vt:lpstr>
      <vt:lpstr>Rubik Light</vt:lpstr>
      <vt:lpstr>Arial</vt:lpstr>
      <vt:lpstr>unit 02</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¿Qué es un navegador web?</vt:lpstr>
      <vt:lpstr>Navegadores e iconos comunes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yacine.essid</dc:creator>
  <cp:lastModifiedBy>Betz, Grayson</cp:lastModifiedBy>
  <cp:revision>45</cp:revision>
  <dcterms:created xsi:type="dcterms:W3CDTF">2024-07-17T09:58:59Z</dcterms:created>
  <dcterms:modified xsi:type="dcterms:W3CDTF">2025-01-09T04:00:03Z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0x010100646BA6B56CAFAC4B8DE49C1FB410908A</vt:lpwstr>
  </property>
</Properties>
</file>