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2" r:id="rId101"/>
    <p:sldId id="353" r:id="rId102"/>
    <p:sldId id="354" r:id="rId103"/>
    <p:sldId id="355" r:id="rId104"/>
    <p:sldId id="356" r:id="rId105"/>
    <p:sldId id="357" r:id="rId106"/>
    <p:sldId id="358" r:id="rId107"/>
    <p:sldId id="359" r:id="rId108"/>
    <p:sldId id="360" r:id="rId109"/>
    <p:sldId id="361" r:id="rId110"/>
  </p:sldIdLst>
  <p:sldSz cy="6858000" cx="12192000"/>
  <p:notesSz cx="6858000" cy="9144000"/>
  <p:embeddedFontLst>
    <p:embeddedFont>
      <p:font typeface="Rubik Light"/>
      <p:regular r:id="rId111"/>
      <p:bold r:id="rId112"/>
      <p:italic r:id="rId113"/>
      <p:boldItalic r:id="rId114"/>
    </p:embeddedFont>
    <p:embeddedFont>
      <p:font typeface="Rubik"/>
      <p:bold r:id="rId115"/>
      <p:boldItalic r:id="rId1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17" roundtripDataSignature="AMtx7mgIuqodV06ZH+HrCI34XUS+YiHAQ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07" Type="http://schemas.openxmlformats.org/officeDocument/2006/relationships/slide" Target="slides/slide103.xml"/><Relationship Id="rId106" Type="http://schemas.openxmlformats.org/officeDocument/2006/relationships/slide" Target="slides/slide102.xml"/><Relationship Id="rId105" Type="http://schemas.openxmlformats.org/officeDocument/2006/relationships/slide" Target="slides/slide101.xml"/><Relationship Id="rId104" Type="http://schemas.openxmlformats.org/officeDocument/2006/relationships/slide" Target="slides/slide100.xml"/><Relationship Id="rId109" Type="http://schemas.openxmlformats.org/officeDocument/2006/relationships/slide" Target="slides/slide105.xml"/><Relationship Id="rId108" Type="http://schemas.openxmlformats.org/officeDocument/2006/relationships/slide" Target="slides/slide104.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103" Type="http://schemas.openxmlformats.org/officeDocument/2006/relationships/slide" Target="slides/slide99.xml"/><Relationship Id="rId102" Type="http://schemas.openxmlformats.org/officeDocument/2006/relationships/slide" Target="slides/slide98.xml"/><Relationship Id="rId101" Type="http://schemas.openxmlformats.org/officeDocument/2006/relationships/slide" Target="slides/slide97.xml"/><Relationship Id="rId100" Type="http://schemas.openxmlformats.org/officeDocument/2006/relationships/slide" Target="slides/slide96.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95" Type="http://schemas.openxmlformats.org/officeDocument/2006/relationships/slide" Target="slides/slide91.xml"/><Relationship Id="rId94" Type="http://schemas.openxmlformats.org/officeDocument/2006/relationships/slide" Target="slides/slide90.xml"/><Relationship Id="rId97" Type="http://schemas.openxmlformats.org/officeDocument/2006/relationships/slide" Target="slides/slide93.xml"/><Relationship Id="rId96" Type="http://schemas.openxmlformats.org/officeDocument/2006/relationships/slide" Target="slides/slide92.xml"/><Relationship Id="rId11" Type="http://schemas.openxmlformats.org/officeDocument/2006/relationships/slide" Target="slides/slide7.xml"/><Relationship Id="rId99" Type="http://schemas.openxmlformats.org/officeDocument/2006/relationships/slide" Target="slides/slide95.xml"/><Relationship Id="rId10" Type="http://schemas.openxmlformats.org/officeDocument/2006/relationships/slide" Target="slides/slide6.xml"/><Relationship Id="rId98" Type="http://schemas.openxmlformats.org/officeDocument/2006/relationships/slide" Target="slides/slide94.xml"/><Relationship Id="rId13" Type="http://schemas.openxmlformats.org/officeDocument/2006/relationships/slide" Target="slides/slide9.xml"/><Relationship Id="rId12" Type="http://schemas.openxmlformats.org/officeDocument/2006/relationships/slide" Target="slides/slide8.xml"/><Relationship Id="rId91" Type="http://schemas.openxmlformats.org/officeDocument/2006/relationships/slide" Target="slides/slide87.xml"/><Relationship Id="rId90" Type="http://schemas.openxmlformats.org/officeDocument/2006/relationships/slide" Target="slides/slide86.xml"/><Relationship Id="rId93" Type="http://schemas.openxmlformats.org/officeDocument/2006/relationships/slide" Target="slides/slide89.xml"/><Relationship Id="rId92" Type="http://schemas.openxmlformats.org/officeDocument/2006/relationships/slide" Target="slides/slide88.xml"/><Relationship Id="rId117" Type="http://customschemas.google.com/relationships/presentationmetadata" Target="metadata"/><Relationship Id="rId116" Type="http://schemas.openxmlformats.org/officeDocument/2006/relationships/font" Target="fonts/Rubik-boldItalic.fntdata"/><Relationship Id="rId115" Type="http://schemas.openxmlformats.org/officeDocument/2006/relationships/font" Target="fonts/Rubik-bold.fntdata"/><Relationship Id="rId15" Type="http://schemas.openxmlformats.org/officeDocument/2006/relationships/slide" Target="slides/slide11.xml"/><Relationship Id="rId110" Type="http://schemas.openxmlformats.org/officeDocument/2006/relationships/slide" Target="slides/slide106.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14" Type="http://schemas.openxmlformats.org/officeDocument/2006/relationships/font" Target="fonts/RubikLight-boldItalic.fntdata"/><Relationship Id="rId18" Type="http://schemas.openxmlformats.org/officeDocument/2006/relationships/slide" Target="slides/slide14.xml"/><Relationship Id="rId113" Type="http://schemas.openxmlformats.org/officeDocument/2006/relationships/font" Target="fonts/RubikLight-italic.fntdata"/><Relationship Id="rId112" Type="http://schemas.openxmlformats.org/officeDocument/2006/relationships/font" Target="fonts/RubikLight-bold.fntdata"/><Relationship Id="rId111" Type="http://schemas.openxmlformats.org/officeDocument/2006/relationships/font" Target="fonts/RubikLight-regular.fntdata"/><Relationship Id="rId84" Type="http://schemas.openxmlformats.org/officeDocument/2006/relationships/slide" Target="slides/slide80.xml"/><Relationship Id="rId83" Type="http://schemas.openxmlformats.org/officeDocument/2006/relationships/slide" Target="slides/slide79.xml"/><Relationship Id="rId86" Type="http://schemas.openxmlformats.org/officeDocument/2006/relationships/slide" Target="slides/slide82.xml"/><Relationship Id="rId85" Type="http://schemas.openxmlformats.org/officeDocument/2006/relationships/slide" Target="slides/slide81.xml"/><Relationship Id="rId88" Type="http://schemas.openxmlformats.org/officeDocument/2006/relationships/slide" Target="slides/slide84.xml"/><Relationship Id="rId87" Type="http://schemas.openxmlformats.org/officeDocument/2006/relationships/slide" Target="slides/slide83.xml"/><Relationship Id="rId89" Type="http://schemas.openxmlformats.org/officeDocument/2006/relationships/slide" Target="slides/slide85.xml"/><Relationship Id="rId80" Type="http://schemas.openxmlformats.org/officeDocument/2006/relationships/slide" Target="slides/slide76.xml"/><Relationship Id="rId82" Type="http://schemas.openxmlformats.org/officeDocument/2006/relationships/slide" Target="slides/slide78.xml"/><Relationship Id="rId81" Type="http://schemas.openxmlformats.org/officeDocument/2006/relationships/slide" Target="slides/slide7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73" Type="http://schemas.openxmlformats.org/officeDocument/2006/relationships/slide" Target="slides/slide69.xml"/><Relationship Id="rId72" Type="http://schemas.openxmlformats.org/officeDocument/2006/relationships/slide" Target="slides/slide68.xml"/><Relationship Id="rId75" Type="http://schemas.openxmlformats.org/officeDocument/2006/relationships/slide" Target="slides/slide71.xml"/><Relationship Id="rId74" Type="http://schemas.openxmlformats.org/officeDocument/2006/relationships/slide" Target="slides/slide70.xml"/><Relationship Id="rId77" Type="http://schemas.openxmlformats.org/officeDocument/2006/relationships/slide" Target="slides/slide73.xml"/><Relationship Id="rId76" Type="http://schemas.openxmlformats.org/officeDocument/2006/relationships/slide" Target="slides/slide72.xml"/><Relationship Id="rId79" Type="http://schemas.openxmlformats.org/officeDocument/2006/relationships/slide" Target="slides/slide75.xml"/><Relationship Id="rId78" Type="http://schemas.openxmlformats.org/officeDocument/2006/relationships/slide" Target="slides/slide74.xml"/><Relationship Id="rId71" Type="http://schemas.openxmlformats.org/officeDocument/2006/relationships/slide" Target="slides/slide67.xml"/><Relationship Id="rId70" Type="http://schemas.openxmlformats.org/officeDocument/2006/relationships/slide" Target="slides/slide66.xml"/><Relationship Id="rId62" Type="http://schemas.openxmlformats.org/officeDocument/2006/relationships/slide" Target="slides/slide58.xml"/><Relationship Id="rId61" Type="http://schemas.openxmlformats.org/officeDocument/2006/relationships/slide" Target="slides/slide57.xml"/><Relationship Id="rId64" Type="http://schemas.openxmlformats.org/officeDocument/2006/relationships/slide" Target="slides/slide60.xml"/><Relationship Id="rId63" Type="http://schemas.openxmlformats.org/officeDocument/2006/relationships/slide" Target="slides/slide59.xml"/><Relationship Id="rId66" Type="http://schemas.openxmlformats.org/officeDocument/2006/relationships/slide" Target="slides/slide62.xml"/><Relationship Id="rId65" Type="http://schemas.openxmlformats.org/officeDocument/2006/relationships/slide" Target="slides/slide61.xml"/><Relationship Id="rId68" Type="http://schemas.openxmlformats.org/officeDocument/2006/relationships/slide" Target="slides/slide64.xml"/><Relationship Id="rId67" Type="http://schemas.openxmlformats.org/officeDocument/2006/relationships/slide" Target="slides/slide63.xml"/><Relationship Id="rId60" Type="http://schemas.openxmlformats.org/officeDocument/2006/relationships/slide" Target="slides/slide56.xml"/><Relationship Id="rId69" Type="http://schemas.openxmlformats.org/officeDocument/2006/relationships/slide" Target="slides/slide65.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55" Type="http://schemas.openxmlformats.org/officeDocument/2006/relationships/slide" Target="slides/slide51.xml"/><Relationship Id="rId54" Type="http://schemas.openxmlformats.org/officeDocument/2006/relationships/slide" Target="slides/slide50.xml"/><Relationship Id="rId57" Type="http://schemas.openxmlformats.org/officeDocument/2006/relationships/slide" Target="slides/slide53.xml"/><Relationship Id="rId56" Type="http://schemas.openxmlformats.org/officeDocument/2006/relationships/slide" Target="slides/slide52.xml"/><Relationship Id="rId59" Type="http://schemas.openxmlformats.org/officeDocument/2006/relationships/slide" Target="slides/slide55.xml"/><Relationship Id="rId58"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Rubik Light"/>
                <a:ea typeface="Rubik Light"/>
                <a:cs typeface="Rubik Light"/>
                <a:sym typeface="Rubik Light"/>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Rubik Light"/>
                <a:ea typeface="Rubik Light"/>
                <a:cs typeface="Rubik Light"/>
                <a:sym typeface="Rubik Light"/>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Rubik Light"/>
                <a:ea typeface="Rubik Light"/>
                <a:cs typeface="Rubik Light"/>
                <a:sym typeface="Rubik Light"/>
              </a:defRPr>
            </a:lvl1pPr>
            <a:lvl2pPr indent="-228600" lvl="1" marL="914400" marR="0" rtl="0" algn="l">
              <a:spcBef>
                <a:spcPts val="0"/>
              </a:spcBef>
              <a:spcAft>
                <a:spcPts val="0"/>
              </a:spcAft>
              <a:buSzPts val="1400"/>
              <a:buNone/>
              <a:defRPr b="0" i="0" sz="1200" u="none" cap="none" strike="noStrike">
                <a:solidFill>
                  <a:schemeClr val="dk1"/>
                </a:solidFill>
                <a:latin typeface="Rubik Light"/>
                <a:ea typeface="Rubik Light"/>
                <a:cs typeface="Rubik Light"/>
                <a:sym typeface="Rubik Light"/>
              </a:defRPr>
            </a:lvl2pPr>
            <a:lvl3pPr indent="-228600" lvl="2" marL="1371600" marR="0" rtl="0" algn="l">
              <a:spcBef>
                <a:spcPts val="0"/>
              </a:spcBef>
              <a:spcAft>
                <a:spcPts val="0"/>
              </a:spcAft>
              <a:buSzPts val="1400"/>
              <a:buNone/>
              <a:defRPr b="0" i="0" sz="1200" u="none" cap="none" strike="noStrike">
                <a:solidFill>
                  <a:schemeClr val="dk1"/>
                </a:solidFill>
                <a:latin typeface="Rubik Light"/>
                <a:ea typeface="Rubik Light"/>
                <a:cs typeface="Rubik Light"/>
                <a:sym typeface="Rubik Light"/>
              </a:defRPr>
            </a:lvl3pPr>
            <a:lvl4pPr indent="-228600" lvl="3" marL="1828800" marR="0" rtl="0" algn="l">
              <a:spcBef>
                <a:spcPts val="0"/>
              </a:spcBef>
              <a:spcAft>
                <a:spcPts val="0"/>
              </a:spcAft>
              <a:buSzPts val="1400"/>
              <a:buNone/>
              <a:defRPr b="0" i="0" sz="1200" u="none" cap="none" strike="noStrike">
                <a:solidFill>
                  <a:schemeClr val="dk1"/>
                </a:solidFill>
                <a:latin typeface="Rubik Light"/>
                <a:ea typeface="Rubik Light"/>
                <a:cs typeface="Rubik Light"/>
                <a:sym typeface="Rubik Light"/>
              </a:defRPr>
            </a:lvl4pPr>
            <a:lvl5pPr indent="-228600" lvl="4" marL="2286000" marR="0" rtl="0" algn="l">
              <a:spcBef>
                <a:spcPts val="0"/>
              </a:spcBef>
              <a:spcAft>
                <a:spcPts val="0"/>
              </a:spcAft>
              <a:buSzPts val="1400"/>
              <a:buNone/>
              <a:defRPr b="0" i="0" sz="1200" u="none" cap="none" strike="noStrike">
                <a:solidFill>
                  <a:schemeClr val="dk1"/>
                </a:solidFill>
                <a:latin typeface="Rubik Light"/>
                <a:ea typeface="Rubik Light"/>
                <a:cs typeface="Rubik Light"/>
                <a:sym typeface="Rubik Light"/>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Rubik Light"/>
                <a:ea typeface="Rubik Light"/>
                <a:cs typeface="Rubik Light"/>
                <a:sym typeface="Rubik Light"/>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Rubik Light"/>
                <a:ea typeface="Rubik Light"/>
                <a:cs typeface="Rubik Light"/>
                <a:sym typeface="Rubik Light"/>
              </a:rPr>
              <a:t>‹#›</a:t>
            </a:fld>
            <a:endParaRPr b="0" i="0" sz="1200" u="none" cap="none" strike="noStrike">
              <a:solidFill>
                <a:schemeClr val="dk1"/>
              </a:solidFill>
              <a:latin typeface="Rubik Light"/>
              <a:ea typeface="Rubik Light"/>
              <a:cs typeface="Rubik Light"/>
              <a:sym typeface="Rubik Light"/>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flippity.net/ma.php?k=1vxAnihSUlch08edIwKLAHao0vfotJ1hNd6MHWhA00Ww" TargetMode="Externa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K_D4GKQ_m_Hi4p3p9Blsa7-RMtvaC9jv/edit?usp=drive_link&amp;ouid=114409608811920385273&amp;rtpof=true&amp;sd=true"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Kc4NWGlB3JTWj0JzpEQbrk6XBSVcqft7/edit?usp=drive_link&amp;ouid=114409608811920385273&amp;rtpof=true&amp;sd=true"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ICpcKDSe4QfBlsUm5rQUj7e3TH8Unto62bkbMWCBOAY/edit?usp=sharing" TargetMode="Externa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5" name="Google Shape;34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 name="Google Shape;44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2" name="Shape 1672"/>
        <p:cNvGrpSpPr/>
        <p:nvPr/>
      </p:nvGrpSpPr>
      <p:grpSpPr>
        <a:xfrm>
          <a:off x="0" y="0"/>
          <a:ext cx="0" cy="0"/>
          <a:chOff x="0" y="0"/>
          <a:chExt cx="0" cy="0"/>
        </a:xfrm>
      </p:grpSpPr>
      <p:sp>
        <p:nvSpPr>
          <p:cNvPr id="1673" name="Google Shape;1673;p1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4" name="Google Shape;1674;p1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a:p>
        </p:txBody>
      </p:sp>
      <p:sp>
        <p:nvSpPr>
          <p:cNvPr id="1675" name="Google Shape;1675;p1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5" name="Shape 1685"/>
        <p:cNvGrpSpPr/>
        <p:nvPr/>
      </p:nvGrpSpPr>
      <p:grpSpPr>
        <a:xfrm>
          <a:off x="0" y="0"/>
          <a:ext cx="0" cy="0"/>
          <a:chOff x="0" y="0"/>
          <a:chExt cx="0" cy="0"/>
        </a:xfrm>
      </p:grpSpPr>
      <p:sp>
        <p:nvSpPr>
          <p:cNvPr id="1686" name="Google Shape;1686;p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7" name="Google Shape;1687;p1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endParaRPr>
          </a:p>
        </p:txBody>
      </p:sp>
      <p:sp>
        <p:nvSpPr>
          <p:cNvPr id="1688" name="Google Shape;1688;p1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7" name="Shape 1697"/>
        <p:cNvGrpSpPr/>
        <p:nvPr/>
      </p:nvGrpSpPr>
      <p:grpSpPr>
        <a:xfrm>
          <a:off x="0" y="0"/>
          <a:ext cx="0" cy="0"/>
          <a:chOff x="0" y="0"/>
          <a:chExt cx="0" cy="0"/>
        </a:xfrm>
      </p:grpSpPr>
      <p:sp>
        <p:nvSpPr>
          <p:cNvPr id="1698" name="Google Shape;1698;p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9" name="Google Shape;1699;p1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a:p>
        </p:txBody>
      </p:sp>
      <p:sp>
        <p:nvSpPr>
          <p:cNvPr id="1700" name="Google Shape;1700;p1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0" name="Shape 1710"/>
        <p:cNvGrpSpPr/>
        <p:nvPr/>
      </p:nvGrpSpPr>
      <p:grpSpPr>
        <a:xfrm>
          <a:off x="0" y="0"/>
          <a:ext cx="0" cy="0"/>
          <a:chOff x="0" y="0"/>
          <a:chExt cx="0" cy="0"/>
        </a:xfrm>
      </p:grpSpPr>
      <p:sp>
        <p:nvSpPr>
          <p:cNvPr id="1711" name="Google Shape;1711;p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2" name="Google Shape;1712;p1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highlight>
                <a:srgbClr val="EAD1DC"/>
              </a:highlight>
            </a:endParaRPr>
          </a:p>
        </p:txBody>
      </p:sp>
      <p:sp>
        <p:nvSpPr>
          <p:cNvPr id="1713" name="Google Shape;1713;p1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0" name="Shape 1720"/>
        <p:cNvGrpSpPr/>
        <p:nvPr/>
      </p:nvGrpSpPr>
      <p:grpSpPr>
        <a:xfrm>
          <a:off x="0" y="0"/>
          <a:ext cx="0" cy="0"/>
          <a:chOff x="0" y="0"/>
          <a:chExt cx="0" cy="0"/>
        </a:xfrm>
      </p:grpSpPr>
      <p:sp>
        <p:nvSpPr>
          <p:cNvPr id="1721" name="Google Shape;1721;p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2" name="Google Shape;1722;p1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600"/>
          </a:p>
        </p:txBody>
      </p:sp>
      <p:sp>
        <p:nvSpPr>
          <p:cNvPr id="1723" name="Google Shape;1723;p1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0" name="Shape 1730"/>
        <p:cNvGrpSpPr/>
        <p:nvPr/>
      </p:nvGrpSpPr>
      <p:grpSpPr>
        <a:xfrm>
          <a:off x="0" y="0"/>
          <a:ext cx="0" cy="0"/>
          <a:chOff x="0" y="0"/>
          <a:chExt cx="0" cy="0"/>
        </a:xfrm>
      </p:grpSpPr>
      <p:sp>
        <p:nvSpPr>
          <p:cNvPr id="1731" name="Google Shape;1731;p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2" name="Google Shape;1732;p1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1800">
                <a:solidFill>
                  <a:schemeClr val="dk1"/>
                </a:solidFill>
              </a:rPr>
              <a:t>For learners comfortable checking email on their cell phone, consider emailing this </a:t>
            </a:r>
            <a:r>
              <a:rPr lang="en-US" sz="1800" u="sng">
                <a:solidFill>
                  <a:srgbClr val="1155CC"/>
                </a:solidFill>
                <a:hlinkClick r:id="rId2">
                  <a:extLst>
                    <a:ext uri="{A12FA001-AC4F-418D-AE19-62706E023703}">
                      <ahyp:hlinkClr val="tx"/>
                    </a:ext>
                  </a:extLst>
                </a:hlinkClick>
              </a:rPr>
              <a:t>Flippity Link U5.L5</a:t>
            </a:r>
            <a:r>
              <a:rPr lang="en-US" sz="1800">
                <a:solidFill>
                  <a:schemeClr val="dk1"/>
                </a:solidFill>
              </a:rPr>
              <a:t> for drag &amp; drop as well as vocabulary practice. If you have an organizational website you can edit, consider embedding the same hyperlink for students to access when they want to practice. </a:t>
            </a:r>
            <a:endParaRPr sz="1600"/>
          </a:p>
          <a:p>
            <a:pPr indent="0" lvl="0" marL="0" rtl="0" algn="l">
              <a:spcBef>
                <a:spcPts val="0"/>
              </a:spcBef>
              <a:spcAft>
                <a:spcPts val="0"/>
              </a:spcAft>
              <a:buNone/>
            </a:pPr>
            <a:br>
              <a:rPr lang="en-US" sz="2800"/>
            </a:br>
            <a:br>
              <a:rPr lang="en-US"/>
            </a:br>
            <a:endParaRPr/>
          </a:p>
        </p:txBody>
      </p:sp>
      <p:sp>
        <p:nvSpPr>
          <p:cNvPr id="1733" name="Google Shape;1733;p1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3" name="Shape 1743"/>
        <p:cNvGrpSpPr/>
        <p:nvPr/>
      </p:nvGrpSpPr>
      <p:grpSpPr>
        <a:xfrm>
          <a:off x="0" y="0"/>
          <a:ext cx="0" cy="0"/>
          <a:chOff x="0" y="0"/>
          <a:chExt cx="0" cy="0"/>
        </a:xfrm>
      </p:grpSpPr>
      <p:sp>
        <p:nvSpPr>
          <p:cNvPr id="1744" name="Google Shape;1744;p10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5" name="Google Shape;1745;p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7" name="Google Shape;457;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8" name="Google Shape;45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1" name="Google Shape;47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2" name="Google Shape;472;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4" name="Google Shape;484;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5" name="Google Shape;485;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5" name="Google Shape;49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6" name="Google Shape;496;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1" name="Google Shape;51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2" name="Google Shape;512;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1" name="Google Shape;52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Since the internet is built from connections of computers, to use the internet, we need our device to be connected too.</a:t>
            </a:r>
            <a:endParaRPr b="0"/>
          </a:p>
          <a:p>
            <a:pPr indent="0" lvl="0" marL="0" rtl="0" algn="l">
              <a:spcBef>
                <a:spcPts val="0"/>
              </a:spcBef>
              <a:spcAft>
                <a:spcPts val="0"/>
              </a:spcAft>
              <a:buNone/>
            </a:pPr>
            <a:r>
              <a:rPr b="1" i="0" lang="en-US" sz="1800" u="none" strike="noStrike">
                <a:solidFill>
                  <a:srgbClr val="0070C0"/>
                </a:solidFill>
                <a:latin typeface="Calibri"/>
                <a:ea typeface="Calibri"/>
                <a:cs typeface="Calibri"/>
                <a:sym typeface="Calibri"/>
              </a:rPr>
              <a:t>Ask</a:t>
            </a:r>
            <a:r>
              <a:rPr b="0" i="0" lang="en-US" sz="1800" u="none" strike="noStrike">
                <a:solidFill>
                  <a:srgbClr val="000000"/>
                </a:solidFill>
                <a:latin typeface="Calibri"/>
                <a:ea typeface="Calibri"/>
                <a:cs typeface="Calibri"/>
                <a:sym typeface="Calibri"/>
              </a:rPr>
              <a:t>: What do you do to connect to the internet?</a:t>
            </a:r>
            <a:endParaRPr b="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There are 3 ways we can connect a computer to the internet: Ethernet, Wi-Fi, and Cell Phone Data. Let's explore what each of these types of connections look like.</a:t>
            </a:r>
            <a:endParaRPr/>
          </a:p>
        </p:txBody>
      </p:sp>
      <p:sp>
        <p:nvSpPr>
          <p:cNvPr id="522" name="Google Shape;522;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9" name="Google Shape;53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0" name="Google Shape;54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5" name="Google Shape;55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6" name="Google Shape;55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7" name="Google Shape;567;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800" u="none" strike="noStrike">
                <a:solidFill>
                  <a:srgbClr val="000000"/>
                </a:solidFill>
                <a:latin typeface="Calibri"/>
                <a:ea typeface="Calibri"/>
                <a:cs typeface="Calibri"/>
                <a:sym typeface="Calibri"/>
              </a:rPr>
              <a:t>Handout: </a:t>
            </a:r>
            <a:r>
              <a:rPr b="0" i="0" lang="en-US" sz="1800" u="sng" strike="noStrike">
                <a:solidFill>
                  <a:srgbClr val="1155CC"/>
                </a:solidFill>
                <a:latin typeface="Calibri"/>
                <a:ea typeface="Calibri"/>
                <a:cs typeface="Calibri"/>
                <a:sym typeface="Calibri"/>
                <a:hlinkClick r:id="rId2">
                  <a:extLst>
                    <a:ext uri="{A12FA001-AC4F-418D-AE19-62706E023703}">
                      <ahyp:hlinkClr val="tx"/>
                    </a:ext>
                  </a:extLst>
                </a:hlinkClick>
              </a:rPr>
              <a:t>Network Activity</a:t>
            </a:r>
            <a:r>
              <a:rPr b="0" i="0" lang="en-US" sz="1800" u="none" strike="noStrike">
                <a:solidFill>
                  <a:srgbClr val="000000"/>
                </a:solidFill>
                <a:latin typeface="Calibri"/>
                <a:ea typeface="Calibri"/>
                <a:cs typeface="Calibri"/>
                <a:sym typeface="Calibri"/>
              </a:rPr>
              <a:t> </a:t>
            </a:r>
            <a:endParaRPr b="0"/>
          </a:p>
          <a:p>
            <a:pPr indent="0" lvl="0" marL="0" rtl="0" algn="l">
              <a:spcBef>
                <a:spcPts val="0"/>
              </a:spcBef>
              <a:spcAft>
                <a:spcPts val="0"/>
              </a:spcAft>
              <a:buNone/>
            </a:pPr>
            <a:r>
              <a:rPr b="0" i="0" lang="en-US" sz="1800" u="none" strike="noStrike">
                <a:solidFill>
                  <a:srgbClr val="000000"/>
                </a:solidFill>
                <a:latin typeface="Calibri"/>
                <a:ea typeface="Calibri"/>
                <a:cs typeface="Calibri"/>
                <a:sym typeface="Calibri"/>
              </a:rPr>
              <a:t>Students work in pairs to complete the sheet.</a:t>
            </a:r>
            <a:endParaRPr b="0"/>
          </a:p>
          <a:p>
            <a:pPr indent="0" lvl="0" marL="0" rtl="0" algn="l">
              <a:spcBef>
                <a:spcPts val="0"/>
              </a:spcBef>
              <a:spcAft>
                <a:spcPts val="0"/>
              </a:spcAft>
              <a:buNone/>
            </a:pPr>
            <a:br>
              <a:rPr lang="en-US"/>
            </a:br>
            <a:endParaRPr/>
          </a:p>
        </p:txBody>
      </p:sp>
      <p:sp>
        <p:nvSpPr>
          <p:cNvPr id="568" name="Google Shape;568;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0" name="Google Shape;58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800" u="none" strike="noStrike">
                <a:solidFill>
                  <a:srgbClr val="000000"/>
                </a:solidFill>
                <a:latin typeface="Calibri"/>
                <a:ea typeface="Calibri"/>
                <a:cs typeface="Calibri"/>
                <a:sym typeface="Calibri"/>
              </a:rPr>
              <a:t>Handout: </a:t>
            </a:r>
            <a:r>
              <a:rPr b="0" i="0" lang="en-US" sz="1800" u="sng" strike="noStrike">
                <a:solidFill>
                  <a:srgbClr val="1155CC"/>
                </a:solidFill>
                <a:latin typeface="Calibri"/>
                <a:ea typeface="Calibri"/>
                <a:cs typeface="Calibri"/>
                <a:sym typeface="Calibri"/>
                <a:hlinkClick r:id="rId2">
                  <a:extLst>
                    <a:ext uri="{A12FA001-AC4F-418D-AE19-62706E023703}">
                      <ahyp:hlinkClr val="tx"/>
                    </a:ext>
                  </a:extLst>
                </a:hlinkClick>
              </a:rPr>
              <a:t>Steps to Connect to a Wi-Fi Network Handout</a:t>
            </a:r>
            <a:endParaRPr b="0" sz="2800"/>
          </a:p>
          <a:p>
            <a:pPr indent="0" lvl="0" marL="0" rtl="0" algn="l">
              <a:spcBef>
                <a:spcPts val="0"/>
              </a:spcBef>
              <a:spcAft>
                <a:spcPts val="0"/>
              </a:spcAft>
              <a:buNone/>
            </a:pPr>
            <a:r>
              <a:rPr b="0" i="0" lang="en-US" sz="1800" u="none" strike="noStrike">
                <a:solidFill>
                  <a:srgbClr val="000000"/>
                </a:solidFill>
                <a:latin typeface="Calibri"/>
                <a:ea typeface="Calibri"/>
                <a:cs typeface="Calibri"/>
                <a:sym typeface="Calibri"/>
              </a:rPr>
              <a:t>Pair work: One student reads the steps as the other student follows directions to connect to the internet on a computer.</a:t>
            </a:r>
            <a:endParaRPr b="0" sz="2800"/>
          </a:p>
          <a:p>
            <a:pPr indent="0" lvl="0" marL="0" rtl="0" algn="l">
              <a:spcBef>
                <a:spcPts val="0"/>
              </a:spcBef>
              <a:spcAft>
                <a:spcPts val="0"/>
              </a:spcAft>
              <a:buNone/>
            </a:pPr>
            <a:br>
              <a:rPr b="0" lang="en-US" sz="2800"/>
            </a:br>
            <a:r>
              <a:rPr b="0" i="0" lang="en-US" sz="1800" u="none" strike="noStrike">
                <a:solidFill>
                  <a:srgbClr val="000000"/>
                </a:solidFill>
                <a:latin typeface="Calibri"/>
                <a:ea typeface="Calibri"/>
                <a:cs typeface="Calibri"/>
                <a:sym typeface="Calibri"/>
              </a:rPr>
              <a:t>Students practice connecting to organizational networks on class computers. Ask students to point out which networks shown on their computers are private or public. Instructors should disconnect networks as needed to continue practicing.</a:t>
            </a:r>
            <a:endParaRPr b="0" sz="2800"/>
          </a:p>
          <a:p>
            <a:pPr indent="0" lvl="0" marL="0" rtl="0" algn="l">
              <a:spcBef>
                <a:spcPts val="0"/>
              </a:spcBef>
              <a:spcAft>
                <a:spcPts val="0"/>
              </a:spcAft>
              <a:buNone/>
            </a:pPr>
            <a:br>
              <a:rPr lang="en-US" sz="2800"/>
            </a:br>
            <a:br>
              <a:rPr lang="en-US"/>
            </a:br>
            <a:endParaRPr/>
          </a:p>
        </p:txBody>
      </p:sp>
      <p:sp>
        <p:nvSpPr>
          <p:cNvPr id="581" name="Google Shape;581;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3" name="Google Shape;593;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4" name="Google Shape;594;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6" name="Google Shape;606;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0" name="Shape 630"/>
        <p:cNvGrpSpPr/>
        <p:nvPr/>
      </p:nvGrpSpPr>
      <p:grpSpPr>
        <a:xfrm>
          <a:off x="0" y="0"/>
          <a:ext cx="0" cy="0"/>
          <a:chOff x="0" y="0"/>
          <a:chExt cx="0" cy="0"/>
        </a:xfrm>
      </p:grpSpPr>
      <p:sp>
        <p:nvSpPr>
          <p:cNvPr id="631" name="Google Shape;631;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2" name="Google Shape;63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0" name="Google Shape;64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1" name="Shape 651"/>
        <p:cNvGrpSpPr/>
        <p:nvPr/>
      </p:nvGrpSpPr>
      <p:grpSpPr>
        <a:xfrm>
          <a:off x="0" y="0"/>
          <a:ext cx="0" cy="0"/>
          <a:chOff x="0" y="0"/>
          <a:chExt cx="0" cy="0"/>
        </a:xfrm>
      </p:grpSpPr>
      <p:sp>
        <p:nvSpPr>
          <p:cNvPr id="652" name="Google Shape;652;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3" name="Google Shape;653;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2" name="Google Shape;66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0" name="Google Shape;670;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1" name="Google Shape;671;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4" name="Google Shape;694;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sz="2800"/>
          </a:p>
        </p:txBody>
      </p:sp>
      <p:sp>
        <p:nvSpPr>
          <p:cNvPr id="695" name="Google Shape;695;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7" name="Google Shape;707;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8" name="Google Shape;708;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2" name="Google Shape;36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5" name="Google Shape;725;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6" name="Google Shape;726;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6" name="Google Shape;736;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7" name="Google Shape;737;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7" name="Shape 747"/>
        <p:cNvGrpSpPr/>
        <p:nvPr/>
      </p:nvGrpSpPr>
      <p:grpSpPr>
        <a:xfrm>
          <a:off x="0" y="0"/>
          <a:ext cx="0" cy="0"/>
          <a:chOff x="0" y="0"/>
          <a:chExt cx="0" cy="0"/>
        </a:xfrm>
      </p:grpSpPr>
      <p:sp>
        <p:nvSpPr>
          <p:cNvPr id="748" name="Google Shape;748;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9" name="Google Shape;749;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0" name="Google Shape;750;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 name="Shape 758"/>
        <p:cNvGrpSpPr/>
        <p:nvPr/>
      </p:nvGrpSpPr>
      <p:grpSpPr>
        <a:xfrm>
          <a:off x="0" y="0"/>
          <a:ext cx="0" cy="0"/>
          <a:chOff x="0" y="0"/>
          <a:chExt cx="0" cy="0"/>
        </a:xfrm>
      </p:grpSpPr>
      <p:sp>
        <p:nvSpPr>
          <p:cNvPr id="759" name="Google Shape;759;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0" name="Google Shape;760;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1" name="Google Shape;761;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1" name="Shape 771"/>
        <p:cNvGrpSpPr/>
        <p:nvPr/>
      </p:nvGrpSpPr>
      <p:grpSpPr>
        <a:xfrm>
          <a:off x="0" y="0"/>
          <a:ext cx="0" cy="0"/>
          <a:chOff x="0" y="0"/>
          <a:chExt cx="0" cy="0"/>
        </a:xfrm>
      </p:grpSpPr>
      <p:sp>
        <p:nvSpPr>
          <p:cNvPr id="772" name="Google Shape;772;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3" name="Google Shape;773;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4" name="Google Shape;774;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6" name="Google Shape;786;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7" name="Google Shape;787;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7" name="Shape 797"/>
        <p:cNvGrpSpPr/>
        <p:nvPr/>
      </p:nvGrpSpPr>
      <p:grpSpPr>
        <a:xfrm>
          <a:off x="0" y="0"/>
          <a:ext cx="0" cy="0"/>
          <a:chOff x="0" y="0"/>
          <a:chExt cx="0" cy="0"/>
        </a:xfrm>
      </p:grpSpPr>
      <p:sp>
        <p:nvSpPr>
          <p:cNvPr id="798" name="Google Shape;798;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9" name="Google Shape;799;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0" name="Google Shape;800;p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8" name="Shape 808"/>
        <p:cNvGrpSpPr/>
        <p:nvPr/>
      </p:nvGrpSpPr>
      <p:grpSpPr>
        <a:xfrm>
          <a:off x="0" y="0"/>
          <a:ext cx="0" cy="0"/>
          <a:chOff x="0" y="0"/>
          <a:chExt cx="0" cy="0"/>
        </a:xfrm>
      </p:grpSpPr>
      <p:sp>
        <p:nvSpPr>
          <p:cNvPr id="809" name="Google Shape;809;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0" name="Google Shape;810;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1" name="Google Shape;811;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9" name="Shape 819"/>
        <p:cNvGrpSpPr/>
        <p:nvPr/>
      </p:nvGrpSpPr>
      <p:grpSpPr>
        <a:xfrm>
          <a:off x="0" y="0"/>
          <a:ext cx="0" cy="0"/>
          <a:chOff x="0" y="0"/>
          <a:chExt cx="0" cy="0"/>
        </a:xfrm>
      </p:grpSpPr>
      <p:sp>
        <p:nvSpPr>
          <p:cNvPr id="820" name="Google Shape;820;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1" name="Google Shape;821;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2" name="Google Shape;822;p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1" name="Shape 831"/>
        <p:cNvGrpSpPr/>
        <p:nvPr/>
      </p:nvGrpSpPr>
      <p:grpSpPr>
        <a:xfrm>
          <a:off x="0" y="0"/>
          <a:ext cx="0" cy="0"/>
          <a:chOff x="0" y="0"/>
          <a:chExt cx="0" cy="0"/>
        </a:xfrm>
      </p:grpSpPr>
      <p:sp>
        <p:nvSpPr>
          <p:cNvPr id="832" name="Google Shape;832;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3" name="Google Shape;833;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US" sz="1800" u="none" strike="noStrike">
                <a:solidFill>
                  <a:srgbClr val="0070C0"/>
                </a:solidFill>
                <a:latin typeface="Arial"/>
                <a:ea typeface="Arial"/>
                <a:cs typeface="Arial"/>
                <a:sym typeface="Arial"/>
              </a:rPr>
              <a:t>Ask</a:t>
            </a:r>
            <a:r>
              <a:rPr b="0" i="0" lang="en-US" sz="1800" u="none" strike="noStrike">
                <a:solidFill>
                  <a:srgbClr val="000000"/>
                </a:solidFill>
                <a:latin typeface="Arial"/>
                <a:ea typeface="Arial"/>
                <a:cs typeface="Arial"/>
                <a:sym typeface="Arial"/>
              </a:rPr>
              <a:t>: What do you think the Square button does?</a:t>
            </a:r>
            <a:endParaRPr b="0" sz="2800"/>
          </a:p>
          <a:p>
            <a:pPr indent="0" lvl="0" marL="0" rtl="0" algn="l">
              <a:spcBef>
                <a:spcPts val="0"/>
              </a:spcBef>
              <a:spcAft>
                <a:spcPts val="0"/>
              </a:spcAft>
              <a:buNone/>
            </a:pPr>
            <a:r>
              <a:rPr b="1" i="0" lang="en-US" sz="1800" u="none" strike="noStrike">
                <a:solidFill>
                  <a:srgbClr val="FF0000"/>
                </a:solidFill>
                <a:latin typeface="Arial"/>
                <a:ea typeface="Arial"/>
                <a:cs typeface="Arial"/>
                <a:sym typeface="Arial"/>
              </a:rPr>
              <a:t>Say</a:t>
            </a:r>
            <a:r>
              <a:rPr b="0" i="0" lang="en-US" sz="1800" u="none" strike="noStrike">
                <a:solidFill>
                  <a:srgbClr val="000000"/>
                </a:solidFill>
                <a:latin typeface="Arial"/>
                <a:ea typeface="Arial"/>
                <a:cs typeface="Arial"/>
                <a:sym typeface="Arial"/>
              </a:rPr>
              <a:t>: The Square button </a:t>
            </a:r>
            <a:r>
              <a:rPr b="1" i="0" lang="en-US" sz="1800" u="none" strike="noStrike">
                <a:solidFill>
                  <a:srgbClr val="000000"/>
                </a:solidFill>
                <a:latin typeface="Arial"/>
                <a:ea typeface="Arial"/>
                <a:cs typeface="Arial"/>
                <a:sym typeface="Arial"/>
              </a:rPr>
              <a:t>maximizes</a:t>
            </a:r>
            <a:r>
              <a:rPr b="0" i="0" lang="en-US" sz="1800" u="none" strike="noStrike">
                <a:solidFill>
                  <a:srgbClr val="000000"/>
                </a:solidFill>
                <a:latin typeface="Arial"/>
                <a:ea typeface="Arial"/>
                <a:cs typeface="Arial"/>
                <a:sym typeface="Arial"/>
              </a:rPr>
              <a:t> the window</a:t>
            </a:r>
            <a:endParaRPr b="0" sz="2800"/>
          </a:p>
          <a:p>
            <a:pPr indent="0" lvl="0" marL="0" rtl="0" algn="l">
              <a:spcBef>
                <a:spcPts val="0"/>
              </a:spcBef>
              <a:spcAft>
                <a:spcPts val="0"/>
              </a:spcAft>
              <a:buNone/>
            </a:pPr>
            <a:r>
              <a:rPr b="1" i="0" lang="en-US" sz="1800" u="none" strike="noStrike">
                <a:solidFill>
                  <a:srgbClr val="0070C0"/>
                </a:solidFill>
                <a:latin typeface="Arial"/>
                <a:ea typeface="Arial"/>
                <a:cs typeface="Arial"/>
                <a:sym typeface="Arial"/>
              </a:rPr>
              <a:t>Ask</a:t>
            </a:r>
            <a:r>
              <a:rPr b="0" i="0" lang="en-US" sz="1800" u="none" strike="noStrike">
                <a:solidFill>
                  <a:srgbClr val="000000"/>
                </a:solidFill>
                <a:latin typeface="Arial"/>
                <a:ea typeface="Arial"/>
                <a:cs typeface="Arial"/>
                <a:sym typeface="Arial"/>
              </a:rPr>
              <a:t>: What does maximize mean?</a:t>
            </a:r>
            <a:endParaRPr b="0" sz="2800"/>
          </a:p>
          <a:p>
            <a:pPr indent="0" lvl="0" marL="457200" rtl="0" algn="l">
              <a:spcBef>
                <a:spcPts val="0"/>
              </a:spcBef>
              <a:spcAft>
                <a:spcPts val="0"/>
              </a:spcAft>
              <a:buNone/>
            </a:pPr>
            <a:r>
              <a:rPr b="0" i="1" lang="en-US" sz="1800" u="none" strike="noStrike">
                <a:solidFill>
                  <a:srgbClr val="000000"/>
                </a:solidFill>
                <a:latin typeface="Arial"/>
                <a:ea typeface="Arial"/>
                <a:cs typeface="Arial"/>
                <a:sym typeface="Arial"/>
              </a:rPr>
              <a:t>Maximize (v):</a:t>
            </a:r>
            <a:r>
              <a:rPr b="0" i="0" lang="en-US" sz="1800" u="none" strike="noStrike">
                <a:solidFill>
                  <a:srgbClr val="000000"/>
                </a:solidFill>
                <a:latin typeface="Arial"/>
                <a:ea typeface="Arial"/>
                <a:cs typeface="Arial"/>
                <a:sym typeface="Arial"/>
              </a:rPr>
              <a:t> to make something as </a:t>
            </a:r>
            <a:r>
              <a:rPr b="1" i="0" lang="en-US" sz="1800" u="none" strike="noStrike">
                <a:solidFill>
                  <a:srgbClr val="000000"/>
                </a:solidFill>
                <a:latin typeface="Arial"/>
                <a:ea typeface="Arial"/>
                <a:cs typeface="Arial"/>
                <a:sym typeface="Arial"/>
              </a:rPr>
              <a:t>big</a:t>
            </a:r>
            <a:r>
              <a:rPr b="0" i="0" lang="en-US" sz="1800" u="none" strike="noStrike">
                <a:solidFill>
                  <a:srgbClr val="000000"/>
                </a:solidFill>
                <a:latin typeface="Arial"/>
                <a:ea typeface="Arial"/>
                <a:cs typeface="Arial"/>
                <a:sym typeface="Arial"/>
              </a:rPr>
              <a:t> as possible.</a:t>
            </a:r>
            <a:endParaRPr b="0" sz="2800"/>
          </a:p>
          <a:p>
            <a:pPr indent="0" lvl="0" marL="0" rtl="0" algn="l">
              <a:spcBef>
                <a:spcPts val="0"/>
              </a:spcBef>
              <a:spcAft>
                <a:spcPts val="0"/>
              </a:spcAft>
              <a:buNone/>
            </a:pPr>
            <a:r>
              <a:rPr b="1" i="0" lang="en-US" sz="1800" u="none" strike="noStrike">
                <a:solidFill>
                  <a:srgbClr val="FF0000"/>
                </a:solidFill>
                <a:latin typeface="Arial"/>
                <a:ea typeface="Arial"/>
                <a:cs typeface="Arial"/>
                <a:sym typeface="Arial"/>
              </a:rPr>
              <a:t>Say</a:t>
            </a:r>
            <a:r>
              <a:rPr b="0" i="0" lang="en-US" sz="1800" u="none" strike="noStrike">
                <a:solidFill>
                  <a:srgbClr val="000000"/>
                </a:solidFill>
                <a:latin typeface="Arial"/>
                <a:ea typeface="Arial"/>
                <a:cs typeface="Arial"/>
                <a:sym typeface="Arial"/>
              </a:rPr>
              <a:t>: The maximize button makes the window completely fill the screen. This is called </a:t>
            </a:r>
            <a:r>
              <a:rPr b="1" i="1" lang="en-US" sz="1800" u="none" strike="noStrike">
                <a:solidFill>
                  <a:srgbClr val="000000"/>
                </a:solidFill>
                <a:latin typeface="Arial"/>
                <a:ea typeface="Arial"/>
                <a:cs typeface="Arial"/>
                <a:sym typeface="Arial"/>
              </a:rPr>
              <a:t>Fullscreen</a:t>
            </a:r>
            <a:r>
              <a:rPr b="0" i="0" lang="en-US" sz="1800" u="none" strike="noStrike">
                <a:solidFill>
                  <a:srgbClr val="000000"/>
                </a:solidFill>
                <a:latin typeface="Arial"/>
                <a:ea typeface="Arial"/>
                <a:cs typeface="Arial"/>
                <a:sym typeface="Arial"/>
              </a:rPr>
              <a:t>.</a:t>
            </a:r>
            <a:endParaRPr b="0" sz="2800"/>
          </a:p>
          <a:p>
            <a:pPr indent="0" lvl="0" marL="0" rtl="0" algn="l">
              <a:spcBef>
                <a:spcPts val="0"/>
              </a:spcBef>
              <a:spcAft>
                <a:spcPts val="0"/>
              </a:spcAft>
              <a:buNone/>
            </a:pPr>
            <a:r>
              <a:rPr b="1" i="0" lang="en-US" sz="1800" u="none" strike="noStrike">
                <a:solidFill>
                  <a:srgbClr val="00B050"/>
                </a:solidFill>
                <a:latin typeface="Arial"/>
                <a:ea typeface="Arial"/>
                <a:cs typeface="Arial"/>
                <a:sym typeface="Arial"/>
              </a:rPr>
              <a:t>Demonstrate</a:t>
            </a:r>
            <a:r>
              <a:rPr b="0" i="0" lang="en-US" sz="1800" u="none" strike="noStrike">
                <a:solidFill>
                  <a:srgbClr val="000000"/>
                </a:solidFill>
                <a:latin typeface="Arial"/>
                <a:ea typeface="Arial"/>
                <a:cs typeface="Arial"/>
                <a:sym typeface="Arial"/>
              </a:rPr>
              <a:t>: Click the maximize button on the app window. Point out how it fills the screen now and that the maximize button has changed.</a:t>
            </a:r>
            <a:endParaRPr b="0" sz="2800"/>
          </a:p>
          <a:p>
            <a:pPr indent="0" lvl="0" marL="0" rtl="0" algn="l">
              <a:spcBef>
                <a:spcPts val="0"/>
              </a:spcBef>
              <a:spcAft>
                <a:spcPts val="0"/>
              </a:spcAft>
              <a:buNone/>
            </a:pPr>
            <a:r>
              <a:rPr b="1" i="0" lang="en-US" sz="1800" u="none" strike="noStrike">
                <a:solidFill>
                  <a:srgbClr val="0070C0"/>
                </a:solidFill>
                <a:latin typeface="Arial"/>
                <a:ea typeface="Arial"/>
                <a:cs typeface="Arial"/>
                <a:sym typeface="Arial"/>
              </a:rPr>
              <a:t>Ask</a:t>
            </a:r>
            <a:r>
              <a:rPr b="0" i="0" lang="en-US" sz="1800" u="none" strike="noStrike">
                <a:solidFill>
                  <a:srgbClr val="000000"/>
                </a:solidFill>
                <a:latin typeface="Arial"/>
                <a:ea typeface="Arial"/>
                <a:cs typeface="Arial"/>
                <a:sym typeface="Arial"/>
              </a:rPr>
              <a:t>: Before this button looked like a square, what does it look like now? (2 squares stacked)</a:t>
            </a:r>
            <a:endParaRPr b="0" sz="2800"/>
          </a:p>
          <a:p>
            <a:pPr indent="0" lvl="0" marL="0" rtl="0" algn="l">
              <a:spcBef>
                <a:spcPts val="0"/>
              </a:spcBef>
              <a:spcAft>
                <a:spcPts val="0"/>
              </a:spcAft>
              <a:buNone/>
            </a:pPr>
            <a:r>
              <a:rPr b="1" i="0" lang="en-US" sz="1800" u="none" strike="noStrike">
                <a:solidFill>
                  <a:srgbClr val="FF0000"/>
                </a:solidFill>
                <a:latin typeface="Arial"/>
                <a:ea typeface="Arial"/>
                <a:cs typeface="Arial"/>
                <a:sym typeface="Arial"/>
              </a:rPr>
              <a:t>Say</a:t>
            </a:r>
            <a:r>
              <a:rPr b="0" i="0" lang="en-US" sz="1800" u="none" strike="noStrike">
                <a:solidFill>
                  <a:srgbClr val="000000"/>
                </a:solidFill>
                <a:latin typeface="Arial"/>
                <a:ea typeface="Arial"/>
                <a:cs typeface="Arial"/>
                <a:sym typeface="Arial"/>
              </a:rPr>
              <a:t>: This is the Restore Down button.</a:t>
            </a:r>
            <a:endParaRPr b="0" sz="2800"/>
          </a:p>
          <a:p>
            <a:pPr indent="0" lvl="0" marL="0" rtl="0" algn="l">
              <a:spcBef>
                <a:spcPts val="0"/>
              </a:spcBef>
              <a:spcAft>
                <a:spcPts val="0"/>
              </a:spcAft>
              <a:buNone/>
            </a:pPr>
            <a:r>
              <a:rPr b="1" i="0" lang="en-US" sz="1800" u="none" strike="noStrike">
                <a:solidFill>
                  <a:srgbClr val="0070C0"/>
                </a:solidFill>
                <a:latin typeface="Arial"/>
                <a:ea typeface="Arial"/>
                <a:cs typeface="Arial"/>
                <a:sym typeface="Arial"/>
              </a:rPr>
              <a:t>Ask</a:t>
            </a:r>
            <a:r>
              <a:rPr b="0" i="0" lang="en-US" sz="1800" u="none" strike="noStrike">
                <a:solidFill>
                  <a:srgbClr val="000000"/>
                </a:solidFill>
                <a:latin typeface="Arial"/>
                <a:ea typeface="Arial"/>
                <a:cs typeface="Arial"/>
                <a:sym typeface="Arial"/>
              </a:rPr>
              <a:t>: What does restore mean?</a:t>
            </a:r>
            <a:endParaRPr b="0" sz="2800"/>
          </a:p>
          <a:p>
            <a:pPr indent="0" lvl="0" marL="457200" rtl="0" algn="l">
              <a:spcBef>
                <a:spcPts val="0"/>
              </a:spcBef>
              <a:spcAft>
                <a:spcPts val="0"/>
              </a:spcAft>
              <a:buNone/>
            </a:pPr>
            <a:r>
              <a:rPr b="0" i="1" lang="en-US" sz="1800" u="none" strike="noStrike">
                <a:solidFill>
                  <a:srgbClr val="000000"/>
                </a:solidFill>
                <a:latin typeface="Arial"/>
                <a:ea typeface="Arial"/>
                <a:cs typeface="Arial"/>
                <a:sym typeface="Arial"/>
              </a:rPr>
              <a:t>Restore (v):</a:t>
            </a:r>
            <a:r>
              <a:rPr b="0" i="0" lang="en-US" sz="1800" u="none" strike="noStrike">
                <a:solidFill>
                  <a:srgbClr val="000000"/>
                </a:solidFill>
                <a:latin typeface="Arial"/>
                <a:ea typeface="Arial"/>
                <a:cs typeface="Arial"/>
                <a:sym typeface="Arial"/>
              </a:rPr>
              <a:t> to return something to its original condition.</a:t>
            </a:r>
            <a:endParaRPr b="0" sz="2800"/>
          </a:p>
          <a:p>
            <a:pPr indent="0" lvl="0" marL="0" rtl="0" algn="l">
              <a:spcBef>
                <a:spcPts val="0"/>
              </a:spcBef>
              <a:spcAft>
                <a:spcPts val="0"/>
              </a:spcAft>
              <a:buNone/>
            </a:pPr>
            <a:r>
              <a:rPr b="0" i="0" lang="en-US" sz="1800" u="none" strike="noStrike">
                <a:solidFill>
                  <a:srgbClr val="000000"/>
                </a:solidFill>
                <a:latin typeface="Arial"/>
                <a:ea typeface="Arial"/>
                <a:cs typeface="Arial"/>
                <a:sym typeface="Arial"/>
              </a:rPr>
              <a:t>The Restore Down button returns the window to its original size.</a:t>
            </a:r>
            <a:endParaRPr b="0" sz="2800"/>
          </a:p>
          <a:p>
            <a:pPr indent="0" lvl="0" marL="0" rtl="0" algn="l">
              <a:spcBef>
                <a:spcPts val="0"/>
              </a:spcBef>
              <a:spcAft>
                <a:spcPts val="0"/>
              </a:spcAft>
              <a:buNone/>
            </a:pPr>
            <a:r>
              <a:rPr b="1" i="0" lang="en-US" sz="1800" u="none" strike="noStrike">
                <a:solidFill>
                  <a:srgbClr val="00B050"/>
                </a:solidFill>
                <a:latin typeface="Arial"/>
                <a:ea typeface="Arial"/>
                <a:cs typeface="Arial"/>
                <a:sym typeface="Arial"/>
              </a:rPr>
              <a:t>Demonstrate</a:t>
            </a:r>
            <a:r>
              <a:rPr b="0" i="0" lang="en-US" sz="1800" u="none" strike="noStrike">
                <a:solidFill>
                  <a:srgbClr val="000000"/>
                </a:solidFill>
                <a:latin typeface="Arial"/>
                <a:ea typeface="Arial"/>
                <a:cs typeface="Arial"/>
                <a:sym typeface="Arial"/>
              </a:rPr>
              <a:t>: Click the Restore Down Button.</a:t>
            </a:r>
            <a:endParaRPr b="0" sz="2800"/>
          </a:p>
          <a:p>
            <a:pPr indent="0" lvl="0" marL="0" rtl="0" algn="l">
              <a:spcBef>
                <a:spcPts val="0"/>
              </a:spcBef>
              <a:spcAft>
                <a:spcPts val="0"/>
              </a:spcAft>
              <a:buNone/>
            </a:pPr>
            <a:br>
              <a:rPr b="0" lang="en-US" sz="2800"/>
            </a:br>
            <a:r>
              <a:rPr b="0" i="0" lang="en-US" sz="1800" u="sng">
                <a:solidFill>
                  <a:srgbClr val="000000"/>
                </a:solidFill>
                <a:latin typeface="Arial"/>
                <a:ea typeface="Arial"/>
                <a:cs typeface="Arial"/>
                <a:sym typeface="Arial"/>
              </a:rPr>
              <a:t>Activity: Maximize &amp; Restore Down</a:t>
            </a:r>
            <a:endParaRPr b="0" sz="2800"/>
          </a:p>
          <a:p>
            <a:pPr indent="0" lvl="0" marL="0" rtl="0" algn="l">
              <a:spcBef>
                <a:spcPts val="0"/>
              </a:spcBef>
              <a:spcAft>
                <a:spcPts val="0"/>
              </a:spcAft>
              <a:buNone/>
            </a:pPr>
            <a:r>
              <a:rPr b="0" i="0" lang="en-US" sz="1800" u="none" strike="noStrike">
                <a:solidFill>
                  <a:srgbClr val="000000"/>
                </a:solidFill>
                <a:latin typeface="Arial"/>
                <a:ea typeface="Arial"/>
                <a:cs typeface="Arial"/>
                <a:sym typeface="Arial"/>
              </a:rPr>
              <a:t>Instruct students to maximize the app window and then restore down to its original size.</a:t>
            </a:r>
            <a:endParaRPr b="0" sz="2800"/>
          </a:p>
          <a:p>
            <a:pPr indent="0" lvl="0" marL="0" rtl="0" algn="l">
              <a:spcBef>
                <a:spcPts val="0"/>
              </a:spcBef>
              <a:spcAft>
                <a:spcPts val="0"/>
              </a:spcAft>
              <a:buNone/>
            </a:pPr>
            <a:br>
              <a:rPr lang="en-US" sz="2800"/>
            </a:br>
            <a:endParaRPr/>
          </a:p>
        </p:txBody>
      </p:sp>
      <p:sp>
        <p:nvSpPr>
          <p:cNvPr id="834" name="Google Shape;834;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0" name="Google Shape;37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4" name="Google Shape;854;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5" name="Google Shape;855;p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4" name="Shape 864"/>
        <p:cNvGrpSpPr/>
        <p:nvPr/>
      </p:nvGrpSpPr>
      <p:grpSpPr>
        <a:xfrm>
          <a:off x="0" y="0"/>
          <a:ext cx="0" cy="0"/>
          <a:chOff x="0" y="0"/>
          <a:chExt cx="0" cy="0"/>
        </a:xfrm>
      </p:grpSpPr>
      <p:sp>
        <p:nvSpPr>
          <p:cNvPr id="865" name="Google Shape;865;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6" name="Google Shape;866;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7" name="Google Shape;867;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3" name="Google Shape;883;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4" name="Google Shape;884;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4" name="Shape 894"/>
        <p:cNvGrpSpPr/>
        <p:nvPr/>
      </p:nvGrpSpPr>
      <p:grpSpPr>
        <a:xfrm>
          <a:off x="0" y="0"/>
          <a:ext cx="0" cy="0"/>
          <a:chOff x="0" y="0"/>
          <a:chExt cx="0" cy="0"/>
        </a:xfrm>
      </p:grpSpPr>
      <p:sp>
        <p:nvSpPr>
          <p:cNvPr id="895" name="Google Shape;895;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6" name="Google Shape;896;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7" name="Google Shape;897;p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9" name="Shape 909"/>
        <p:cNvGrpSpPr/>
        <p:nvPr/>
      </p:nvGrpSpPr>
      <p:grpSpPr>
        <a:xfrm>
          <a:off x="0" y="0"/>
          <a:ext cx="0" cy="0"/>
          <a:chOff x="0" y="0"/>
          <a:chExt cx="0" cy="0"/>
        </a:xfrm>
      </p:grpSpPr>
      <p:sp>
        <p:nvSpPr>
          <p:cNvPr id="910" name="Google Shape;910;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1" name="Google Shape;911;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2" name="Google Shape;912;p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2" name="Shape 922"/>
        <p:cNvGrpSpPr/>
        <p:nvPr/>
      </p:nvGrpSpPr>
      <p:grpSpPr>
        <a:xfrm>
          <a:off x="0" y="0"/>
          <a:ext cx="0" cy="0"/>
          <a:chOff x="0" y="0"/>
          <a:chExt cx="0" cy="0"/>
        </a:xfrm>
      </p:grpSpPr>
      <p:sp>
        <p:nvSpPr>
          <p:cNvPr id="923" name="Google Shape;923;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4" name="Google Shape;924;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5" name="Google Shape;925;p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5" name="Shape 935"/>
        <p:cNvGrpSpPr/>
        <p:nvPr/>
      </p:nvGrpSpPr>
      <p:grpSpPr>
        <a:xfrm>
          <a:off x="0" y="0"/>
          <a:ext cx="0" cy="0"/>
          <a:chOff x="0" y="0"/>
          <a:chExt cx="0" cy="0"/>
        </a:xfrm>
      </p:grpSpPr>
      <p:sp>
        <p:nvSpPr>
          <p:cNvPr id="936" name="Google Shape;936;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7" name="Google Shape;937;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8" name="Shape 948"/>
        <p:cNvGrpSpPr/>
        <p:nvPr/>
      </p:nvGrpSpPr>
      <p:grpSpPr>
        <a:xfrm>
          <a:off x="0" y="0"/>
          <a:ext cx="0" cy="0"/>
          <a:chOff x="0" y="0"/>
          <a:chExt cx="0" cy="0"/>
        </a:xfrm>
      </p:grpSpPr>
      <p:sp>
        <p:nvSpPr>
          <p:cNvPr id="949" name="Google Shape;949;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0" name="Google Shape;950;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8" name="Shape 978"/>
        <p:cNvGrpSpPr/>
        <p:nvPr/>
      </p:nvGrpSpPr>
      <p:grpSpPr>
        <a:xfrm>
          <a:off x="0" y="0"/>
          <a:ext cx="0" cy="0"/>
          <a:chOff x="0" y="0"/>
          <a:chExt cx="0" cy="0"/>
        </a:xfrm>
      </p:grpSpPr>
      <p:sp>
        <p:nvSpPr>
          <p:cNvPr id="979" name="Google Shape;979;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0" name="Google Shape;98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6" name="Shape 986"/>
        <p:cNvGrpSpPr/>
        <p:nvPr/>
      </p:nvGrpSpPr>
      <p:grpSpPr>
        <a:xfrm>
          <a:off x="0" y="0"/>
          <a:ext cx="0" cy="0"/>
          <a:chOff x="0" y="0"/>
          <a:chExt cx="0" cy="0"/>
        </a:xfrm>
      </p:grpSpPr>
      <p:sp>
        <p:nvSpPr>
          <p:cNvPr id="987" name="Google Shape;987;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8" name="Google Shape;988;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9" name="Google Shape;37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9" name="Shape 999"/>
        <p:cNvGrpSpPr/>
        <p:nvPr/>
      </p:nvGrpSpPr>
      <p:grpSpPr>
        <a:xfrm>
          <a:off x="0" y="0"/>
          <a:ext cx="0" cy="0"/>
          <a:chOff x="0" y="0"/>
          <a:chExt cx="0" cy="0"/>
        </a:xfrm>
      </p:grpSpPr>
      <p:sp>
        <p:nvSpPr>
          <p:cNvPr id="1000" name="Google Shape;1000;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1" name="Google Shape;1001;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0" name="Shape 1010"/>
        <p:cNvGrpSpPr/>
        <p:nvPr/>
      </p:nvGrpSpPr>
      <p:grpSpPr>
        <a:xfrm>
          <a:off x="0" y="0"/>
          <a:ext cx="0" cy="0"/>
          <a:chOff x="0" y="0"/>
          <a:chExt cx="0" cy="0"/>
        </a:xfrm>
      </p:grpSpPr>
      <p:sp>
        <p:nvSpPr>
          <p:cNvPr id="1011" name="Google Shape;1011;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2" name="Google Shape;1012;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8" name="Shape 1018"/>
        <p:cNvGrpSpPr/>
        <p:nvPr/>
      </p:nvGrpSpPr>
      <p:grpSpPr>
        <a:xfrm>
          <a:off x="0" y="0"/>
          <a:ext cx="0" cy="0"/>
          <a:chOff x="0" y="0"/>
          <a:chExt cx="0" cy="0"/>
        </a:xfrm>
      </p:grpSpPr>
      <p:sp>
        <p:nvSpPr>
          <p:cNvPr id="1019" name="Google Shape;1019;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0" name="Google Shape;1020;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1" name="Google Shape;1021;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8" name="Shape 1038"/>
        <p:cNvGrpSpPr/>
        <p:nvPr/>
      </p:nvGrpSpPr>
      <p:grpSpPr>
        <a:xfrm>
          <a:off x="0" y="0"/>
          <a:ext cx="0" cy="0"/>
          <a:chOff x="0" y="0"/>
          <a:chExt cx="0" cy="0"/>
        </a:xfrm>
      </p:grpSpPr>
      <p:sp>
        <p:nvSpPr>
          <p:cNvPr id="1039" name="Google Shape;1039;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0" name="Google Shape;1040;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br>
              <a:rPr b="0" lang="en-US" sz="2800"/>
            </a:br>
            <a:r>
              <a:rPr b="0" i="0" lang="en-US" sz="1800" u="none" strike="noStrike">
                <a:solidFill>
                  <a:srgbClr val="000000"/>
                </a:solidFill>
                <a:latin typeface="Calibri"/>
                <a:ea typeface="Calibri"/>
                <a:cs typeface="Calibri"/>
                <a:sym typeface="Calibri"/>
              </a:rPr>
              <a:t>Instructor note: As you go through the lesson, make sure students are filling out </a:t>
            </a:r>
            <a:r>
              <a:rPr b="0" i="0" lang="en-US" sz="1800" u="sng" strike="noStrike">
                <a:solidFill>
                  <a:srgbClr val="1155CC"/>
                </a:solidFill>
                <a:latin typeface="Calibri"/>
                <a:ea typeface="Calibri"/>
                <a:cs typeface="Calibri"/>
                <a:sym typeface="Calibri"/>
                <a:hlinkClick r:id="rId2">
                  <a:extLst>
                    <a:ext uri="{A12FA001-AC4F-418D-AE19-62706E023703}">
                      <ahyp:hlinkClr val="tx"/>
                    </a:ext>
                  </a:extLst>
                </a:hlinkClick>
              </a:rPr>
              <a:t>Vocabulary Notes Handout</a:t>
            </a:r>
            <a:r>
              <a:rPr b="0" i="0" lang="en-US" sz="1800" u="none" strike="noStrike">
                <a:solidFill>
                  <a:srgbClr val="000000"/>
                </a:solidFill>
                <a:latin typeface="Calibri"/>
                <a:ea typeface="Calibri"/>
                <a:cs typeface="Calibri"/>
                <a:sym typeface="Calibri"/>
              </a:rPr>
              <a:t> for new vocabulary terms. Model filling it out for each term.</a:t>
            </a:r>
            <a:endParaRPr b="0" sz="2800"/>
          </a:p>
          <a:p>
            <a:pPr indent="0" lvl="0" marL="0" rtl="0" algn="l">
              <a:spcBef>
                <a:spcPts val="0"/>
              </a:spcBef>
              <a:spcAft>
                <a:spcPts val="0"/>
              </a:spcAft>
              <a:buNone/>
            </a:pPr>
            <a:br>
              <a:rPr b="0" lang="en-US" sz="2800"/>
            </a:br>
            <a:r>
              <a:rPr b="1" i="0" lang="en-US" sz="1800" u="none" strike="noStrike">
                <a:solidFill>
                  <a:srgbClr val="0070C0"/>
                </a:solidFill>
                <a:latin typeface="Calibri"/>
                <a:ea typeface="Calibri"/>
                <a:cs typeface="Calibri"/>
                <a:sym typeface="Calibri"/>
              </a:rPr>
              <a:t>Ask</a:t>
            </a:r>
            <a:r>
              <a:rPr b="0" i="0" lang="en-US" sz="1800" u="none" strike="noStrike">
                <a:solidFill>
                  <a:srgbClr val="000000"/>
                </a:solidFill>
                <a:latin typeface="Calibri"/>
                <a:ea typeface="Calibri"/>
                <a:cs typeface="Calibri"/>
                <a:sym typeface="Calibri"/>
              </a:rPr>
              <a:t>: What is a file? Have you used a file before?</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Normally, we use the word</a:t>
            </a:r>
            <a:r>
              <a:rPr b="0" i="1" lang="en-US" sz="1800" u="none" strike="noStrike">
                <a:solidFill>
                  <a:srgbClr val="000000"/>
                </a:solidFill>
                <a:latin typeface="Calibri"/>
                <a:ea typeface="Calibri"/>
                <a:cs typeface="Calibri"/>
                <a:sym typeface="Calibri"/>
              </a:rPr>
              <a:t> file</a:t>
            </a:r>
            <a:r>
              <a:rPr b="0" i="0" lang="en-US" sz="1800" u="none" strike="noStrike">
                <a:solidFill>
                  <a:srgbClr val="000000"/>
                </a:solidFill>
                <a:latin typeface="Calibri"/>
                <a:ea typeface="Calibri"/>
                <a:cs typeface="Calibri"/>
                <a:sym typeface="Calibri"/>
              </a:rPr>
              <a:t> to talk about a </a:t>
            </a:r>
            <a:r>
              <a:rPr b="0" i="1" lang="en-US" sz="1800" u="none" strike="noStrike">
                <a:solidFill>
                  <a:srgbClr val="000000"/>
                </a:solidFill>
                <a:latin typeface="Calibri"/>
                <a:ea typeface="Calibri"/>
                <a:cs typeface="Calibri"/>
                <a:sym typeface="Calibri"/>
              </a:rPr>
              <a:t>collection of documents</a:t>
            </a:r>
            <a:r>
              <a:rPr b="0" i="0" lang="en-US" sz="1800" u="none" strike="noStrike">
                <a:solidFill>
                  <a:srgbClr val="000000"/>
                </a:solidFill>
                <a:latin typeface="Calibri"/>
                <a:ea typeface="Calibri"/>
                <a:cs typeface="Calibri"/>
                <a:sym typeface="Calibri"/>
              </a:rPr>
              <a:t> that you want to keep and are stored so that we can find them easily.</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When we’re on the computer, it’s the same thing, just a little more complicated because computers need to be as specific as possible.</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On the computer, a file can be any number of things: a document, a book, a song, a video, a presentation, etc. </a:t>
            </a:r>
            <a:endParaRPr b="0" sz="2800"/>
          </a:p>
          <a:p>
            <a:pPr indent="0" lvl="0" marL="914400" rtl="0" algn="l">
              <a:spcBef>
                <a:spcPts val="0"/>
              </a:spcBef>
              <a:spcAft>
                <a:spcPts val="0"/>
              </a:spcAft>
              <a:buNone/>
            </a:pPr>
            <a:r>
              <a:rPr b="0" i="1" lang="en-US" sz="1800" u="none" strike="noStrike">
                <a:solidFill>
                  <a:srgbClr val="000000"/>
                </a:solidFill>
                <a:latin typeface="Calibri"/>
                <a:ea typeface="Calibri"/>
                <a:cs typeface="Calibri"/>
                <a:sym typeface="Calibri"/>
              </a:rPr>
              <a:t>File (n):</a:t>
            </a:r>
            <a:r>
              <a:rPr b="0" i="0" lang="en-US" sz="1800" u="none" strike="noStrike">
                <a:solidFill>
                  <a:srgbClr val="000000"/>
                </a:solidFill>
                <a:latin typeface="Calibri"/>
                <a:ea typeface="Calibri"/>
                <a:cs typeface="Calibri"/>
                <a:sym typeface="Calibri"/>
              </a:rPr>
              <a:t> A collection of computer data that forms a single unit and that is given a particular name.</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Different categories of files will look different to help us figure out which is which.</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Today we’ll explore different kinds of files, how to keep them organized, and different places we can keep them.</a:t>
            </a:r>
            <a:endParaRPr b="0" sz="2800"/>
          </a:p>
          <a:p>
            <a:pPr indent="0" lvl="0" marL="0" rtl="0" algn="l">
              <a:spcBef>
                <a:spcPts val="800"/>
              </a:spcBef>
              <a:spcAft>
                <a:spcPts val="0"/>
              </a:spcAft>
              <a:buNone/>
            </a:pPr>
            <a:br>
              <a:rPr lang="en-US" sz="2800"/>
            </a:br>
            <a:endParaRPr b="0" sz="2800"/>
          </a:p>
        </p:txBody>
      </p:sp>
      <p:sp>
        <p:nvSpPr>
          <p:cNvPr id="1041" name="Google Shape;1041;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8" name="Shape 1048"/>
        <p:cNvGrpSpPr/>
        <p:nvPr/>
      </p:nvGrpSpPr>
      <p:grpSpPr>
        <a:xfrm>
          <a:off x="0" y="0"/>
          <a:ext cx="0" cy="0"/>
          <a:chOff x="0" y="0"/>
          <a:chExt cx="0" cy="0"/>
        </a:xfrm>
      </p:grpSpPr>
      <p:sp>
        <p:nvSpPr>
          <p:cNvPr id="1049" name="Google Shape;104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0" name="Google Shape;1050;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1" name="Google Shape;1051;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4" name="Shape 1064"/>
        <p:cNvGrpSpPr/>
        <p:nvPr/>
      </p:nvGrpSpPr>
      <p:grpSpPr>
        <a:xfrm>
          <a:off x="0" y="0"/>
          <a:ext cx="0" cy="0"/>
          <a:chOff x="0" y="0"/>
          <a:chExt cx="0" cy="0"/>
        </a:xfrm>
      </p:grpSpPr>
      <p:sp>
        <p:nvSpPr>
          <p:cNvPr id="1065" name="Google Shape;1065;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6" name="Google Shape;1066;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7" name="Google Shape;1067;p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7" name="Shape 1077"/>
        <p:cNvGrpSpPr/>
        <p:nvPr/>
      </p:nvGrpSpPr>
      <p:grpSpPr>
        <a:xfrm>
          <a:off x="0" y="0"/>
          <a:ext cx="0" cy="0"/>
          <a:chOff x="0" y="0"/>
          <a:chExt cx="0" cy="0"/>
        </a:xfrm>
      </p:grpSpPr>
      <p:sp>
        <p:nvSpPr>
          <p:cNvPr id="1078" name="Google Shape;1078;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9" name="Google Shape;1079;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0" name="Google Shape;1080;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8" name="Shape 1088"/>
        <p:cNvGrpSpPr/>
        <p:nvPr/>
      </p:nvGrpSpPr>
      <p:grpSpPr>
        <a:xfrm>
          <a:off x="0" y="0"/>
          <a:ext cx="0" cy="0"/>
          <a:chOff x="0" y="0"/>
          <a:chExt cx="0" cy="0"/>
        </a:xfrm>
      </p:grpSpPr>
      <p:sp>
        <p:nvSpPr>
          <p:cNvPr id="1089" name="Google Shape;1089;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0" name="Google Shape;1090;p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A Word/Wordpad document is a piece of paper on the computer that you can type in and change.</a:t>
            </a:r>
            <a:endParaRPr b="0" sz="2800"/>
          </a:p>
          <a:p>
            <a:pPr indent="0" lvl="0" marL="0" rtl="0" algn="l">
              <a:spcBef>
                <a:spcPts val="0"/>
              </a:spcBef>
              <a:spcAft>
                <a:spcPts val="0"/>
              </a:spcAft>
              <a:buNone/>
            </a:pPr>
            <a:r>
              <a:rPr b="1" i="0" lang="en-US" sz="1800" u="none" strike="noStrike">
                <a:solidFill>
                  <a:srgbClr val="0070C0"/>
                </a:solidFill>
                <a:latin typeface="Calibri"/>
                <a:ea typeface="Calibri"/>
                <a:cs typeface="Calibri"/>
                <a:sym typeface="Calibri"/>
              </a:rPr>
              <a:t>Ask</a:t>
            </a:r>
            <a:r>
              <a:rPr b="0" i="0" lang="en-US" sz="1800" u="none" strike="noStrike">
                <a:solidFill>
                  <a:srgbClr val="000000"/>
                </a:solidFill>
                <a:latin typeface="Calibri"/>
                <a:ea typeface="Calibri"/>
                <a:cs typeface="Calibri"/>
                <a:sym typeface="Calibri"/>
              </a:rPr>
              <a:t>: What does the icon look like? (Paper)</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The main abbreviations for Word Documents use the 1st three letters of the word “document”.</a:t>
            </a:r>
            <a:endParaRPr b="0" sz="2800"/>
          </a:p>
          <a:p>
            <a:pPr indent="0" lvl="0" marL="457200" rtl="0" algn="l">
              <a:spcBef>
                <a:spcPts val="0"/>
              </a:spcBef>
              <a:spcAft>
                <a:spcPts val="0"/>
              </a:spcAft>
              <a:buNone/>
            </a:pPr>
            <a:r>
              <a:rPr b="0" i="0" lang="en-US" sz="1800" u="none" strike="noStrike">
                <a:solidFill>
                  <a:srgbClr val="000000"/>
                </a:solidFill>
                <a:latin typeface="Calibri"/>
                <a:ea typeface="Calibri"/>
                <a:cs typeface="Calibri"/>
                <a:sym typeface="Calibri"/>
              </a:rPr>
              <a:t>Abbreviations: DOC or DOCX</a:t>
            </a:r>
            <a:endParaRPr b="0" sz="2800"/>
          </a:p>
          <a:p>
            <a:pPr indent="0" lvl="0" marL="0" rtl="0" algn="l">
              <a:spcBef>
                <a:spcPts val="0"/>
              </a:spcBef>
              <a:spcAft>
                <a:spcPts val="0"/>
              </a:spcAft>
              <a:buNone/>
            </a:pPr>
            <a:br>
              <a:rPr lang="en-US" sz="2800"/>
            </a:br>
            <a:br>
              <a:rPr lang="en-US" sz="2800"/>
            </a:br>
            <a:endParaRPr/>
          </a:p>
        </p:txBody>
      </p:sp>
      <p:sp>
        <p:nvSpPr>
          <p:cNvPr id="1091" name="Google Shape;1091;p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9" name="Shape 1099"/>
        <p:cNvGrpSpPr/>
        <p:nvPr/>
      </p:nvGrpSpPr>
      <p:grpSpPr>
        <a:xfrm>
          <a:off x="0" y="0"/>
          <a:ext cx="0" cy="0"/>
          <a:chOff x="0" y="0"/>
          <a:chExt cx="0" cy="0"/>
        </a:xfrm>
      </p:grpSpPr>
      <p:sp>
        <p:nvSpPr>
          <p:cNvPr id="1100" name="Google Shape;1100;p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1" name="Google Shape;1101;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A Word/Wordpad document is a piece of paper on the computer that you can type in and change.</a:t>
            </a:r>
            <a:endParaRPr b="0" sz="2800"/>
          </a:p>
          <a:p>
            <a:pPr indent="0" lvl="0" marL="0" rtl="0" algn="l">
              <a:spcBef>
                <a:spcPts val="0"/>
              </a:spcBef>
              <a:spcAft>
                <a:spcPts val="0"/>
              </a:spcAft>
              <a:buNone/>
            </a:pPr>
            <a:r>
              <a:rPr b="1" i="0" lang="en-US" sz="1800" u="none" strike="noStrike">
                <a:solidFill>
                  <a:srgbClr val="0070C0"/>
                </a:solidFill>
                <a:latin typeface="Calibri"/>
                <a:ea typeface="Calibri"/>
                <a:cs typeface="Calibri"/>
                <a:sym typeface="Calibri"/>
              </a:rPr>
              <a:t>Ask</a:t>
            </a:r>
            <a:r>
              <a:rPr b="0" i="0" lang="en-US" sz="1800" u="none" strike="noStrike">
                <a:solidFill>
                  <a:srgbClr val="000000"/>
                </a:solidFill>
                <a:latin typeface="Calibri"/>
                <a:ea typeface="Calibri"/>
                <a:cs typeface="Calibri"/>
                <a:sym typeface="Calibri"/>
              </a:rPr>
              <a:t>: What does the icon look like? (Paper)</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The main abbreviations for Word Documents use the 1st three letters of the word “document”.</a:t>
            </a:r>
            <a:endParaRPr b="0" sz="2800"/>
          </a:p>
          <a:p>
            <a:pPr indent="0" lvl="0" marL="457200" rtl="0" algn="l">
              <a:spcBef>
                <a:spcPts val="0"/>
              </a:spcBef>
              <a:spcAft>
                <a:spcPts val="0"/>
              </a:spcAft>
              <a:buNone/>
            </a:pPr>
            <a:r>
              <a:rPr b="0" i="0" lang="en-US" sz="1800" u="none" strike="noStrike">
                <a:solidFill>
                  <a:srgbClr val="000000"/>
                </a:solidFill>
                <a:latin typeface="Calibri"/>
                <a:ea typeface="Calibri"/>
                <a:cs typeface="Calibri"/>
                <a:sym typeface="Calibri"/>
              </a:rPr>
              <a:t>Abbreviations: DOC or DOCX</a:t>
            </a:r>
            <a:endParaRPr b="0" sz="2800"/>
          </a:p>
          <a:p>
            <a:pPr indent="0" lvl="0" marL="0" rtl="0" algn="l">
              <a:spcBef>
                <a:spcPts val="0"/>
              </a:spcBef>
              <a:spcAft>
                <a:spcPts val="0"/>
              </a:spcAft>
              <a:buNone/>
            </a:pPr>
            <a:br>
              <a:rPr lang="en-US" sz="2800"/>
            </a:br>
            <a:br>
              <a:rPr lang="en-US" sz="2800"/>
            </a:br>
            <a:endParaRPr/>
          </a:p>
        </p:txBody>
      </p:sp>
      <p:sp>
        <p:nvSpPr>
          <p:cNvPr id="1102" name="Google Shape;1102;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1" name="Shape 1111"/>
        <p:cNvGrpSpPr/>
        <p:nvPr/>
      </p:nvGrpSpPr>
      <p:grpSpPr>
        <a:xfrm>
          <a:off x="0" y="0"/>
          <a:ext cx="0" cy="0"/>
          <a:chOff x="0" y="0"/>
          <a:chExt cx="0" cy="0"/>
        </a:xfrm>
      </p:grpSpPr>
      <p:sp>
        <p:nvSpPr>
          <p:cNvPr id="1112" name="Google Shape;1112;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3" name="Google Shape;1113;p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A Word/Wordpad document is a piece of paper on the computer that you can type in and change.</a:t>
            </a:r>
            <a:endParaRPr b="0" sz="2800"/>
          </a:p>
          <a:p>
            <a:pPr indent="0" lvl="0" marL="0" rtl="0" algn="l">
              <a:spcBef>
                <a:spcPts val="0"/>
              </a:spcBef>
              <a:spcAft>
                <a:spcPts val="0"/>
              </a:spcAft>
              <a:buNone/>
            </a:pPr>
            <a:r>
              <a:rPr b="1" i="0" lang="en-US" sz="1800" u="none" strike="noStrike">
                <a:solidFill>
                  <a:srgbClr val="0070C0"/>
                </a:solidFill>
                <a:latin typeface="Calibri"/>
                <a:ea typeface="Calibri"/>
                <a:cs typeface="Calibri"/>
                <a:sym typeface="Calibri"/>
              </a:rPr>
              <a:t>Ask</a:t>
            </a:r>
            <a:r>
              <a:rPr b="0" i="0" lang="en-US" sz="1800" u="none" strike="noStrike">
                <a:solidFill>
                  <a:srgbClr val="000000"/>
                </a:solidFill>
                <a:latin typeface="Calibri"/>
                <a:ea typeface="Calibri"/>
                <a:cs typeface="Calibri"/>
                <a:sym typeface="Calibri"/>
              </a:rPr>
              <a:t>: What does the icon look like? (Paper)</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The main abbreviations for Word Documents use the 1st three letters of the word “document”.</a:t>
            </a:r>
            <a:endParaRPr b="0" sz="2800"/>
          </a:p>
          <a:p>
            <a:pPr indent="0" lvl="0" marL="457200" rtl="0" algn="l">
              <a:spcBef>
                <a:spcPts val="0"/>
              </a:spcBef>
              <a:spcAft>
                <a:spcPts val="0"/>
              </a:spcAft>
              <a:buNone/>
            </a:pPr>
            <a:r>
              <a:rPr b="0" i="0" lang="en-US" sz="1800" u="none" strike="noStrike">
                <a:solidFill>
                  <a:srgbClr val="000000"/>
                </a:solidFill>
                <a:latin typeface="Calibri"/>
                <a:ea typeface="Calibri"/>
                <a:cs typeface="Calibri"/>
                <a:sym typeface="Calibri"/>
              </a:rPr>
              <a:t>Abbreviations: DOC or DOCX</a:t>
            </a:r>
            <a:endParaRPr b="0" sz="2800"/>
          </a:p>
          <a:p>
            <a:pPr indent="0" lvl="0" marL="0" rtl="0" algn="l">
              <a:spcBef>
                <a:spcPts val="0"/>
              </a:spcBef>
              <a:spcAft>
                <a:spcPts val="0"/>
              </a:spcAft>
              <a:buNone/>
            </a:pPr>
            <a:br>
              <a:rPr lang="en-US" sz="2800"/>
            </a:br>
            <a:br>
              <a:rPr lang="en-US" sz="2800"/>
            </a:br>
            <a:endParaRPr/>
          </a:p>
        </p:txBody>
      </p:sp>
      <p:sp>
        <p:nvSpPr>
          <p:cNvPr id="1114" name="Google Shape;1114;p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0" name="Google Shape;39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5" name="Shape 1125"/>
        <p:cNvGrpSpPr/>
        <p:nvPr/>
      </p:nvGrpSpPr>
      <p:grpSpPr>
        <a:xfrm>
          <a:off x="0" y="0"/>
          <a:ext cx="0" cy="0"/>
          <a:chOff x="0" y="0"/>
          <a:chExt cx="0" cy="0"/>
        </a:xfrm>
      </p:grpSpPr>
      <p:sp>
        <p:nvSpPr>
          <p:cNvPr id="1126" name="Google Shape;1126;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7" name="Google Shape;1127;p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A Word/Wordpad document is a piece of paper on the computer that you can type in and change.</a:t>
            </a:r>
            <a:endParaRPr b="0" sz="2800"/>
          </a:p>
          <a:p>
            <a:pPr indent="0" lvl="0" marL="0" rtl="0" algn="l">
              <a:spcBef>
                <a:spcPts val="0"/>
              </a:spcBef>
              <a:spcAft>
                <a:spcPts val="0"/>
              </a:spcAft>
              <a:buNone/>
            </a:pPr>
            <a:r>
              <a:rPr b="1" i="0" lang="en-US" sz="1800" u="none" strike="noStrike">
                <a:solidFill>
                  <a:srgbClr val="0070C0"/>
                </a:solidFill>
                <a:latin typeface="Calibri"/>
                <a:ea typeface="Calibri"/>
                <a:cs typeface="Calibri"/>
                <a:sym typeface="Calibri"/>
              </a:rPr>
              <a:t>Ask</a:t>
            </a:r>
            <a:r>
              <a:rPr b="0" i="0" lang="en-US" sz="1800" u="none" strike="noStrike">
                <a:solidFill>
                  <a:srgbClr val="000000"/>
                </a:solidFill>
                <a:latin typeface="Calibri"/>
                <a:ea typeface="Calibri"/>
                <a:cs typeface="Calibri"/>
                <a:sym typeface="Calibri"/>
              </a:rPr>
              <a:t>: What does the icon look like? (Paper)</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The main abbreviations for Word Documents use the 1st three letters of the word “document”.</a:t>
            </a:r>
            <a:endParaRPr b="0" sz="2800"/>
          </a:p>
          <a:p>
            <a:pPr indent="0" lvl="0" marL="457200" rtl="0" algn="l">
              <a:spcBef>
                <a:spcPts val="0"/>
              </a:spcBef>
              <a:spcAft>
                <a:spcPts val="0"/>
              </a:spcAft>
              <a:buNone/>
            </a:pPr>
            <a:r>
              <a:rPr b="0" i="0" lang="en-US" sz="1800" u="none" strike="noStrike">
                <a:solidFill>
                  <a:srgbClr val="000000"/>
                </a:solidFill>
                <a:latin typeface="Calibri"/>
                <a:ea typeface="Calibri"/>
                <a:cs typeface="Calibri"/>
                <a:sym typeface="Calibri"/>
              </a:rPr>
              <a:t>Abbreviations: DOC or DOCX</a:t>
            </a:r>
            <a:endParaRPr b="0" sz="2800"/>
          </a:p>
          <a:p>
            <a:pPr indent="0" lvl="0" marL="0" rtl="0" algn="l">
              <a:spcBef>
                <a:spcPts val="0"/>
              </a:spcBef>
              <a:spcAft>
                <a:spcPts val="0"/>
              </a:spcAft>
              <a:buNone/>
            </a:pPr>
            <a:br>
              <a:rPr lang="en-US" sz="2800"/>
            </a:br>
            <a:br>
              <a:rPr lang="en-US" sz="2800"/>
            </a:br>
            <a:endParaRPr/>
          </a:p>
        </p:txBody>
      </p:sp>
      <p:sp>
        <p:nvSpPr>
          <p:cNvPr id="1128" name="Google Shape;1128;p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9" name="Shape 1139"/>
        <p:cNvGrpSpPr/>
        <p:nvPr/>
      </p:nvGrpSpPr>
      <p:grpSpPr>
        <a:xfrm>
          <a:off x="0" y="0"/>
          <a:ext cx="0" cy="0"/>
          <a:chOff x="0" y="0"/>
          <a:chExt cx="0" cy="0"/>
        </a:xfrm>
      </p:grpSpPr>
      <p:sp>
        <p:nvSpPr>
          <p:cNvPr id="1140" name="Google Shape;1140;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1" name="Google Shape;1141;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800" u="none" strike="noStrike">
                <a:solidFill>
                  <a:srgbClr val="000000"/>
                </a:solidFill>
                <a:latin typeface="Calibri"/>
                <a:ea typeface="Calibri"/>
                <a:cs typeface="Calibri"/>
                <a:sym typeface="Calibri"/>
              </a:rPr>
              <a:t>Learner pairs return to their flashcard sets. </a:t>
            </a:r>
            <a:endParaRPr b="0" sz="2800"/>
          </a:p>
          <a:p>
            <a:pPr indent="0" lvl="0" marL="0" rtl="0" algn="l">
              <a:spcBef>
                <a:spcPts val="0"/>
              </a:spcBef>
              <a:spcAft>
                <a:spcPts val="0"/>
              </a:spcAft>
              <a:buNone/>
            </a:pPr>
            <a:r>
              <a:rPr b="1" i="0" lang="en-US" sz="1800" u="none" strike="noStrike">
                <a:solidFill>
                  <a:srgbClr val="0070C0"/>
                </a:solidFill>
                <a:latin typeface="Calibri"/>
                <a:ea typeface="Calibri"/>
                <a:cs typeface="Calibri"/>
                <a:sym typeface="Calibri"/>
              </a:rPr>
              <a:t>Ask</a:t>
            </a:r>
            <a:r>
              <a:rPr b="0" i="0" lang="en-US" sz="1800" u="none" strike="noStrike">
                <a:solidFill>
                  <a:srgbClr val="000000"/>
                </a:solidFill>
                <a:latin typeface="Calibri"/>
                <a:ea typeface="Calibri"/>
                <a:cs typeface="Calibri"/>
                <a:sym typeface="Calibri"/>
              </a:rPr>
              <a:t>: Is the internet network at the airport public or private? How do you know? </a:t>
            </a:r>
            <a:endParaRPr b="0" sz="2800"/>
          </a:p>
          <a:p>
            <a:pPr indent="0" lvl="0" marL="0" rtl="0" algn="l">
              <a:spcBef>
                <a:spcPts val="0"/>
              </a:spcBef>
              <a:spcAft>
                <a:spcPts val="0"/>
              </a:spcAft>
              <a:buNone/>
            </a:pPr>
            <a:r>
              <a:rPr b="1" i="0" lang="en-US" sz="1800" u="none" strike="noStrike">
                <a:solidFill>
                  <a:srgbClr val="FF0000"/>
                </a:solidFill>
                <a:latin typeface="Calibri"/>
                <a:ea typeface="Calibri"/>
                <a:cs typeface="Calibri"/>
                <a:sym typeface="Calibri"/>
              </a:rPr>
              <a:t>Say</a:t>
            </a:r>
            <a:r>
              <a:rPr b="0" i="0" lang="en-US" sz="1800" u="none" strike="noStrike">
                <a:solidFill>
                  <a:srgbClr val="000000"/>
                </a:solidFill>
                <a:latin typeface="Calibri"/>
                <a:ea typeface="Calibri"/>
                <a:cs typeface="Calibri"/>
                <a:sym typeface="Calibri"/>
              </a:rPr>
              <a:t>: Sort (or organize) the locations by private or public networks. Prepare to share your ideas about one of the locations with the whole class. </a:t>
            </a:r>
            <a:endParaRPr b="0" sz="2800"/>
          </a:p>
          <a:p>
            <a:pPr indent="-114300" lvl="0" marL="0" rtl="0" algn="l">
              <a:spcBef>
                <a:spcPts val="0"/>
              </a:spcBef>
              <a:spcAft>
                <a:spcPts val="0"/>
              </a:spcAft>
              <a:buClr>
                <a:srgbClr val="00B050"/>
              </a:buClr>
              <a:buSzPts val="1800"/>
              <a:buFont typeface="Arial"/>
              <a:buChar char="•"/>
            </a:pPr>
            <a:r>
              <a:rPr b="1" i="0" lang="en-US" sz="1800" u="none" strike="noStrike">
                <a:solidFill>
                  <a:srgbClr val="00B050"/>
                </a:solidFill>
                <a:latin typeface="Calibri"/>
                <a:ea typeface="Calibri"/>
                <a:cs typeface="Calibri"/>
                <a:sym typeface="Calibri"/>
              </a:rPr>
              <a:t>Demonstrate</a:t>
            </a:r>
            <a:r>
              <a:rPr b="0" i="0" lang="en-US" sz="1800" u="none" strike="noStrike">
                <a:solidFill>
                  <a:srgbClr val="000000"/>
                </a:solidFill>
                <a:latin typeface="Calibri"/>
                <a:ea typeface="Calibri"/>
                <a:cs typeface="Calibri"/>
                <a:sym typeface="Calibri"/>
              </a:rPr>
              <a:t>: Instructor demonstrates the sorting/organizing process with at least two examples. </a:t>
            </a:r>
            <a:endParaRPr/>
          </a:p>
          <a:p>
            <a:pPr indent="0" lvl="0" marL="0" rtl="0" algn="l">
              <a:spcBef>
                <a:spcPts val="0"/>
              </a:spcBef>
              <a:spcAft>
                <a:spcPts val="0"/>
              </a:spcAft>
              <a:buNone/>
            </a:pPr>
            <a:r>
              <a:rPr b="0" i="0" lang="en-US" sz="1800" u="none" strike="noStrike">
                <a:solidFill>
                  <a:srgbClr val="000000"/>
                </a:solidFill>
                <a:latin typeface="Calibri"/>
                <a:ea typeface="Calibri"/>
                <a:cs typeface="Calibri"/>
                <a:sym typeface="Calibri"/>
              </a:rPr>
              <a:t>Instructor leads the whole group share-out. Encourage learners to defend their ideas and explain in their own words. </a:t>
            </a:r>
            <a:endParaRPr b="0" sz="2800"/>
          </a:p>
          <a:p>
            <a:pPr indent="0" lvl="0" marL="0" rtl="0" algn="l">
              <a:spcBef>
                <a:spcPts val="0"/>
              </a:spcBef>
              <a:spcAft>
                <a:spcPts val="0"/>
              </a:spcAft>
              <a:buNone/>
            </a:pPr>
            <a:br>
              <a:rPr lang="en-US" sz="2800"/>
            </a:br>
            <a:endParaRPr/>
          </a:p>
        </p:txBody>
      </p:sp>
      <p:sp>
        <p:nvSpPr>
          <p:cNvPr id="1142" name="Google Shape;1142;p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6" name="Shape 1156"/>
        <p:cNvGrpSpPr/>
        <p:nvPr/>
      </p:nvGrpSpPr>
      <p:grpSpPr>
        <a:xfrm>
          <a:off x="0" y="0"/>
          <a:ext cx="0" cy="0"/>
          <a:chOff x="0" y="0"/>
          <a:chExt cx="0" cy="0"/>
        </a:xfrm>
      </p:grpSpPr>
      <p:sp>
        <p:nvSpPr>
          <p:cNvPr id="1157" name="Google Shape;1157;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8" name="Google Shape;1158;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9" name="Google Shape;1159;p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9" name="Shape 1169"/>
        <p:cNvGrpSpPr/>
        <p:nvPr/>
      </p:nvGrpSpPr>
      <p:grpSpPr>
        <a:xfrm>
          <a:off x="0" y="0"/>
          <a:ext cx="0" cy="0"/>
          <a:chOff x="0" y="0"/>
          <a:chExt cx="0" cy="0"/>
        </a:xfrm>
      </p:grpSpPr>
      <p:sp>
        <p:nvSpPr>
          <p:cNvPr id="1170" name="Google Shape;117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1" name="Google Shape;1171;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2" name="Google Shape;1172;p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0" name="Shape 1180"/>
        <p:cNvGrpSpPr/>
        <p:nvPr/>
      </p:nvGrpSpPr>
      <p:grpSpPr>
        <a:xfrm>
          <a:off x="0" y="0"/>
          <a:ext cx="0" cy="0"/>
          <a:chOff x="0" y="0"/>
          <a:chExt cx="0" cy="0"/>
        </a:xfrm>
      </p:grpSpPr>
      <p:sp>
        <p:nvSpPr>
          <p:cNvPr id="1181" name="Google Shape;1181;p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2" name="Google Shape;1182;p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3" name="Google Shape;1183;p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2" name="Shape 1192"/>
        <p:cNvGrpSpPr/>
        <p:nvPr/>
      </p:nvGrpSpPr>
      <p:grpSpPr>
        <a:xfrm>
          <a:off x="0" y="0"/>
          <a:ext cx="0" cy="0"/>
          <a:chOff x="0" y="0"/>
          <a:chExt cx="0" cy="0"/>
        </a:xfrm>
      </p:grpSpPr>
      <p:sp>
        <p:nvSpPr>
          <p:cNvPr id="1193" name="Google Shape;1193;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4" name="Google Shape;1194;p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5" name="Google Shape;1195;p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4" name="Shape 1204"/>
        <p:cNvGrpSpPr/>
        <p:nvPr/>
      </p:nvGrpSpPr>
      <p:grpSpPr>
        <a:xfrm>
          <a:off x="0" y="0"/>
          <a:ext cx="0" cy="0"/>
          <a:chOff x="0" y="0"/>
          <a:chExt cx="0" cy="0"/>
        </a:xfrm>
      </p:grpSpPr>
      <p:sp>
        <p:nvSpPr>
          <p:cNvPr id="1205" name="Google Shape;120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6" name="Google Shape;1206;p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7" name="Google Shape;1207;p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4" name="Shape 1214"/>
        <p:cNvGrpSpPr/>
        <p:nvPr/>
      </p:nvGrpSpPr>
      <p:grpSpPr>
        <a:xfrm>
          <a:off x="0" y="0"/>
          <a:ext cx="0" cy="0"/>
          <a:chOff x="0" y="0"/>
          <a:chExt cx="0" cy="0"/>
        </a:xfrm>
      </p:grpSpPr>
      <p:sp>
        <p:nvSpPr>
          <p:cNvPr id="1215" name="Google Shape;1215;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6" name="Google Shape;1216;p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7" name="Google Shape;1217;p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5" name="Shape 1235"/>
        <p:cNvGrpSpPr/>
        <p:nvPr/>
      </p:nvGrpSpPr>
      <p:grpSpPr>
        <a:xfrm>
          <a:off x="0" y="0"/>
          <a:ext cx="0" cy="0"/>
          <a:chOff x="0" y="0"/>
          <a:chExt cx="0" cy="0"/>
        </a:xfrm>
      </p:grpSpPr>
      <p:sp>
        <p:nvSpPr>
          <p:cNvPr id="1236" name="Google Shape;1236;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7" name="Google Shape;1237;p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5" name="Shape 1265"/>
        <p:cNvGrpSpPr/>
        <p:nvPr/>
      </p:nvGrpSpPr>
      <p:grpSpPr>
        <a:xfrm>
          <a:off x="0" y="0"/>
          <a:ext cx="0" cy="0"/>
          <a:chOff x="0" y="0"/>
          <a:chExt cx="0" cy="0"/>
        </a:xfrm>
      </p:grpSpPr>
      <p:sp>
        <p:nvSpPr>
          <p:cNvPr id="1266" name="Google Shape;126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7" name="Google Shape;1267;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1" name="Google Shape;40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3" name="Shape 1273"/>
        <p:cNvGrpSpPr/>
        <p:nvPr/>
      </p:nvGrpSpPr>
      <p:grpSpPr>
        <a:xfrm>
          <a:off x="0" y="0"/>
          <a:ext cx="0" cy="0"/>
          <a:chOff x="0" y="0"/>
          <a:chExt cx="0" cy="0"/>
        </a:xfrm>
      </p:grpSpPr>
      <p:sp>
        <p:nvSpPr>
          <p:cNvPr id="1274" name="Google Shape;1274;p7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5" name="Google Shape;1275;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4" name="Shape 1284"/>
        <p:cNvGrpSpPr/>
        <p:nvPr/>
      </p:nvGrpSpPr>
      <p:grpSpPr>
        <a:xfrm>
          <a:off x="0" y="0"/>
          <a:ext cx="0" cy="0"/>
          <a:chOff x="0" y="0"/>
          <a:chExt cx="0" cy="0"/>
        </a:xfrm>
      </p:grpSpPr>
      <p:sp>
        <p:nvSpPr>
          <p:cNvPr id="1285" name="Google Shape;1285;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6" name="Google Shape;1286;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7" name="Shape 1297"/>
        <p:cNvGrpSpPr/>
        <p:nvPr/>
      </p:nvGrpSpPr>
      <p:grpSpPr>
        <a:xfrm>
          <a:off x="0" y="0"/>
          <a:ext cx="0" cy="0"/>
          <a:chOff x="0" y="0"/>
          <a:chExt cx="0" cy="0"/>
        </a:xfrm>
      </p:grpSpPr>
      <p:sp>
        <p:nvSpPr>
          <p:cNvPr id="1298" name="Google Shape;1298;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9" name="Google Shape;1299;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5" name="Shape 1305"/>
        <p:cNvGrpSpPr/>
        <p:nvPr/>
      </p:nvGrpSpPr>
      <p:grpSpPr>
        <a:xfrm>
          <a:off x="0" y="0"/>
          <a:ext cx="0" cy="0"/>
          <a:chOff x="0" y="0"/>
          <a:chExt cx="0" cy="0"/>
        </a:xfrm>
      </p:grpSpPr>
      <p:sp>
        <p:nvSpPr>
          <p:cNvPr id="1306" name="Google Shape;1306;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7" name="Google Shape;1307;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6" name="Shape 1326"/>
        <p:cNvGrpSpPr/>
        <p:nvPr/>
      </p:nvGrpSpPr>
      <p:grpSpPr>
        <a:xfrm>
          <a:off x="0" y="0"/>
          <a:ext cx="0" cy="0"/>
          <a:chOff x="0" y="0"/>
          <a:chExt cx="0" cy="0"/>
        </a:xfrm>
      </p:grpSpPr>
      <p:sp>
        <p:nvSpPr>
          <p:cNvPr id="1327" name="Google Shape;1327;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8" name="Google Shape;1328;p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sz="2800"/>
          </a:p>
        </p:txBody>
      </p:sp>
      <p:sp>
        <p:nvSpPr>
          <p:cNvPr id="1329" name="Google Shape;1329;p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7" name="Shape 1337"/>
        <p:cNvGrpSpPr/>
        <p:nvPr/>
      </p:nvGrpSpPr>
      <p:grpSpPr>
        <a:xfrm>
          <a:off x="0" y="0"/>
          <a:ext cx="0" cy="0"/>
          <a:chOff x="0" y="0"/>
          <a:chExt cx="0" cy="0"/>
        </a:xfrm>
      </p:grpSpPr>
      <p:sp>
        <p:nvSpPr>
          <p:cNvPr id="1338" name="Google Shape;1338;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9" name="Google Shape;1339;p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600"/>
          </a:p>
        </p:txBody>
      </p:sp>
      <p:sp>
        <p:nvSpPr>
          <p:cNvPr id="1340" name="Google Shape;1340;p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9" name="Shape 1349"/>
        <p:cNvGrpSpPr/>
        <p:nvPr/>
      </p:nvGrpSpPr>
      <p:grpSpPr>
        <a:xfrm>
          <a:off x="0" y="0"/>
          <a:ext cx="0" cy="0"/>
          <a:chOff x="0" y="0"/>
          <a:chExt cx="0" cy="0"/>
        </a:xfrm>
      </p:grpSpPr>
      <p:sp>
        <p:nvSpPr>
          <p:cNvPr id="1350" name="Google Shape;1350;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1" name="Google Shape;1351;p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endParaRPr>
          </a:p>
        </p:txBody>
      </p:sp>
      <p:sp>
        <p:nvSpPr>
          <p:cNvPr id="1352" name="Google Shape;1352;p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1" name="Shape 1361"/>
        <p:cNvGrpSpPr/>
        <p:nvPr/>
      </p:nvGrpSpPr>
      <p:grpSpPr>
        <a:xfrm>
          <a:off x="0" y="0"/>
          <a:ext cx="0" cy="0"/>
          <a:chOff x="0" y="0"/>
          <a:chExt cx="0" cy="0"/>
        </a:xfrm>
      </p:grpSpPr>
      <p:sp>
        <p:nvSpPr>
          <p:cNvPr id="1362" name="Google Shape;1362;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3" name="Google Shape;1363;p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endParaRPr>
          </a:p>
        </p:txBody>
      </p:sp>
      <p:sp>
        <p:nvSpPr>
          <p:cNvPr id="1364" name="Google Shape;1364;p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2" name="Shape 1372"/>
        <p:cNvGrpSpPr/>
        <p:nvPr/>
      </p:nvGrpSpPr>
      <p:grpSpPr>
        <a:xfrm>
          <a:off x="0" y="0"/>
          <a:ext cx="0" cy="0"/>
          <a:chOff x="0" y="0"/>
          <a:chExt cx="0" cy="0"/>
        </a:xfrm>
      </p:grpSpPr>
      <p:sp>
        <p:nvSpPr>
          <p:cNvPr id="1373" name="Google Shape;1373;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4" name="Google Shape;1374;p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endParaRPr>
          </a:p>
        </p:txBody>
      </p:sp>
      <p:sp>
        <p:nvSpPr>
          <p:cNvPr id="1375" name="Google Shape;1375;p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3" name="Shape 1383"/>
        <p:cNvGrpSpPr/>
        <p:nvPr/>
      </p:nvGrpSpPr>
      <p:grpSpPr>
        <a:xfrm>
          <a:off x="0" y="0"/>
          <a:ext cx="0" cy="0"/>
          <a:chOff x="0" y="0"/>
          <a:chExt cx="0" cy="0"/>
        </a:xfrm>
      </p:grpSpPr>
      <p:sp>
        <p:nvSpPr>
          <p:cNvPr id="1384" name="Google Shape;1384;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5" name="Google Shape;1385;p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1800">
                <a:solidFill>
                  <a:schemeClr val="dk1"/>
                </a:solidFill>
              </a:rPr>
              <a:t>Save As Steps</a:t>
            </a:r>
            <a:endParaRPr/>
          </a:p>
          <a:p>
            <a:pPr indent="0" lvl="0" marL="0" rtl="0" algn="l">
              <a:spcBef>
                <a:spcPts val="0"/>
              </a:spcBef>
              <a:spcAft>
                <a:spcPts val="0"/>
              </a:spcAft>
              <a:buClr>
                <a:schemeClr val="dk1"/>
              </a:buClr>
              <a:buSzPts val="1100"/>
              <a:buFont typeface="Arial"/>
              <a:buNone/>
            </a:pPr>
            <a:r>
              <a:rPr lang="en-US" sz="1800">
                <a:solidFill>
                  <a:schemeClr val="dk1"/>
                </a:solidFill>
                <a:highlight>
                  <a:srgbClr val="EAD1DC"/>
                </a:highlight>
              </a:rPr>
              <a:t>Instructor Note: </a:t>
            </a:r>
            <a:r>
              <a:rPr b="1" lang="en-US" sz="1800">
                <a:solidFill>
                  <a:srgbClr val="00B050"/>
                </a:solidFill>
                <a:highlight>
                  <a:srgbClr val="EAD1DC"/>
                </a:highlight>
              </a:rPr>
              <a:t>Demo</a:t>
            </a:r>
            <a:r>
              <a:rPr lang="en-US" sz="1800">
                <a:solidFill>
                  <a:schemeClr val="dk1"/>
                </a:solidFill>
                <a:highlight>
                  <a:srgbClr val="EAD1DC"/>
                </a:highlight>
              </a:rPr>
              <a:t> these steps on a projected computer as you talk through them. You can also use the Additional Lesson Materials for Screenshots. Students watch and write the steps on the student lesson guide.</a:t>
            </a:r>
            <a:endParaRPr/>
          </a:p>
          <a:p>
            <a:pPr indent="0" lvl="0" marL="0" rtl="0" algn="l">
              <a:spcBef>
                <a:spcPts val="0"/>
              </a:spcBef>
              <a:spcAft>
                <a:spcPts val="0"/>
              </a:spcAft>
              <a:buClr>
                <a:schemeClr val="dk1"/>
              </a:buClr>
              <a:buSzPts val="1100"/>
              <a:buFont typeface="Arial"/>
              <a:buNone/>
            </a:pPr>
            <a:r>
              <a:t/>
            </a:r>
            <a:endParaRPr sz="1800">
              <a:solidFill>
                <a:schemeClr val="dk1"/>
              </a:solidFill>
            </a:endParaRPr>
          </a:p>
          <a:p>
            <a:pPr indent="0" lvl="0" marL="0" rtl="0" algn="l">
              <a:spcBef>
                <a:spcPts val="0"/>
              </a:spcBef>
              <a:spcAft>
                <a:spcPts val="0"/>
              </a:spcAft>
              <a:buClr>
                <a:schemeClr val="dk1"/>
              </a:buClr>
              <a:buSzPts val="1800"/>
              <a:buFont typeface="Rubik Light"/>
              <a:buNone/>
            </a:pPr>
            <a:r>
              <a:t/>
            </a:r>
            <a:endParaRPr sz="1800">
              <a:solidFill>
                <a:schemeClr val="dk1"/>
              </a:solidFill>
            </a:endParaRPr>
          </a:p>
          <a:p>
            <a:pPr indent="0" lvl="0" marL="0" rtl="0" algn="l">
              <a:spcBef>
                <a:spcPts val="0"/>
              </a:spcBef>
              <a:spcAft>
                <a:spcPts val="0"/>
              </a:spcAft>
              <a:buClr>
                <a:schemeClr val="dk1"/>
              </a:buClr>
              <a:buSzPts val="1100"/>
              <a:buFont typeface="Arial"/>
              <a:buNone/>
            </a:pPr>
            <a:r>
              <a:rPr b="1" lang="en-US" sz="1800">
                <a:solidFill>
                  <a:srgbClr val="FF0000"/>
                </a:solidFill>
              </a:rPr>
              <a:t>Say</a:t>
            </a:r>
            <a:r>
              <a:rPr lang="en-US" sz="1800">
                <a:solidFill>
                  <a:schemeClr val="dk1"/>
                </a:solidFill>
              </a:rPr>
              <a:t>: When you save a file for the first time, a new window will open to ask for more information. Let’s look at this window and talk about the different parts. (</a:t>
            </a:r>
            <a:r>
              <a:rPr b="1" lang="en-US" sz="1800">
                <a:solidFill>
                  <a:srgbClr val="00B050"/>
                </a:solidFill>
              </a:rPr>
              <a:t>Image</a:t>
            </a:r>
            <a:r>
              <a:rPr lang="en-US" sz="1800">
                <a:solidFill>
                  <a:schemeClr val="dk1"/>
                </a:solidFill>
              </a:rPr>
              <a:t> 3: Save Window)</a:t>
            </a:r>
            <a:endParaRPr/>
          </a:p>
          <a:p>
            <a:pPr indent="0" lvl="0" marL="0" rtl="0" algn="l">
              <a:spcBef>
                <a:spcPts val="0"/>
              </a:spcBef>
              <a:spcAft>
                <a:spcPts val="0"/>
              </a:spcAft>
              <a:buClr>
                <a:schemeClr val="dk1"/>
              </a:buClr>
              <a:buSzPts val="1100"/>
              <a:buFont typeface="Arial"/>
              <a:buNone/>
            </a:pPr>
            <a:r>
              <a:rPr b="1" lang="en-US" sz="1800">
                <a:solidFill>
                  <a:srgbClr val="FF0000"/>
                </a:solidFill>
              </a:rPr>
              <a:t>Say</a:t>
            </a:r>
            <a:r>
              <a:rPr lang="en-US" sz="1800">
                <a:solidFill>
                  <a:schemeClr val="dk1"/>
                </a:solidFill>
              </a:rPr>
              <a:t>: There are 2 parts of this window that we’ll need to use in order to save our file.</a:t>
            </a:r>
            <a:endParaRPr/>
          </a:p>
          <a:p>
            <a:pPr indent="0" lvl="0" marL="0" rtl="0" algn="l">
              <a:spcBef>
                <a:spcPts val="0"/>
              </a:spcBef>
              <a:spcAft>
                <a:spcPts val="0"/>
              </a:spcAft>
              <a:buClr>
                <a:schemeClr val="dk1"/>
              </a:buClr>
              <a:buSzPts val="1100"/>
              <a:buFont typeface="Arial"/>
              <a:buNone/>
            </a:pPr>
            <a:r>
              <a:rPr b="1" lang="en-US" sz="1800">
                <a:solidFill>
                  <a:srgbClr val="FF0000"/>
                </a:solidFill>
              </a:rPr>
              <a:t>Say</a:t>
            </a:r>
            <a:r>
              <a:rPr lang="en-US" sz="1800">
                <a:solidFill>
                  <a:schemeClr val="dk1"/>
                </a:solidFill>
              </a:rPr>
              <a:t>: On the left side of the window, the computer gives us a list of places we can save our new document.</a:t>
            </a:r>
            <a:endParaRPr/>
          </a:p>
        </p:txBody>
      </p:sp>
      <p:sp>
        <p:nvSpPr>
          <p:cNvPr id="1386" name="Google Shape;1386;p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3" name="Google Shape;42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4" name="Shape 1394"/>
        <p:cNvGrpSpPr/>
        <p:nvPr/>
      </p:nvGrpSpPr>
      <p:grpSpPr>
        <a:xfrm>
          <a:off x="0" y="0"/>
          <a:ext cx="0" cy="0"/>
          <a:chOff x="0" y="0"/>
          <a:chExt cx="0" cy="0"/>
        </a:xfrm>
      </p:grpSpPr>
      <p:sp>
        <p:nvSpPr>
          <p:cNvPr id="1395" name="Google Shape;1395;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6" name="Google Shape;1396;p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endParaRPr>
          </a:p>
        </p:txBody>
      </p:sp>
      <p:sp>
        <p:nvSpPr>
          <p:cNvPr id="1397" name="Google Shape;1397;p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5" name="Shape 1405"/>
        <p:cNvGrpSpPr/>
        <p:nvPr/>
      </p:nvGrpSpPr>
      <p:grpSpPr>
        <a:xfrm>
          <a:off x="0" y="0"/>
          <a:ext cx="0" cy="0"/>
          <a:chOff x="0" y="0"/>
          <a:chExt cx="0" cy="0"/>
        </a:xfrm>
      </p:grpSpPr>
      <p:sp>
        <p:nvSpPr>
          <p:cNvPr id="1406" name="Google Shape;1406;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7" name="Google Shape;1407;p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endParaRPr>
          </a:p>
        </p:txBody>
      </p:sp>
      <p:sp>
        <p:nvSpPr>
          <p:cNvPr id="1408" name="Google Shape;1408;p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4" name="Shape 1414"/>
        <p:cNvGrpSpPr/>
        <p:nvPr/>
      </p:nvGrpSpPr>
      <p:grpSpPr>
        <a:xfrm>
          <a:off x="0" y="0"/>
          <a:ext cx="0" cy="0"/>
          <a:chOff x="0" y="0"/>
          <a:chExt cx="0" cy="0"/>
        </a:xfrm>
      </p:grpSpPr>
      <p:sp>
        <p:nvSpPr>
          <p:cNvPr id="1415" name="Google Shape;1415;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6" name="Google Shape;1416;p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endParaRPr>
          </a:p>
        </p:txBody>
      </p:sp>
      <p:sp>
        <p:nvSpPr>
          <p:cNvPr id="1417" name="Google Shape;1417;p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6" name="Shape 1426"/>
        <p:cNvGrpSpPr/>
        <p:nvPr/>
      </p:nvGrpSpPr>
      <p:grpSpPr>
        <a:xfrm>
          <a:off x="0" y="0"/>
          <a:ext cx="0" cy="0"/>
          <a:chOff x="0" y="0"/>
          <a:chExt cx="0" cy="0"/>
        </a:xfrm>
      </p:grpSpPr>
      <p:sp>
        <p:nvSpPr>
          <p:cNvPr id="1427" name="Google Shape;1427;p8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8" name="Google Shape;1428;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2" name="Shape 1452"/>
        <p:cNvGrpSpPr/>
        <p:nvPr/>
      </p:nvGrpSpPr>
      <p:grpSpPr>
        <a:xfrm>
          <a:off x="0" y="0"/>
          <a:ext cx="0" cy="0"/>
          <a:chOff x="0" y="0"/>
          <a:chExt cx="0" cy="0"/>
        </a:xfrm>
      </p:grpSpPr>
      <p:sp>
        <p:nvSpPr>
          <p:cNvPr id="1453" name="Google Shape;1453;p8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4" name="Google Shape;1454;p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0" name="Shape 1460"/>
        <p:cNvGrpSpPr/>
        <p:nvPr/>
      </p:nvGrpSpPr>
      <p:grpSpPr>
        <a:xfrm>
          <a:off x="0" y="0"/>
          <a:ext cx="0" cy="0"/>
          <a:chOff x="0" y="0"/>
          <a:chExt cx="0" cy="0"/>
        </a:xfrm>
      </p:grpSpPr>
      <p:sp>
        <p:nvSpPr>
          <p:cNvPr id="1461" name="Google Shape;1461;p8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2" name="Google Shape;1462;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3" name="Shape 1473"/>
        <p:cNvGrpSpPr/>
        <p:nvPr/>
      </p:nvGrpSpPr>
      <p:grpSpPr>
        <a:xfrm>
          <a:off x="0" y="0"/>
          <a:ext cx="0" cy="0"/>
          <a:chOff x="0" y="0"/>
          <a:chExt cx="0" cy="0"/>
        </a:xfrm>
      </p:grpSpPr>
      <p:sp>
        <p:nvSpPr>
          <p:cNvPr id="1474" name="Google Shape;1474;p8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5" name="Google Shape;1475;p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8" name="Shape 1488"/>
        <p:cNvGrpSpPr/>
        <p:nvPr/>
      </p:nvGrpSpPr>
      <p:grpSpPr>
        <a:xfrm>
          <a:off x="0" y="0"/>
          <a:ext cx="0" cy="0"/>
          <a:chOff x="0" y="0"/>
          <a:chExt cx="0" cy="0"/>
        </a:xfrm>
      </p:grpSpPr>
      <p:sp>
        <p:nvSpPr>
          <p:cNvPr id="1489" name="Google Shape;1489;p8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0" name="Google Shape;1490;p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6" name="Shape 1496"/>
        <p:cNvGrpSpPr/>
        <p:nvPr/>
      </p:nvGrpSpPr>
      <p:grpSpPr>
        <a:xfrm>
          <a:off x="0" y="0"/>
          <a:ext cx="0" cy="0"/>
          <a:chOff x="0" y="0"/>
          <a:chExt cx="0" cy="0"/>
        </a:xfrm>
      </p:grpSpPr>
      <p:sp>
        <p:nvSpPr>
          <p:cNvPr id="1497" name="Google Shape;1497;p8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8" name="Google Shape;1498;p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7" name="Shape 1507"/>
        <p:cNvGrpSpPr/>
        <p:nvPr/>
      </p:nvGrpSpPr>
      <p:grpSpPr>
        <a:xfrm>
          <a:off x="0" y="0"/>
          <a:ext cx="0" cy="0"/>
          <a:chOff x="0" y="0"/>
          <a:chExt cx="0" cy="0"/>
        </a:xfrm>
      </p:grpSpPr>
      <p:sp>
        <p:nvSpPr>
          <p:cNvPr id="1508" name="Google Shape;1508;p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9" name="Google Shape;1509;p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br>
              <a:rPr b="0" lang="en-US" sz="2800"/>
            </a:br>
            <a:r>
              <a:rPr b="1" lang="en-US" sz="1800">
                <a:solidFill>
                  <a:srgbClr val="0070C0"/>
                </a:solidFill>
              </a:rPr>
              <a:t>Ask</a:t>
            </a:r>
            <a:r>
              <a:rPr lang="en-US" sz="1800">
                <a:solidFill>
                  <a:schemeClr val="dk1"/>
                </a:solidFill>
              </a:rPr>
              <a:t>: What is a command?</a:t>
            </a:r>
            <a:endParaRPr/>
          </a:p>
          <a:p>
            <a:pPr indent="0" lvl="0" marL="0" rtl="0" algn="l">
              <a:spcBef>
                <a:spcPts val="0"/>
              </a:spcBef>
              <a:spcAft>
                <a:spcPts val="0"/>
              </a:spcAft>
              <a:buClr>
                <a:schemeClr val="dk1"/>
              </a:buClr>
              <a:buSzPts val="1100"/>
              <a:buFont typeface="Arial"/>
              <a:buNone/>
            </a:pPr>
            <a:r>
              <a:rPr b="1" lang="en-US" sz="1800">
                <a:solidFill>
                  <a:srgbClr val="0070C0"/>
                </a:solidFill>
              </a:rPr>
              <a:t>Ask</a:t>
            </a:r>
            <a:r>
              <a:rPr lang="en-US" sz="1800">
                <a:solidFill>
                  <a:schemeClr val="dk1"/>
                </a:solidFill>
              </a:rPr>
              <a:t>: What is a computer command?</a:t>
            </a:r>
            <a:endParaRPr/>
          </a:p>
          <a:p>
            <a:pPr indent="0" lvl="0" marL="457200" rtl="0" algn="l">
              <a:spcBef>
                <a:spcPts val="0"/>
              </a:spcBef>
              <a:spcAft>
                <a:spcPts val="0"/>
              </a:spcAft>
              <a:buClr>
                <a:schemeClr val="dk1"/>
              </a:buClr>
              <a:buSzPts val="1100"/>
              <a:buFont typeface="Arial"/>
              <a:buNone/>
            </a:pPr>
            <a:r>
              <a:rPr i="1" lang="en-US" sz="1800" u="sng">
                <a:solidFill>
                  <a:schemeClr val="dk1"/>
                </a:solidFill>
              </a:rPr>
              <a:t>Computer Command (n):</a:t>
            </a:r>
            <a:r>
              <a:rPr lang="en-US" sz="1800">
                <a:solidFill>
                  <a:schemeClr val="dk1"/>
                </a:solidFill>
              </a:rPr>
              <a:t> An instruction in the form of a code or signal that tells a computer to do something.</a:t>
            </a:r>
            <a:endParaRPr/>
          </a:p>
          <a:p>
            <a:pPr indent="0" lvl="0" marL="0" rtl="0" algn="l">
              <a:spcBef>
                <a:spcPts val="0"/>
              </a:spcBef>
              <a:spcAft>
                <a:spcPts val="0"/>
              </a:spcAft>
              <a:buClr>
                <a:schemeClr val="dk1"/>
              </a:buClr>
              <a:buSzPts val="1100"/>
              <a:buFont typeface="Arial"/>
              <a:buNone/>
            </a:pPr>
            <a:r>
              <a:t/>
            </a:r>
            <a:endParaRPr sz="1800">
              <a:solidFill>
                <a:schemeClr val="dk1"/>
              </a:solidFill>
            </a:endParaRPr>
          </a:p>
          <a:p>
            <a:pPr indent="0" lvl="0" marL="0" rtl="0" algn="l">
              <a:spcBef>
                <a:spcPts val="0"/>
              </a:spcBef>
              <a:spcAft>
                <a:spcPts val="0"/>
              </a:spcAft>
              <a:buClr>
                <a:schemeClr val="dk1"/>
              </a:buClr>
              <a:buSzPts val="1100"/>
              <a:buFont typeface="Arial"/>
              <a:buNone/>
            </a:pPr>
            <a:r>
              <a:rPr b="1" lang="en-US" sz="1800">
                <a:solidFill>
                  <a:srgbClr val="0070C0"/>
                </a:solidFill>
              </a:rPr>
              <a:t>Ask</a:t>
            </a:r>
            <a:r>
              <a:rPr lang="en-US" sz="1800">
                <a:solidFill>
                  <a:schemeClr val="dk1"/>
                </a:solidFill>
              </a:rPr>
              <a:t>: Have you used a computer command before? What commands have you used?</a:t>
            </a:r>
            <a:endParaRPr/>
          </a:p>
          <a:p>
            <a:pPr indent="0" lvl="0" marL="0" rtl="0" algn="l">
              <a:spcBef>
                <a:spcPts val="0"/>
              </a:spcBef>
              <a:spcAft>
                <a:spcPts val="0"/>
              </a:spcAft>
              <a:buClr>
                <a:schemeClr val="dk1"/>
              </a:buClr>
              <a:buSzPts val="1100"/>
              <a:buFont typeface="Arial"/>
              <a:buNone/>
            </a:pPr>
            <a:r>
              <a:rPr b="1" lang="en-US" sz="1800">
                <a:solidFill>
                  <a:srgbClr val="0070C0"/>
                </a:solidFill>
              </a:rPr>
              <a:t>Ask</a:t>
            </a:r>
            <a:r>
              <a:rPr lang="en-US" sz="1800">
                <a:solidFill>
                  <a:schemeClr val="dk1"/>
                </a:solidFill>
              </a:rPr>
              <a:t>: Why do you think computer commands might be important to learn? </a:t>
            </a:r>
            <a:endParaRPr/>
          </a:p>
          <a:p>
            <a:pPr indent="0" lvl="0" marL="0" rtl="0" algn="l">
              <a:spcBef>
                <a:spcPts val="0"/>
              </a:spcBef>
              <a:spcAft>
                <a:spcPts val="0"/>
              </a:spcAft>
              <a:buClr>
                <a:schemeClr val="dk1"/>
              </a:buClr>
              <a:buSzPts val="1100"/>
              <a:buFont typeface="Arial"/>
              <a:buNone/>
            </a:pPr>
            <a:r>
              <a:rPr b="1" lang="en-US" sz="1800">
                <a:solidFill>
                  <a:srgbClr val="FF0000"/>
                </a:solidFill>
              </a:rPr>
              <a:t>Say</a:t>
            </a:r>
            <a:r>
              <a:rPr lang="en-US" sz="1800">
                <a:solidFill>
                  <a:schemeClr val="dk1"/>
                </a:solidFill>
              </a:rPr>
              <a:t>: Computer commands make it easier to do an action on the computer! They can help us make duplicates of things, move things around, even undo an action.</a:t>
            </a:r>
            <a:endParaRPr/>
          </a:p>
        </p:txBody>
      </p:sp>
      <p:sp>
        <p:nvSpPr>
          <p:cNvPr id="1510" name="Google Shape;1510;p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2" name="Google Shape;432;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3" name="Google Shape;433;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7" name="Shape 1517"/>
        <p:cNvGrpSpPr/>
        <p:nvPr/>
      </p:nvGrpSpPr>
      <p:grpSpPr>
        <a:xfrm>
          <a:off x="0" y="0"/>
          <a:ext cx="0" cy="0"/>
          <a:chOff x="0" y="0"/>
          <a:chExt cx="0" cy="0"/>
        </a:xfrm>
      </p:grpSpPr>
      <p:sp>
        <p:nvSpPr>
          <p:cNvPr id="1518" name="Google Shape;1518;p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9" name="Google Shape;1519;p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highlight>
                <a:srgbClr val="EAD1DC"/>
              </a:highlight>
            </a:endParaRPr>
          </a:p>
        </p:txBody>
      </p:sp>
      <p:sp>
        <p:nvSpPr>
          <p:cNvPr id="1520" name="Google Shape;1520;p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4" name="Shape 1534"/>
        <p:cNvGrpSpPr/>
        <p:nvPr/>
      </p:nvGrpSpPr>
      <p:grpSpPr>
        <a:xfrm>
          <a:off x="0" y="0"/>
          <a:ext cx="0" cy="0"/>
          <a:chOff x="0" y="0"/>
          <a:chExt cx="0" cy="0"/>
        </a:xfrm>
      </p:grpSpPr>
      <p:sp>
        <p:nvSpPr>
          <p:cNvPr id="1535" name="Google Shape;1535;p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6" name="Google Shape;1536;p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1200">
                <a:solidFill>
                  <a:schemeClr val="dk1"/>
                </a:solidFill>
              </a:rPr>
              <a:t>Copy</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Job: Tells the computer to ‘remember’ something to use later. This works on text (words), pictures, folders, and files.</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Keyboard shortcut: [ctrl] + [C]</a:t>
            </a:r>
            <a:endParaRPr/>
          </a:p>
          <a:p>
            <a:pPr indent="0" lvl="0" marL="0" rtl="0" algn="l">
              <a:spcBef>
                <a:spcPts val="0"/>
              </a:spcBef>
              <a:spcAft>
                <a:spcPts val="0"/>
              </a:spcAft>
              <a:buClr>
                <a:schemeClr val="dk1"/>
              </a:buClr>
              <a:buSzPts val="1100"/>
              <a:buFont typeface="Arial"/>
              <a:buNone/>
            </a:pPr>
            <a:r>
              <a:rPr b="1" lang="en-US" sz="1200">
                <a:solidFill>
                  <a:schemeClr val="dk1"/>
                </a:solidFill>
              </a:rPr>
              <a:t>Paste</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Job: Creates a </a:t>
            </a:r>
            <a:r>
              <a:rPr b="1" i="1" lang="en-US" sz="1200">
                <a:solidFill>
                  <a:schemeClr val="dk1"/>
                </a:solidFill>
              </a:rPr>
              <a:t>duplicate</a:t>
            </a:r>
            <a:r>
              <a:rPr lang="en-US" sz="1200">
                <a:solidFill>
                  <a:schemeClr val="dk1"/>
                </a:solidFill>
              </a:rPr>
              <a:t> of what you’ve told the computer to ‘remember’ using the Copy command.</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Keyboard shortcut: [ctrl] + [V]</a:t>
            </a:r>
            <a:endParaRPr/>
          </a:p>
          <a:p>
            <a:pPr indent="0" lvl="0" marL="0" rtl="0" algn="l">
              <a:spcBef>
                <a:spcPts val="0"/>
              </a:spcBef>
              <a:spcAft>
                <a:spcPts val="0"/>
              </a:spcAft>
              <a:buClr>
                <a:schemeClr val="dk1"/>
              </a:buClr>
              <a:buSzPts val="1100"/>
              <a:buFont typeface="Arial"/>
              <a:buNone/>
            </a:pPr>
            <a:r>
              <a:rPr b="1" lang="en-US" sz="1200">
                <a:solidFill>
                  <a:srgbClr val="0070C0"/>
                </a:solidFill>
              </a:rPr>
              <a:t>Ask</a:t>
            </a:r>
            <a:r>
              <a:rPr lang="en-US" sz="1200">
                <a:solidFill>
                  <a:schemeClr val="dk1"/>
                </a:solidFill>
              </a:rPr>
              <a:t>: What does </a:t>
            </a:r>
            <a:r>
              <a:rPr b="1" i="1" lang="en-US" sz="1200">
                <a:solidFill>
                  <a:schemeClr val="dk1"/>
                </a:solidFill>
              </a:rPr>
              <a:t>duplicate</a:t>
            </a:r>
            <a:r>
              <a:rPr lang="en-US" sz="1200">
                <a:solidFill>
                  <a:schemeClr val="dk1"/>
                </a:solidFill>
              </a:rPr>
              <a:t> mean?</a:t>
            </a:r>
            <a:endParaRPr/>
          </a:p>
          <a:p>
            <a:pPr indent="0" lvl="0" marL="457200" rtl="0" algn="l">
              <a:spcBef>
                <a:spcPts val="0"/>
              </a:spcBef>
              <a:spcAft>
                <a:spcPts val="0"/>
              </a:spcAft>
              <a:buClr>
                <a:schemeClr val="dk1"/>
              </a:buClr>
              <a:buSzPts val="1100"/>
              <a:buFont typeface="Arial"/>
              <a:buNone/>
            </a:pPr>
            <a:r>
              <a:rPr i="1" lang="en-US" sz="1200" u="sng">
                <a:solidFill>
                  <a:schemeClr val="dk1"/>
                </a:solidFill>
              </a:rPr>
              <a:t>Duplicate (v):</a:t>
            </a:r>
            <a:r>
              <a:rPr lang="en-US" sz="1200">
                <a:solidFill>
                  <a:schemeClr val="dk1"/>
                </a:solidFill>
              </a:rPr>
              <a:t> To make an exact copy of something.</a:t>
            </a:r>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b="1" lang="en-US" sz="1200">
                <a:solidFill>
                  <a:srgbClr val="0070C0"/>
                </a:solidFill>
              </a:rPr>
              <a:t>Ask</a:t>
            </a:r>
            <a:r>
              <a:rPr lang="en-US" sz="1200">
                <a:solidFill>
                  <a:schemeClr val="dk1"/>
                </a:solidFill>
              </a:rPr>
              <a:t>: Why is this helpful?</a:t>
            </a:r>
            <a:endParaRPr/>
          </a:p>
          <a:p>
            <a:pPr indent="0" lvl="0" marL="0" rtl="0" algn="l">
              <a:spcBef>
                <a:spcPts val="0"/>
              </a:spcBef>
              <a:spcAft>
                <a:spcPts val="0"/>
              </a:spcAft>
              <a:buClr>
                <a:schemeClr val="dk1"/>
              </a:buClr>
              <a:buSzPts val="1100"/>
              <a:buFont typeface="Arial"/>
              <a:buNone/>
            </a:pPr>
            <a:r>
              <a:rPr b="1" lang="en-US" sz="1200">
                <a:solidFill>
                  <a:srgbClr val="FF0000"/>
                </a:solidFill>
              </a:rPr>
              <a:t>Say</a:t>
            </a:r>
            <a:r>
              <a:rPr lang="en-US" sz="1200">
                <a:solidFill>
                  <a:schemeClr val="dk1"/>
                </a:solidFill>
              </a:rPr>
              <a:t>: With Copy and Paste, we don’t have to spend time typing out an exact copy of what we want. It’s a quick replacement action.</a:t>
            </a:r>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b="1" lang="en-US" sz="1200">
                <a:solidFill>
                  <a:schemeClr val="dk1"/>
                </a:solidFill>
              </a:rPr>
              <a:t>Common Question: </a:t>
            </a:r>
            <a:r>
              <a:rPr lang="en-US" sz="1200">
                <a:solidFill>
                  <a:schemeClr val="dk1"/>
                </a:solidFill>
              </a:rPr>
              <a:t>Why is Copy ‘C’, but Paste is ‘V’ instead of ‘P’? </a:t>
            </a:r>
            <a:endParaRPr/>
          </a:p>
          <a:p>
            <a:pPr indent="-304800" lvl="0" marL="457200" rtl="0" algn="l">
              <a:spcBef>
                <a:spcPts val="0"/>
              </a:spcBef>
              <a:spcAft>
                <a:spcPts val="0"/>
              </a:spcAft>
              <a:buClr>
                <a:schemeClr val="dk1"/>
              </a:buClr>
              <a:buSzPts val="1200"/>
              <a:buFont typeface="Noto Sans Symbols"/>
              <a:buChar char="●"/>
            </a:pPr>
            <a:r>
              <a:rPr lang="en-US" sz="1200">
                <a:solidFill>
                  <a:schemeClr val="dk1"/>
                </a:solidFill>
              </a:rPr>
              <a:t>[Ctrl] + [P] = Print. P is already assigned a job.</a:t>
            </a:r>
            <a:endParaRPr/>
          </a:p>
          <a:p>
            <a:pPr indent="-304800" lvl="0" marL="457200" rtl="0" algn="l">
              <a:spcBef>
                <a:spcPts val="0"/>
              </a:spcBef>
              <a:spcAft>
                <a:spcPts val="0"/>
              </a:spcAft>
              <a:buClr>
                <a:schemeClr val="dk1"/>
              </a:buClr>
              <a:buSzPts val="1200"/>
              <a:buFont typeface="Noto Sans Symbols"/>
              <a:buChar char="●"/>
            </a:pPr>
            <a:r>
              <a:rPr lang="en-US" sz="1200">
                <a:solidFill>
                  <a:schemeClr val="dk1"/>
                </a:solidFill>
              </a:rPr>
              <a:t>Since V is right next to C on the keyboard, they chose V because it’s close by and we don’t have to reach for another letter every time we want to paste.</a:t>
            </a:r>
            <a:endParaRPr/>
          </a:p>
          <a:p>
            <a:pPr indent="0" lvl="0" marL="0" rtl="0" algn="l">
              <a:spcBef>
                <a:spcPts val="0"/>
              </a:spcBef>
              <a:spcAft>
                <a:spcPts val="0"/>
              </a:spcAft>
              <a:buNone/>
            </a:pPr>
            <a:br>
              <a:rPr lang="en-US" sz="2800"/>
            </a:br>
            <a:br>
              <a:rPr lang="en-US" sz="2800"/>
            </a:br>
            <a:endParaRPr/>
          </a:p>
        </p:txBody>
      </p:sp>
      <p:sp>
        <p:nvSpPr>
          <p:cNvPr id="1537" name="Google Shape;1537;p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6" name="Shape 1556"/>
        <p:cNvGrpSpPr/>
        <p:nvPr/>
      </p:nvGrpSpPr>
      <p:grpSpPr>
        <a:xfrm>
          <a:off x="0" y="0"/>
          <a:ext cx="0" cy="0"/>
          <a:chOff x="0" y="0"/>
          <a:chExt cx="0" cy="0"/>
        </a:xfrm>
      </p:grpSpPr>
      <p:sp>
        <p:nvSpPr>
          <p:cNvPr id="1557" name="Google Shape;1557;p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8" name="Google Shape;1558;p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1200">
                <a:solidFill>
                  <a:schemeClr val="dk1"/>
                </a:solidFill>
              </a:rPr>
              <a:t>[Optional] </a:t>
            </a:r>
            <a:r>
              <a:rPr b="1" lang="en-US" sz="1200">
                <a:solidFill>
                  <a:schemeClr val="dk1"/>
                </a:solidFill>
              </a:rPr>
              <a:t>Cut</a:t>
            </a:r>
            <a:endParaRPr sz="1200">
              <a:solidFill>
                <a:schemeClr val="dk1"/>
              </a:solidFill>
            </a:endParaRPr>
          </a:p>
          <a:p>
            <a:pPr indent="-304800" lvl="1" marL="457200" rtl="0" algn="l">
              <a:spcBef>
                <a:spcPts val="0"/>
              </a:spcBef>
              <a:spcAft>
                <a:spcPts val="0"/>
              </a:spcAft>
              <a:buClr>
                <a:schemeClr val="dk1"/>
              </a:buClr>
              <a:buSzPts val="1200"/>
              <a:buFont typeface="Noto Sans Symbols"/>
              <a:buChar char="●"/>
            </a:pPr>
            <a:r>
              <a:rPr lang="en-US" sz="1200" u="sng">
                <a:solidFill>
                  <a:schemeClr val="dk1"/>
                </a:solidFill>
              </a:rPr>
              <a:t>Job:</a:t>
            </a:r>
            <a:r>
              <a:rPr lang="en-US" sz="1200">
                <a:solidFill>
                  <a:schemeClr val="dk1"/>
                </a:solidFill>
              </a:rPr>
              <a:t> Tells the computer to ‘remember’ something </a:t>
            </a:r>
            <a:r>
              <a:rPr b="1" lang="en-US" sz="1200" u="sng">
                <a:solidFill>
                  <a:schemeClr val="dk1"/>
                </a:solidFill>
              </a:rPr>
              <a:t>and</a:t>
            </a:r>
            <a:r>
              <a:rPr lang="en-US" sz="1200">
                <a:solidFill>
                  <a:schemeClr val="dk1"/>
                </a:solidFill>
              </a:rPr>
              <a:t> then erases the original.</a:t>
            </a:r>
            <a:endParaRPr/>
          </a:p>
          <a:p>
            <a:pPr indent="-304800" lvl="1" marL="457200" rtl="0" algn="l">
              <a:spcBef>
                <a:spcPts val="0"/>
              </a:spcBef>
              <a:spcAft>
                <a:spcPts val="0"/>
              </a:spcAft>
              <a:buClr>
                <a:schemeClr val="dk1"/>
              </a:buClr>
              <a:buSzPts val="1200"/>
              <a:buFont typeface="Noto Sans Symbols"/>
              <a:buChar char="●"/>
            </a:pPr>
            <a:r>
              <a:rPr lang="en-US" sz="1200" u="sng">
                <a:solidFill>
                  <a:schemeClr val="dk1"/>
                </a:solidFill>
              </a:rPr>
              <a:t>Keyboard shortcut:</a:t>
            </a:r>
            <a:r>
              <a:rPr lang="en-US" sz="1200">
                <a:solidFill>
                  <a:schemeClr val="dk1"/>
                </a:solidFill>
              </a:rPr>
              <a:t> [ctrl] + [X]</a:t>
            </a:r>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b="1" lang="en-US" sz="1200">
                <a:solidFill>
                  <a:schemeClr val="dk1"/>
                </a:solidFill>
              </a:rPr>
              <a:t>Common Question:</a:t>
            </a:r>
            <a:r>
              <a:rPr lang="en-US" sz="1200">
                <a:solidFill>
                  <a:schemeClr val="dk1"/>
                </a:solidFill>
              </a:rPr>
              <a:t> Why use ‘X’ for Cut? </a:t>
            </a:r>
            <a:endParaRPr/>
          </a:p>
          <a:p>
            <a:pPr indent="-228600" lvl="0" marL="228600" rtl="0" algn="l">
              <a:spcBef>
                <a:spcPts val="0"/>
              </a:spcBef>
              <a:spcAft>
                <a:spcPts val="0"/>
              </a:spcAft>
              <a:buClr>
                <a:schemeClr val="dk1"/>
              </a:buClr>
              <a:buSzPts val="1200"/>
              <a:buFont typeface="Noto Sans Symbols"/>
              <a:buChar char="●"/>
            </a:pPr>
            <a:r>
              <a:rPr lang="en-US" sz="1200">
                <a:solidFill>
                  <a:schemeClr val="dk1"/>
                </a:solidFill>
              </a:rPr>
              <a:t>Because ‘X’ looks like a pair of scissors and scissors cut things.</a:t>
            </a:r>
            <a:endParaRPr/>
          </a:p>
        </p:txBody>
      </p:sp>
      <p:sp>
        <p:nvSpPr>
          <p:cNvPr id="1559" name="Google Shape;1559;p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1" name="Shape 1571"/>
        <p:cNvGrpSpPr/>
        <p:nvPr/>
      </p:nvGrpSpPr>
      <p:grpSpPr>
        <a:xfrm>
          <a:off x="0" y="0"/>
          <a:ext cx="0" cy="0"/>
          <a:chOff x="0" y="0"/>
          <a:chExt cx="0" cy="0"/>
        </a:xfrm>
      </p:grpSpPr>
      <p:sp>
        <p:nvSpPr>
          <p:cNvPr id="1572" name="Google Shape;1572;p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3" name="Google Shape;1573;p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1200">
                <a:solidFill>
                  <a:schemeClr val="dk1"/>
                </a:solidFill>
              </a:rPr>
              <a:t>Undo</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Job: Undoes your last action.</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Keyboard shortcut: [ctrl] + [Z]</a:t>
            </a:r>
            <a:endParaRPr/>
          </a:p>
          <a:p>
            <a:pPr indent="0" lvl="0" marL="0" rtl="0" algn="l">
              <a:spcBef>
                <a:spcPts val="0"/>
              </a:spcBef>
              <a:spcAft>
                <a:spcPts val="0"/>
              </a:spcAft>
              <a:buClr>
                <a:srgbClr val="0070C0"/>
              </a:buClr>
              <a:buSzPts val="1200"/>
              <a:buFont typeface="Rubik Light"/>
              <a:buNone/>
            </a:pPr>
            <a:r>
              <a:rPr b="1" lang="en-US" sz="1200">
                <a:solidFill>
                  <a:srgbClr val="0070C0"/>
                </a:solidFill>
              </a:rPr>
              <a:t>Ask</a:t>
            </a:r>
            <a:r>
              <a:rPr lang="en-US" sz="1200">
                <a:solidFill>
                  <a:schemeClr val="dk1"/>
                </a:solidFill>
              </a:rPr>
              <a:t>: When could this be helpful? [Quick solution to accidentally making errors/erasing things you don’t mean to]</a:t>
            </a:r>
            <a:endParaRPr/>
          </a:p>
          <a:p>
            <a:pPr indent="-152400" lvl="0" marL="228600" rtl="0" algn="l">
              <a:spcBef>
                <a:spcPts val="0"/>
              </a:spcBef>
              <a:spcAft>
                <a:spcPts val="0"/>
              </a:spcAft>
              <a:buClr>
                <a:schemeClr val="dk1"/>
              </a:buClr>
              <a:buSzPts val="1200"/>
              <a:buFont typeface="Noto Sans Symbols"/>
              <a:buNone/>
            </a:pPr>
            <a:r>
              <a:t/>
            </a:r>
            <a:endParaRPr/>
          </a:p>
        </p:txBody>
      </p:sp>
      <p:sp>
        <p:nvSpPr>
          <p:cNvPr id="1574" name="Google Shape;1574;p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6" name="Shape 1586"/>
        <p:cNvGrpSpPr/>
        <p:nvPr/>
      </p:nvGrpSpPr>
      <p:grpSpPr>
        <a:xfrm>
          <a:off x="0" y="0"/>
          <a:ext cx="0" cy="0"/>
          <a:chOff x="0" y="0"/>
          <a:chExt cx="0" cy="0"/>
        </a:xfrm>
      </p:grpSpPr>
      <p:sp>
        <p:nvSpPr>
          <p:cNvPr id="1587" name="Google Shape;1587;p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8" name="Google Shape;1588;p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US" sz="1200">
                <a:solidFill>
                  <a:schemeClr val="dk1"/>
                </a:solidFill>
              </a:rPr>
              <a:t>[Optional] </a:t>
            </a:r>
            <a:r>
              <a:rPr b="1" lang="en-US" sz="1200">
                <a:solidFill>
                  <a:schemeClr val="dk1"/>
                </a:solidFill>
              </a:rPr>
              <a:t>Redo</a:t>
            </a:r>
            <a:endParaRPr sz="1200">
              <a:solidFill>
                <a:schemeClr val="dk1"/>
              </a:solidFill>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Job: Redoes the action you last used Undo on. (This command can only be used after Undo)</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Keyboard Shortcut: [ctrl] + [Y]</a:t>
            </a:r>
            <a:endParaRPr/>
          </a:p>
          <a:p>
            <a:pPr indent="0" lvl="0" marL="0" rtl="0" algn="l">
              <a:spcBef>
                <a:spcPts val="0"/>
              </a:spcBef>
              <a:spcAft>
                <a:spcPts val="0"/>
              </a:spcAft>
              <a:buClr>
                <a:schemeClr val="dk1"/>
              </a:buClr>
              <a:buSzPts val="1100"/>
              <a:buFont typeface="Arial"/>
              <a:buNone/>
            </a:pPr>
            <a:r>
              <a:rPr b="1" lang="en-US" sz="1200">
                <a:solidFill>
                  <a:srgbClr val="0070C0"/>
                </a:solidFill>
              </a:rPr>
              <a:t>Ask</a:t>
            </a:r>
            <a:r>
              <a:rPr lang="en-US" sz="1200">
                <a:solidFill>
                  <a:schemeClr val="dk1"/>
                </a:solidFill>
              </a:rPr>
              <a:t>: How do these work together? Why might you use redo?</a:t>
            </a:r>
            <a:endParaRPr/>
          </a:p>
          <a:p>
            <a:pPr indent="-152400" lvl="0" marL="228600" rtl="0" algn="l">
              <a:spcBef>
                <a:spcPts val="0"/>
              </a:spcBef>
              <a:spcAft>
                <a:spcPts val="0"/>
              </a:spcAft>
              <a:buClr>
                <a:schemeClr val="dk1"/>
              </a:buClr>
              <a:buSzPts val="1200"/>
              <a:buFont typeface="Noto Sans Symbols"/>
              <a:buNone/>
            </a:pPr>
            <a:r>
              <a:t/>
            </a:r>
            <a:endParaRPr/>
          </a:p>
        </p:txBody>
      </p:sp>
      <p:sp>
        <p:nvSpPr>
          <p:cNvPr id="1589" name="Google Shape;1589;p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2" name="Shape 1602"/>
        <p:cNvGrpSpPr/>
        <p:nvPr/>
      </p:nvGrpSpPr>
      <p:grpSpPr>
        <a:xfrm>
          <a:off x="0" y="0"/>
          <a:ext cx="0" cy="0"/>
          <a:chOff x="0" y="0"/>
          <a:chExt cx="0" cy="0"/>
        </a:xfrm>
      </p:grpSpPr>
      <p:sp>
        <p:nvSpPr>
          <p:cNvPr id="1603" name="Google Shape;1603;p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4" name="Google Shape;1604;p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1200">
                <a:solidFill>
                  <a:schemeClr val="dk1"/>
                </a:solidFill>
                <a:latin typeface="Rubik Light"/>
                <a:ea typeface="Rubik Light"/>
                <a:cs typeface="Rubik Light"/>
                <a:sym typeface="Rubik Light"/>
              </a:rPr>
              <a:t>[Optional] </a:t>
            </a:r>
            <a:r>
              <a:rPr b="1" lang="en-US" sz="1200">
                <a:solidFill>
                  <a:schemeClr val="dk1"/>
                </a:solidFill>
                <a:latin typeface="Rubik Light"/>
                <a:ea typeface="Rubik Light"/>
                <a:cs typeface="Rubik Light"/>
                <a:sym typeface="Rubik Light"/>
              </a:rPr>
              <a:t>Find</a:t>
            </a:r>
            <a:endParaRPr sz="1200">
              <a:solidFill>
                <a:schemeClr val="dk1"/>
              </a:solidFill>
              <a:latin typeface="Rubik Light"/>
              <a:ea typeface="Rubik Light"/>
              <a:cs typeface="Rubik Light"/>
              <a:sym typeface="Rubik Light"/>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latin typeface="Rubik Light"/>
                <a:ea typeface="Rubik Light"/>
                <a:cs typeface="Rubik Light"/>
                <a:sym typeface="Rubik Light"/>
              </a:rPr>
              <a:t>Job: Find every time a word/phrase that shows up in a document (or on a place on the internet!)</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latin typeface="Rubik Light"/>
                <a:ea typeface="Rubik Light"/>
                <a:cs typeface="Rubik Light"/>
                <a:sym typeface="Rubik Light"/>
              </a:rPr>
              <a:t>Keyboard shortcut: [ctrl] + [F]</a:t>
            </a:r>
            <a:endParaRPr>
              <a:latin typeface="Rubik Light"/>
              <a:ea typeface="Rubik Light"/>
              <a:cs typeface="Rubik Light"/>
              <a:sym typeface="Rubik Light"/>
            </a:endParaRPr>
          </a:p>
          <a:p>
            <a:pPr indent="-152400" lvl="0" marL="228600" rtl="0" algn="l">
              <a:spcBef>
                <a:spcPts val="0"/>
              </a:spcBef>
              <a:spcAft>
                <a:spcPts val="0"/>
              </a:spcAft>
              <a:buClr>
                <a:schemeClr val="dk1"/>
              </a:buClr>
              <a:buSzPts val="1200"/>
              <a:buFont typeface="Noto Sans Symbols"/>
              <a:buNone/>
            </a:pPr>
            <a:r>
              <a:t/>
            </a:r>
            <a:endParaRPr/>
          </a:p>
        </p:txBody>
      </p:sp>
      <p:sp>
        <p:nvSpPr>
          <p:cNvPr id="1605" name="Google Shape;1605;p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7" name="Shape 1617"/>
        <p:cNvGrpSpPr/>
        <p:nvPr/>
      </p:nvGrpSpPr>
      <p:grpSpPr>
        <a:xfrm>
          <a:off x="0" y="0"/>
          <a:ext cx="0" cy="0"/>
          <a:chOff x="0" y="0"/>
          <a:chExt cx="0" cy="0"/>
        </a:xfrm>
      </p:grpSpPr>
      <p:sp>
        <p:nvSpPr>
          <p:cNvPr id="1618" name="Google Shape;1618;p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9" name="Google Shape;1619;p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1200">
                <a:solidFill>
                  <a:schemeClr val="dk1"/>
                </a:solidFill>
              </a:rPr>
              <a:t>Save</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Job: Saves a new file or saves any changes you’ve made to a file.</a:t>
            </a:r>
            <a:endParaRPr/>
          </a:p>
          <a:p>
            <a:pPr indent="-304800" lvl="1" marL="457200" rtl="0" algn="l">
              <a:spcBef>
                <a:spcPts val="0"/>
              </a:spcBef>
              <a:spcAft>
                <a:spcPts val="0"/>
              </a:spcAft>
              <a:buClr>
                <a:schemeClr val="dk1"/>
              </a:buClr>
              <a:buSzPts val="1200"/>
              <a:buFont typeface="Noto Sans Symbols"/>
              <a:buChar char="●"/>
            </a:pPr>
            <a:r>
              <a:rPr lang="en-US" sz="1200">
                <a:solidFill>
                  <a:schemeClr val="dk1"/>
                </a:solidFill>
              </a:rPr>
              <a:t>Keyboard shortcut: [ctrl] + [S]</a:t>
            </a:r>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b="1" lang="en-US" sz="1200">
                <a:solidFill>
                  <a:srgbClr val="FF0000"/>
                </a:solidFill>
              </a:rPr>
              <a:t>Say</a:t>
            </a:r>
            <a:r>
              <a:rPr lang="en-US" sz="1200">
                <a:solidFill>
                  <a:schemeClr val="dk1"/>
                </a:solidFill>
              </a:rPr>
              <a:t>: Computer commands work on almost anything on a computer: text, documents, pictures, web sites, etc.</a:t>
            </a:r>
            <a:endParaRPr/>
          </a:p>
          <a:p>
            <a:pPr indent="0" lvl="0" marL="0" rtl="0" algn="l">
              <a:spcBef>
                <a:spcPts val="0"/>
              </a:spcBef>
              <a:spcAft>
                <a:spcPts val="0"/>
              </a:spcAft>
              <a:buClr>
                <a:schemeClr val="dk1"/>
              </a:buClr>
              <a:buSzPts val="1100"/>
              <a:buFont typeface="Arial"/>
              <a:buNone/>
            </a:pPr>
            <a:r>
              <a:rPr b="1" lang="en-US" sz="1200">
                <a:solidFill>
                  <a:srgbClr val="FF0000"/>
                </a:solidFill>
              </a:rPr>
              <a:t>Say</a:t>
            </a:r>
            <a:r>
              <a:rPr lang="en-US" sz="1200">
                <a:solidFill>
                  <a:schemeClr val="dk1"/>
                </a:solidFill>
              </a:rPr>
              <a:t>: Now that we know what the commands are and their keyboard shortcuts, let’s talk about how to use them on the computer.</a:t>
            </a:r>
            <a:endParaRPr/>
          </a:p>
          <a:p>
            <a:pPr indent="-152400" lvl="0" marL="228600" rtl="0" algn="l">
              <a:spcBef>
                <a:spcPts val="0"/>
              </a:spcBef>
              <a:spcAft>
                <a:spcPts val="0"/>
              </a:spcAft>
              <a:buClr>
                <a:schemeClr val="dk1"/>
              </a:buClr>
              <a:buSzPts val="1200"/>
              <a:buFont typeface="Noto Sans Symbols"/>
              <a:buNone/>
            </a:pPr>
            <a:r>
              <a:t/>
            </a:r>
            <a:endParaRPr/>
          </a:p>
        </p:txBody>
      </p:sp>
      <p:sp>
        <p:nvSpPr>
          <p:cNvPr id="1620" name="Google Shape;1620;p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2" name="Shape 1632"/>
        <p:cNvGrpSpPr/>
        <p:nvPr/>
      </p:nvGrpSpPr>
      <p:grpSpPr>
        <a:xfrm>
          <a:off x="0" y="0"/>
          <a:ext cx="0" cy="0"/>
          <a:chOff x="0" y="0"/>
          <a:chExt cx="0" cy="0"/>
        </a:xfrm>
      </p:grpSpPr>
      <p:sp>
        <p:nvSpPr>
          <p:cNvPr id="1633" name="Google Shape;1633;p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4" name="Google Shape;1634;p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1200">
                <a:solidFill>
                  <a:srgbClr val="FF0000"/>
                </a:solidFill>
              </a:rPr>
              <a:t>Say</a:t>
            </a:r>
            <a:r>
              <a:rPr lang="en-US" sz="1200">
                <a:solidFill>
                  <a:schemeClr val="dk1"/>
                </a:solidFill>
              </a:rPr>
              <a:t>: When we want to </a:t>
            </a:r>
            <a:r>
              <a:rPr b="1" lang="en-US" sz="1200">
                <a:solidFill>
                  <a:schemeClr val="dk1"/>
                </a:solidFill>
              </a:rPr>
              <a:t>copy</a:t>
            </a:r>
            <a:r>
              <a:rPr lang="en-US" sz="1200">
                <a:solidFill>
                  <a:schemeClr val="dk1"/>
                </a:solidFill>
              </a:rPr>
              <a:t> [or </a:t>
            </a:r>
            <a:r>
              <a:rPr b="1" lang="en-US" sz="1200">
                <a:solidFill>
                  <a:schemeClr val="dk1"/>
                </a:solidFill>
              </a:rPr>
              <a:t>cut</a:t>
            </a:r>
            <a:r>
              <a:rPr lang="en-US" sz="1200">
                <a:solidFill>
                  <a:schemeClr val="dk1"/>
                </a:solidFill>
              </a:rPr>
              <a:t>] something on the computer, we first have to tell the computer what we want it to ‘remember’. </a:t>
            </a:r>
            <a:endParaRPr/>
          </a:p>
          <a:p>
            <a:pPr indent="0" lvl="0" marL="457200" rtl="0" algn="l">
              <a:spcBef>
                <a:spcPts val="0"/>
              </a:spcBef>
              <a:spcAft>
                <a:spcPts val="0"/>
              </a:spcAft>
              <a:buClr>
                <a:schemeClr val="dk1"/>
              </a:buClr>
              <a:buSzPts val="1100"/>
              <a:buFont typeface="Arial"/>
              <a:buNone/>
            </a:pPr>
            <a:r>
              <a:rPr b="1" lang="en-US" sz="1200">
                <a:solidFill>
                  <a:srgbClr val="00B050"/>
                </a:solidFill>
              </a:rPr>
              <a:t>Optional analogy:</a:t>
            </a:r>
            <a:r>
              <a:rPr lang="en-US" sz="1200">
                <a:solidFill>
                  <a:schemeClr val="dk1"/>
                </a:solidFill>
              </a:rPr>
              <a:t> Just like at a bakery, where there is a glass case filled with delicious breads and pastries, we have to point to what we want so that the worker can pick it up and wrap it for us. The computer is filled with all kinds of information, so we have to tell the computer exactly what we want.</a:t>
            </a:r>
            <a:endParaRPr/>
          </a:p>
          <a:p>
            <a:pPr indent="0" lvl="0" marL="0" rtl="0" algn="l">
              <a:spcBef>
                <a:spcPts val="0"/>
              </a:spcBef>
              <a:spcAft>
                <a:spcPts val="0"/>
              </a:spcAft>
              <a:buClr>
                <a:schemeClr val="dk1"/>
              </a:buClr>
              <a:buSzPts val="1100"/>
              <a:buFont typeface="Arial"/>
              <a:buNone/>
            </a:pPr>
            <a:r>
              <a:rPr b="1" lang="en-US" sz="1200">
                <a:solidFill>
                  <a:srgbClr val="FF0000"/>
                </a:solidFill>
              </a:rPr>
              <a:t>Say</a:t>
            </a:r>
            <a:r>
              <a:rPr lang="en-US" sz="1200">
                <a:solidFill>
                  <a:schemeClr val="dk1"/>
                </a:solidFill>
              </a:rPr>
              <a:t>: To tell the computer what we want to</a:t>
            </a:r>
            <a:r>
              <a:rPr b="1" lang="en-US" sz="1200">
                <a:solidFill>
                  <a:schemeClr val="dk1"/>
                </a:solidFill>
              </a:rPr>
              <a:t> copy</a:t>
            </a:r>
            <a:r>
              <a:rPr lang="en-US" sz="1200">
                <a:solidFill>
                  <a:schemeClr val="dk1"/>
                </a:solidFill>
              </a:rPr>
              <a:t> [or </a:t>
            </a:r>
            <a:r>
              <a:rPr b="1" lang="en-US" sz="1200">
                <a:solidFill>
                  <a:schemeClr val="dk1"/>
                </a:solidFill>
              </a:rPr>
              <a:t>cut</a:t>
            </a:r>
            <a:r>
              <a:rPr lang="en-US" sz="1200">
                <a:solidFill>
                  <a:schemeClr val="dk1"/>
                </a:solidFill>
              </a:rPr>
              <a:t>], we have to use our mouse or keyboard to </a:t>
            </a:r>
            <a:r>
              <a:rPr b="1" i="1" lang="en-US" sz="1200">
                <a:solidFill>
                  <a:schemeClr val="dk1"/>
                </a:solidFill>
              </a:rPr>
              <a:t>Select</a:t>
            </a:r>
            <a:r>
              <a:rPr lang="en-US" sz="1200">
                <a:solidFill>
                  <a:schemeClr val="dk1"/>
                </a:solidFill>
              </a:rPr>
              <a:t> (highlight) the text.</a:t>
            </a:r>
            <a:endParaRPr/>
          </a:p>
          <a:p>
            <a:pPr indent="0" lvl="0" marL="0" rtl="0" algn="l">
              <a:spcBef>
                <a:spcPts val="800"/>
              </a:spcBef>
              <a:spcAft>
                <a:spcPts val="0"/>
              </a:spcAft>
              <a:buClr>
                <a:schemeClr val="dk1"/>
              </a:buClr>
              <a:buSzPts val="1100"/>
              <a:buFont typeface="Arial"/>
              <a:buNone/>
            </a:pPr>
            <a:r>
              <a:rPr b="1" lang="en-US" sz="1200">
                <a:solidFill>
                  <a:srgbClr val="0070C0"/>
                </a:solidFill>
              </a:rPr>
              <a:t>Ask</a:t>
            </a:r>
            <a:r>
              <a:rPr lang="en-US" sz="1200">
                <a:solidFill>
                  <a:schemeClr val="dk1"/>
                </a:solidFill>
              </a:rPr>
              <a:t>: What does </a:t>
            </a:r>
            <a:r>
              <a:rPr b="1" i="1" lang="en-US" sz="1200">
                <a:solidFill>
                  <a:schemeClr val="dk1"/>
                </a:solidFill>
              </a:rPr>
              <a:t>select</a:t>
            </a:r>
            <a:r>
              <a:rPr lang="en-US" sz="1200">
                <a:solidFill>
                  <a:schemeClr val="dk1"/>
                </a:solidFill>
              </a:rPr>
              <a:t> mean?</a:t>
            </a:r>
            <a:endParaRPr/>
          </a:p>
          <a:p>
            <a:pPr indent="-304800" lvl="1" marL="914400" rtl="0" algn="l">
              <a:spcBef>
                <a:spcPts val="800"/>
              </a:spcBef>
              <a:spcAft>
                <a:spcPts val="0"/>
              </a:spcAft>
              <a:buClr>
                <a:schemeClr val="dk1"/>
              </a:buClr>
              <a:buSzPts val="1200"/>
              <a:buFont typeface="Courier New"/>
              <a:buChar char="o"/>
            </a:pPr>
            <a:r>
              <a:rPr lang="en-US" sz="1200">
                <a:solidFill>
                  <a:schemeClr val="dk1"/>
                </a:solidFill>
              </a:rPr>
              <a:t>select (v): To choose something usually by using a mouse.</a:t>
            </a:r>
            <a:endParaRPr/>
          </a:p>
        </p:txBody>
      </p:sp>
      <p:sp>
        <p:nvSpPr>
          <p:cNvPr id="1635" name="Google Shape;1635;p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2" name="Shape 1642"/>
        <p:cNvGrpSpPr/>
        <p:nvPr/>
      </p:nvGrpSpPr>
      <p:grpSpPr>
        <a:xfrm>
          <a:off x="0" y="0"/>
          <a:ext cx="0" cy="0"/>
          <a:chOff x="0" y="0"/>
          <a:chExt cx="0" cy="0"/>
        </a:xfrm>
      </p:grpSpPr>
      <p:sp>
        <p:nvSpPr>
          <p:cNvPr id="1643" name="Google Shape;1643;p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4" name="Google Shape;1644;p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52400" lvl="0" marL="228600" rtl="0" algn="l">
              <a:spcBef>
                <a:spcPts val="0"/>
              </a:spcBef>
              <a:spcAft>
                <a:spcPts val="0"/>
              </a:spcAft>
              <a:buClr>
                <a:schemeClr val="dk1"/>
              </a:buClr>
              <a:buSzPts val="1200"/>
              <a:buFont typeface="Noto Sans Symbols"/>
              <a:buNone/>
            </a:pPr>
            <a:r>
              <a:t/>
            </a:r>
            <a:endParaRPr/>
          </a:p>
        </p:txBody>
      </p:sp>
      <p:sp>
        <p:nvSpPr>
          <p:cNvPr id="1645" name="Google Shape;1645;p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9" name="Shape 1659"/>
        <p:cNvGrpSpPr/>
        <p:nvPr/>
      </p:nvGrpSpPr>
      <p:grpSpPr>
        <a:xfrm>
          <a:off x="0" y="0"/>
          <a:ext cx="0" cy="0"/>
          <a:chOff x="0" y="0"/>
          <a:chExt cx="0" cy="0"/>
        </a:xfrm>
      </p:grpSpPr>
      <p:sp>
        <p:nvSpPr>
          <p:cNvPr id="1660" name="Google Shape;1660;p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1" name="Google Shape;1661;p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800">
              <a:solidFill>
                <a:schemeClr val="dk1"/>
              </a:solidFill>
            </a:endParaRPr>
          </a:p>
        </p:txBody>
      </p:sp>
      <p:sp>
        <p:nvSpPr>
          <p:cNvPr id="1662" name="Google Shape;1662;p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9.pn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4.pn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9.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0.png"/><Relationship Id="rId4" Type="http://schemas.openxmlformats.org/officeDocument/2006/relationships/image" Target="../media/image4.png"/><Relationship Id="rId5"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 Id="rId4"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10.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0.png"/><Relationship Id="rId5"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4.png"/><Relationship Id="rId4" Type="http://schemas.openxmlformats.org/officeDocument/2006/relationships/image" Target="../media/image4.png"/><Relationship Id="rId5"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3.png"/><Relationship Id="rId4" Type="http://schemas.openxmlformats.org/officeDocument/2006/relationships/image" Target="../media/image4.png"/><Relationship Id="rId5"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4.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chemeClr val="accent1"/>
        </a:solidFill>
      </p:bgPr>
    </p:bg>
    <p:spTree>
      <p:nvGrpSpPr>
        <p:cNvPr id="15" name="Shape 15"/>
        <p:cNvGrpSpPr/>
        <p:nvPr/>
      </p:nvGrpSpPr>
      <p:grpSpPr>
        <a:xfrm>
          <a:off x="0" y="0"/>
          <a:ext cx="0" cy="0"/>
          <a:chOff x="0" y="0"/>
          <a:chExt cx="0" cy="0"/>
        </a:xfrm>
      </p:grpSpPr>
      <p:pic>
        <p:nvPicPr>
          <p:cNvPr descr="A logo with white text&#10;&#10;Description automatically generated" id="16" name="Google Shape;16;p108"/>
          <p:cNvPicPr preferRelativeResize="0"/>
          <p:nvPr/>
        </p:nvPicPr>
        <p:blipFill rotWithShape="1">
          <a:blip r:embed="rId2">
            <a:alphaModFix/>
          </a:blip>
          <a:srcRect b="0" l="0" r="0" t="0"/>
          <a:stretch/>
        </p:blipFill>
        <p:spPr>
          <a:xfrm>
            <a:off x="2856000" y="2111247"/>
            <a:ext cx="6480000" cy="263550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nk with number">
  <p:cSld name="blannk with number">
    <p:spTree>
      <p:nvGrpSpPr>
        <p:cNvPr id="137" name="Shape 137"/>
        <p:cNvGrpSpPr/>
        <p:nvPr/>
      </p:nvGrpSpPr>
      <p:grpSpPr>
        <a:xfrm>
          <a:off x="0" y="0"/>
          <a:ext cx="0" cy="0"/>
          <a:chOff x="0" y="0"/>
          <a:chExt cx="0" cy="0"/>
        </a:xfrm>
      </p:grpSpPr>
      <p:pic>
        <p:nvPicPr>
          <p:cNvPr id="138" name="Google Shape;138;p117"/>
          <p:cNvPicPr preferRelativeResize="0"/>
          <p:nvPr/>
        </p:nvPicPr>
        <p:blipFill rotWithShape="1">
          <a:blip r:embed="rId2">
            <a:alphaModFix/>
          </a:blip>
          <a:srcRect b="0" l="0" r="0" t="0"/>
          <a:stretch/>
        </p:blipFill>
        <p:spPr>
          <a:xfrm rot="5400000">
            <a:off x="-1225408" y="5059734"/>
            <a:ext cx="3838531" cy="1396128"/>
          </a:xfrm>
          <a:prstGeom prst="rect">
            <a:avLst/>
          </a:prstGeom>
          <a:noFill/>
          <a:ln>
            <a:noFill/>
          </a:ln>
        </p:spPr>
      </p:pic>
      <p:sp>
        <p:nvSpPr>
          <p:cNvPr id="139" name="Google Shape;139;p117"/>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40" name="Google Shape;140;p117"/>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117"/>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142" name="Google Shape;142;p117"/>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43" name="Google Shape;143;p117"/>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44" name="Google Shape;144;p117"/>
          <p:cNvPicPr preferRelativeResize="0"/>
          <p:nvPr/>
        </p:nvPicPr>
        <p:blipFill rotWithShape="1">
          <a:blip r:embed="rId2">
            <a:alphaModFix/>
          </a:blip>
          <a:srcRect b="0" l="0" r="0" t="0"/>
          <a:stretch/>
        </p:blipFill>
        <p:spPr>
          <a:xfrm rot="5400000">
            <a:off x="-1221203" y="1221202"/>
            <a:ext cx="3838531" cy="1396128"/>
          </a:xfrm>
          <a:prstGeom prst="rect">
            <a:avLst/>
          </a:prstGeom>
          <a:noFill/>
          <a:ln>
            <a:noFill/>
          </a:ln>
        </p:spPr>
      </p:pic>
      <p:sp>
        <p:nvSpPr>
          <p:cNvPr id="145" name="Google Shape;145;p117"/>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lvl1pPr indent="-228600" lvl="0" marL="457200" algn="ctr">
              <a:lnSpc>
                <a:spcPct val="100000"/>
              </a:lnSpc>
              <a:spcBef>
                <a:spcPts val="1000"/>
              </a:spcBef>
              <a:spcAft>
                <a:spcPts val="0"/>
              </a:spcAft>
              <a:buClr>
                <a:schemeClr val="dk1"/>
              </a:buClr>
              <a:buSzPts val="2400"/>
              <a:buNone/>
              <a:defRPr b="1" sz="24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6" name="Google Shape;146;p117"/>
          <p:cNvSpPr txBox="1"/>
          <p:nvPr>
            <p:ph idx="3" type="body"/>
          </p:nvPr>
        </p:nvSpPr>
        <p:spPr>
          <a:xfrm>
            <a:off x="1547813" y="1828800"/>
            <a:ext cx="10339387" cy="38385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800"/>
              <a:buNone/>
              <a:defRPr/>
            </a:lvl1pPr>
            <a:lvl2pPr indent="-228600" lvl="1" marL="914400" algn="l">
              <a:lnSpc>
                <a:spcPct val="90000"/>
              </a:lnSpc>
              <a:spcBef>
                <a:spcPts val="500"/>
              </a:spcBef>
              <a:spcAft>
                <a:spcPts val="0"/>
              </a:spcAft>
              <a:buClr>
                <a:schemeClr val="dk1"/>
              </a:buClr>
              <a:buSzPts val="2400"/>
              <a:buNone/>
              <a:defRPr/>
            </a:lvl2pPr>
            <a:lvl3pPr indent="-228600" lvl="2" marL="1371600" algn="l">
              <a:lnSpc>
                <a:spcPct val="90000"/>
              </a:lnSpc>
              <a:spcBef>
                <a:spcPts val="500"/>
              </a:spcBef>
              <a:spcAft>
                <a:spcPts val="0"/>
              </a:spcAft>
              <a:buClr>
                <a:schemeClr val="dk1"/>
              </a:buClr>
              <a:buSzPts val="2000"/>
              <a:buNone/>
              <a:defRPr/>
            </a:lvl3pPr>
            <a:lvl4pPr indent="-228600" lvl="3" marL="1828800" algn="l">
              <a:lnSpc>
                <a:spcPct val="90000"/>
              </a:lnSpc>
              <a:spcBef>
                <a:spcPts val="500"/>
              </a:spcBef>
              <a:spcAft>
                <a:spcPts val="0"/>
              </a:spcAft>
              <a:buClr>
                <a:schemeClr val="dk1"/>
              </a:buClr>
              <a:buSzPts val="1800"/>
              <a:buNone/>
              <a:defRPr/>
            </a:lvl4pPr>
            <a:lvl5pPr indent="-228600" lvl="4" marL="2286000" algn="l">
              <a:lnSpc>
                <a:spcPct val="9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7" name="Google Shape;147;p117"/>
          <p:cNvSpPr txBox="1"/>
          <p:nvPr>
            <p:ph idx="4" type="body"/>
          </p:nvPr>
        </p:nvSpPr>
        <p:spPr>
          <a:xfrm>
            <a:off x="1547702" y="838013"/>
            <a:ext cx="9094898" cy="86349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Font typeface="Arial"/>
              <a:buNone/>
              <a:defRPr b="0" sz="16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148" name="Google Shape;148;p117"/>
          <p:cNvPicPr preferRelativeResize="0"/>
          <p:nvPr/>
        </p:nvPicPr>
        <p:blipFill rotWithShape="1">
          <a:blip r:embed="rId3">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149" name="Google Shape;149;p117"/>
          <p:cNvPicPr preferRelativeResize="0"/>
          <p:nvPr/>
        </p:nvPicPr>
        <p:blipFill rotWithShape="1">
          <a:blip r:embed="rId4">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blank for images">
  <p:cSld name="2_blank for images">
    <p:bg>
      <p:bgPr>
        <a:solidFill>
          <a:schemeClr val="lt1"/>
        </a:solidFill>
      </p:bgPr>
    </p:bg>
    <p:spTree>
      <p:nvGrpSpPr>
        <p:cNvPr id="150" name="Shape 150"/>
        <p:cNvGrpSpPr/>
        <p:nvPr/>
      </p:nvGrpSpPr>
      <p:grpSpPr>
        <a:xfrm>
          <a:off x="0" y="0"/>
          <a:ext cx="0" cy="0"/>
          <a:chOff x="0" y="0"/>
          <a:chExt cx="0" cy="0"/>
        </a:xfrm>
      </p:grpSpPr>
      <p:sp>
        <p:nvSpPr>
          <p:cNvPr id="151" name="Google Shape;151;p118"/>
          <p:cNvSpPr/>
          <p:nvPr/>
        </p:nvSpPr>
        <p:spPr>
          <a:xfrm>
            <a:off x="0" y="5943600"/>
            <a:ext cx="12192000" cy="914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52" name="Google Shape;152;p118"/>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118"/>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1"/>
                </a:solidFill>
                <a:latin typeface="Rubik"/>
                <a:ea typeface="Rubik"/>
                <a:cs typeface="Rubik"/>
                <a:sym typeface="Rubik"/>
              </a:defRPr>
            </a:lvl1pPr>
            <a:lvl2pPr indent="0" lvl="1" marL="0" algn="r">
              <a:spcBef>
                <a:spcPts val="0"/>
              </a:spcBef>
              <a:buNone/>
              <a:defRPr b="1" sz="3600">
                <a:solidFill>
                  <a:schemeClr val="accent1"/>
                </a:solidFill>
                <a:latin typeface="Rubik"/>
                <a:ea typeface="Rubik"/>
                <a:cs typeface="Rubik"/>
                <a:sym typeface="Rubik"/>
              </a:defRPr>
            </a:lvl2pPr>
            <a:lvl3pPr indent="0" lvl="2" marL="0" algn="r">
              <a:spcBef>
                <a:spcPts val="0"/>
              </a:spcBef>
              <a:buNone/>
              <a:defRPr b="1" sz="3600">
                <a:solidFill>
                  <a:schemeClr val="accent1"/>
                </a:solidFill>
                <a:latin typeface="Rubik"/>
                <a:ea typeface="Rubik"/>
                <a:cs typeface="Rubik"/>
                <a:sym typeface="Rubik"/>
              </a:defRPr>
            </a:lvl3pPr>
            <a:lvl4pPr indent="0" lvl="3" marL="0" algn="r">
              <a:spcBef>
                <a:spcPts val="0"/>
              </a:spcBef>
              <a:buNone/>
              <a:defRPr b="1" sz="3600">
                <a:solidFill>
                  <a:schemeClr val="accent1"/>
                </a:solidFill>
                <a:latin typeface="Rubik"/>
                <a:ea typeface="Rubik"/>
                <a:cs typeface="Rubik"/>
                <a:sym typeface="Rubik"/>
              </a:defRPr>
            </a:lvl4pPr>
            <a:lvl5pPr indent="0" lvl="4" marL="0" algn="r">
              <a:spcBef>
                <a:spcPts val="0"/>
              </a:spcBef>
              <a:buNone/>
              <a:defRPr b="1" sz="3600">
                <a:solidFill>
                  <a:schemeClr val="accent1"/>
                </a:solidFill>
                <a:latin typeface="Rubik"/>
                <a:ea typeface="Rubik"/>
                <a:cs typeface="Rubik"/>
                <a:sym typeface="Rubik"/>
              </a:defRPr>
            </a:lvl5pPr>
            <a:lvl6pPr indent="0" lvl="5" marL="0" algn="r">
              <a:spcBef>
                <a:spcPts val="0"/>
              </a:spcBef>
              <a:buNone/>
              <a:defRPr b="1" sz="3600">
                <a:solidFill>
                  <a:schemeClr val="accent1"/>
                </a:solidFill>
                <a:latin typeface="Rubik"/>
                <a:ea typeface="Rubik"/>
                <a:cs typeface="Rubik"/>
                <a:sym typeface="Rubik"/>
              </a:defRPr>
            </a:lvl6pPr>
            <a:lvl7pPr indent="0" lvl="6" marL="0" algn="r">
              <a:spcBef>
                <a:spcPts val="0"/>
              </a:spcBef>
              <a:buNone/>
              <a:defRPr b="1" sz="3600">
                <a:solidFill>
                  <a:schemeClr val="accent1"/>
                </a:solidFill>
                <a:latin typeface="Rubik"/>
                <a:ea typeface="Rubik"/>
                <a:cs typeface="Rubik"/>
                <a:sym typeface="Rubik"/>
              </a:defRPr>
            </a:lvl7pPr>
            <a:lvl8pPr indent="0" lvl="7" marL="0" algn="r">
              <a:spcBef>
                <a:spcPts val="0"/>
              </a:spcBef>
              <a:buNone/>
              <a:defRPr b="1" sz="3600">
                <a:solidFill>
                  <a:schemeClr val="accent1"/>
                </a:solidFill>
                <a:latin typeface="Rubik"/>
                <a:ea typeface="Rubik"/>
                <a:cs typeface="Rubik"/>
                <a:sym typeface="Rubik"/>
              </a:defRPr>
            </a:lvl8pPr>
            <a:lvl9pPr indent="0" lvl="8" marL="0" algn="r">
              <a:spcBef>
                <a:spcPts val="0"/>
              </a:spcBef>
              <a:buNone/>
              <a:defRPr b="1" sz="3600">
                <a:solidFill>
                  <a:schemeClr val="accent1"/>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154" name="Google Shape;154;p118"/>
          <p:cNvSpPr/>
          <p:nvPr/>
        </p:nvSpPr>
        <p:spPr>
          <a:xfrm>
            <a:off x="10754359" y="6062091"/>
            <a:ext cx="45719" cy="7320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155" name="Google Shape;155;p118"/>
          <p:cNvPicPr preferRelativeResize="0"/>
          <p:nvPr/>
        </p:nvPicPr>
        <p:blipFill rotWithShape="1">
          <a:blip r:embed="rId2">
            <a:alphaModFix/>
          </a:blip>
          <a:srcRect b="0" l="0" r="0" t="0"/>
          <a:stretch/>
        </p:blipFill>
        <p:spPr>
          <a:xfrm rot="5400000">
            <a:off x="-2252685" y="1809952"/>
            <a:ext cx="5943599" cy="2161770"/>
          </a:xfrm>
          <a:prstGeom prst="rect">
            <a:avLst/>
          </a:prstGeom>
          <a:noFill/>
          <a:ln>
            <a:noFill/>
          </a:ln>
        </p:spPr>
      </p:pic>
      <p:sp>
        <p:nvSpPr>
          <p:cNvPr id="156" name="Google Shape;156;p118"/>
          <p:cNvSpPr/>
          <p:nvPr/>
        </p:nvSpPr>
        <p:spPr>
          <a:xfrm>
            <a:off x="1971675" y="1424465"/>
            <a:ext cx="6966392"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57" name="Google Shape;157;p118"/>
          <p:cNvSpPr txBox="1"/>
          <p:nvPr>
            <p:ph idx="1" type="body"/>
          </p:nvPr>
        </p:nvSpPr>
        <p:spPr>
          <a:xfrm>
            <a:off x="1971040" y="1790700"/>
            <a:ext cx="10007600" cy="1528763"/>
          </a:xfrm>
          <a:prstGeom prst="rect">
            <a:avLst/>
          </a:prstGeom>
          <a:noFill/>
          <a:ln>
            <a:noFill/>
          </a:ln>
        </p:spPr>
        <p:txBody>
          <a:bodyPr anchorCtr="0" anchor="t" bIns="45700" lIns="91425" spcFirstLastPara="1" rIns="91425" wrap="square" tIns="45700">
            <a:noAutofit/>
          </a:bodyPr>
          <a:lstStyle>
            <a:lvl1pPr indent="-355600" lvl="0" marL="457200" algn="l">
              <a:lnSpc>
                <a:spcPct val="100000"/>
              </a:lnSpc>
              <a:spcBef>
                <a:spcPts val="1000"/>
              </a:spcBef>
              <a:spcAft>
                <a:spcPts val="0"/>
              </a:spcAft>
              <a:buClr>
                <a:schemeClr val="dk1"/>
              </a:buClr>
              <a:buSzPts val="2000"/>
              <a:buFont typeface="Rubik"/>
              <a:buAutoNum type="arabicPeriod"/>
              <a:defRPr sz="20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8" name="Google Shape;158;p118"/>
          <p:cNvSpPr txBox="1"/>
          <p:nvPr/>
        </p:nvSpPr>
        <p:spPr>
          <a:xfrm rot="-5400000">
            <a:off x="-643002" y="1763081"/>
            <a:ext cx="3395684"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4800"/>
              <a:buFont typeface="Rubik"/>
              <a:buNone/>
            </a:pPr>
            <a:r>
              <a:rPr b="1" lang="en-US" sz="4800">
                <a:solidFill>
                  <a:schemeClr val="dk1"/>
                </a:solidFill>
                <a:latin typeface="Rubik"/>
                <a:ea typeface="Rubik"/>
                <a:cs typeface="Rubik"/>
                <a:sym typeface="Rubik"/>
              </a:rPr>
              <a:t>ACTIVITY</a:t>
            </a:r>
            <a:endParaRPr/>
          </a:p>
        </p:txBody>
      </p:sp>
      <p:sp>
        <p:nvSpPr>
          <p:cNvPr id="159" name="Google Shape;159;p118"/>
          <p:cNvSpPr/>
          <p:nvPr/>
        </p:nvSpPr>
        <p:spPr>
          <a:xfrm>
            <a:off x="1971675" y="-3124181"/>
            <a:ext cx="6966392"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60" name="Google Shape;160;p118"/>
          <p:cNvSpPr txBox="1"/>
          <p:nvPr>
            <p:ph idx="2" type="body"/>
          </p:nvPr>
        </p:nvSpPr>
        <p:spPr>
          <a:xfrm>
            <a:off x="1971675" y="222656"/>
            <a:ext cx="10007600" cy="1065284"/>
          </a:xfrm>
          <a:prstGeom prst="rect">
            <a:avLst/>
          </a:prstGeom>
          <a:solidFill>
            <a:srgbClr val="FFF4D6"/>
          </a:solid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800"/>
              <a:buFont typeface="Rubik"/>
              <a:buNone/>
              <a:defRPr b="1" sz="1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ue circle with yellow lines and a blue letter e&#10;&#10;Description automatically generated" id="161" name="Google Shape;161;p118"/>
          <p:cNvPicPr preferRelativeResize="0"/>
          <p:nvPr/>
        </p:nvPicPr>
        <p:blipFill rotWithShape="1">
          <a:blip r:embed="rId3">
            <a:alphaModFix/>
          </a:blip>
          <a:srcRect b="0" l="0" r="0" t="0"/>
          <a:stretch/>
        </p:blipFill>
        <p:spPr>
          <a:xfrm>
            <a:off x="0" y="5943600"/>
            <a:ext cx="1055267" cy="914400"/>
          </a:xfrm>
          <a:prstGeom prst="rect">
            <a:avLst/>
          </a:prstGeom>
          <a:noFill/>
          <a:ln>
            <a:noFill/>
          </a:ln>
        </p:spPr>
      </p:pic>
      <p:pic>
        <p:nvPicPr>
          <p:cNvPr descr="A black background with blue text&#10;&#10;Description automatically generated" id="162" name="Google Shape;162;p118"/>
          <p:cNvPicPr preferRelativeResize="0"/>
          <p:nvPr/>
        </p:nvPicPr>
        <p:blipFill rotWithShape="1">
          <a:blip r:embed="rId4">
            <a:alphaModFix/>
          </a:blip>
          <a:srcRect b="0" l="0" r="0" t="0"/>
          <a:stretch/>
        </p:blipFill>
        <p:spPr>
          <a:xfrm>
            <a:off x="527633" y="5728041"/>
            <a:ext cx="2329200" cy="134551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UDENT GOALS">
  <p:cSld name="1_STUDENT GOALS">
    <p:bg>
      <p:bgPr>
        <a:solidFill>
          <a:srgbClr val="EEF4E2"/>
        </a:solidFill>
      </p:bgPr>
    </p:bg>
    <p:spTree>
      <p:nvGrpSpPr>
        <p:cNvPr id="163" name="Shape 163"/>
        <p:cNvGrpSpPr/>
        <p:nvPr/>
      </p:nvGrpSpPr>
      <p:grpSpPr>
        <a:xfrm>
          <a:off x="0" y="0"/>
          <a:ext cx="0" cy="0"/>
          <a:chOff x="0" y="0"/>
          <a:chExt cx="0" cy="0"/>
        </a:xfrm>
      </p:grpSpPr>
      <p:sp>
        <p:nvSpPr>
          <p:cNvPr id="164" name="Google Shape;164;p119"/>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165" name="Google Shape;165;p119"/>
          <p:cNvPicPr preferRelativeResize="0"/>
          <p:nvPr/>
        </p:nvPicPr>
        <p:blipFill rotWithShape="1">
          <a:blip r:embed="rId2">
            <a:alphaModFix/>
          </a:blip>
          <a:srcRect b="0" l="0" r="0" t="0"/>
          <a:stretch/>
        </p:blipFill>
        <p:spPr>
          <a:xfrm>
            <a:off x="485814" y="394177"/>
            <a:ext cx="710453" cy="710453"/>
          </a:xfrm>
          <a:prstGeom prst="rect">
            <a:avLst/>
          </a:prstGeom>
          <a:noFill/>
          <a:ln>
            <a:noFill/>
          </a:ln>
        </p:spPr>
      </p:pic>
      <p:sp>
        <p:nvSpPr>
          <p:cNvPr id="166" name="Google Shape;166;p119"/>
          <p:cNvSpPr txBox="1"/>
          <p:nvPr>
            <p:ph idx="1" type="body"/>
          </p:nvPr>
        </p:nvSpPr>
        <p:spPr>
          <a:xfrm>
            <a:off x="1799999" y="1945298"/>
            <a:ext cx="9091521" cy="47648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None/>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7" name="Google Shape;167;p119"/>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8" name="Google Shape;168;p119"/>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169" name="Google Shape;169;p119"/>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70" name="Google Shape;170;p119"/>
          <p:cNvSpPr txBox="1"/>
          <p:nvPr>
            <p:ph idx="2" type="body"/>
          </p:nvPr>
        </p:nvSpPr>
        <p:spPr>
          <a:xfrm>
            <a:off x="1304940" y="394177"/>
            <a:ext cx="3961720"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1"/>
              </a:buClr>
              <a:buSzPts val="4000"/>
              <a:buNone/>
              <a:defRPr b="1" sz="4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1" name="Google Shape;171;p119"/>
          <p:cNvSpPr/>
          <p:nvPr/>
        </p:nvSpPr>
        <p:spPr>
          <a:xfrm>
            <a:off x="900000" y="1903319"/>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72" name="Google Shape;172;p119"/>
          <p:cNvSpPr/>
          <p:nvPr/>
        </p:nvSpPr>
        <p:spPr>
          <a:xfrm>
            <a:off x="965779" y="2000579"/>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nvGrpSpPr>
          <p:cNvPr id="173" name="Google Shape;173;p119"/>
          <p:cNvGrpSpPr/>
          <p:nvPr/>
        </p:nvGrpSpPr>
        <p:grpSpPr>
          <a:xfrm>
            <a:off x="900000" y="2856030"/>
            <a:ext cx="587177" cy="558932"/>
            <a:chOff x="900000" y="2856030"/>
            <a:chExt cx="587177" cy="558932"/>
          </a:xfrm>
        </p:grpSpPr>
        <p:sp>
          <p:nvSpPr>
            <p:cNvPr id="174" name="Google Shape;174;p119"/>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75" name="Google Shape;175;p119"/>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76" name="Google Shape;176;p119"/>
          <p:cNvSpPr txBox="1"/>
          <p:nvPr>
            <p:ph idx="3" type="body"/>
          </p:nvPr>
        </p:nvSpPr>
        <p:spPr>
          <a:xfrm>
            <a:off x="1799998" y="2898009"/>
            <a:ext cx="9091521" cy="47648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None/>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7" name="Google Shape;177;p119"/>
          <p:cNvSpPr txBox="1"/>
          <p:nvPr>
            <p:ph idx="4" type="body"/>
          </p:nvPr>
        </p:nvSpPr>
        <p:spPr>
          <a:xfrm>
            <a:off x="1799997" y="3850720"/>
            <a:ext cx="9091521" cy="47648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None/>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178" name="Google Shape;178;p119"/>
          <p:cNvPicPr preferRelativeResize="0"/>
          <p:nvPr/>
        </p:nvPicPr>
        <p:blipFill rotWithShape="1">
          <a:blip r:embed="rId3">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179" name="Google Shape;179;p119"/>
          <p:cNvPicPr preferRelativeResize="0"/>
          <p:nvPr/>
        </p:nvPicPr>
        <p:blipFill rotWithShape="1">
          <a:blip r:embed="rId4">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N">
  <p:cSld name="PLAN">
    <p:spTree>
      <p:nvGrpSpPr>
        <p:cNvPr id="180" name="Shape 180"/>
        <p:cNvGrpSpPr/>
        <p:nvPr/>
      </p:nvGrpSpPr>
      <p:grpSpPr>
        <a:xfrm>
          <a:off x="0" y="0"/>
          <a:ext cx="0" cy="0"/>
          <a:chOff x="0" y="0"/>
          <a:chExt cx="0" cy="0"/>
        </a:xfrm>
      </p:grpSpPr>
      <p:sp>
        <p:nvSpPr>
          <p:cNvPr id="181" name="Google Shape;181;p120"/>
          <p:cNvSpPr/>
          <p:nvPr>
            <p:ph idx="1" type="body"/>
          </p:nvPr>
        </p:nvSpPr>
        <p:spPr>
          <a:xfrm>
            <a:off x="2755060" y="1908949"/>
            <a:ext cx="2950118" cy="366209"/>
          </a:xfrm>
          <a:prstGeom prst="roundRect">
            <a:avLst>
              <a:gd fmla="val 17079" name="adj"/>
            </a:avLst>
          </a:prstGeom>
          <a:solidFill>
            <a:schemeClr val="accent4"/>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800"/>
              <a:buNone/>
              <a:defRPr b="1" sz="1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2" name="Google Shape;182;p120"/>
          <p:cNvSpPr/>
          <p:nvPr>
            <p:ph idx="2" type="body"/>
          </p:nvPr>
        </p:nvSpPr>
        <p:spPr>
          <a:xfrm>
            <a:off x="1386568" y="1894706"/>
            <a:ext cx="1274071" cy="366209"/>
          </a:xfrm>
          <a:prstGeom prst="roundRect">
            <a:avLst>
              <a:gd fmla="val 22111" name="adj"/>
            </a:avLst>
          </a:prstGeom>
          <a:solidFill>
            <a:schemeClr val="accent2"/>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1600"/>
              <a:buNone/>
              <a:defRPr b="1" sz="16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3" name="Google Shape;183;p120"/>
          <p:cNvSpPr txBox="1"/>
          <p:nvPr>
            <p:ph idx="3" type="body"/>
          </p:nvPr>
        </p:nvSpPr>
        <p:spPr>
          <a:xfrm>
            <a:off x="1632949" y="2352139"/>
            <a:ext cx="4072229" cy="27256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4" name="Google Shape;184;p120"/>
          <p:cNvSpPr txBox="1"/>
          <p:nvPr>
            <p:ph idx="4" type="body"/>
          </p:nvPr>
        </p:nvSpPr>
        <p:spPr>
          <a:xfrm>
            <a:off x="1632949" y="2717442"/>
            <a:ext cx="4072229" cy="27256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5" name="Google Shape;185;p120"/>
          <p:cNvSpPr txBox="1"/>
          <p:nvPr>
            <p:ph idx="5" type="body"/>
          </p:nvPr>
        </p:nvSpPr>
        <p:spPr>
          <a:xfrm>
            <a:off x="1632950" y="3081961"/>
            <a:ext cx="4072228" cy="27256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6" name="Google Shape;186;p120"/>
          <p:cNvSpPr/>
          <p:nvPr>
            <p:ph idx="6" type="body"/>
          </p:nvPr>
        </p:nvSpPr>
        <p:spPr>
          <a:xfrm>
            <a:off x="4892410" y="256186"/>
            <a:ext cx="2394088" cy="808476"/>
          </a:xfrm>
          <a:prstGeom prst="roundRect">
            <a:avLst>
              <a:gd fmla="val 16667" name="adj"/>
            </a:avLst>
          </a:prstGeom>
          <a:solidFill>
            <a:schemeClr val="accent2"/>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6000"/>
              <a:buNone/>
              <a:defRPr b="1" sz="60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7" name="Google Shape;187;p120"/>
          <p:cNvSpPr/>
          <p:nvPr>
            <p:ph idx="7" type="body"/>
          </p:nvPr>
        </p:nvSpPr>
        <p:spPr>
          <a:xfrm>
            <a:off x="2755060" y="3844235"/>
            <a:ext cx="2950118" cy="366209"/>
          </a:xfrm>
          <a:prstGeom prst="roundRect">
            <a:avLst>
              <a:gd fmla="val 22281" name="adj"/>
            </a:avLst>
          </a:prstGeom>
          <a:solidFill>
            <a:schemeClr val="accent4"/>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800"/>
              <a:buNone/>
              <a:defRPr b="1" sz="1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8" name="Google Shape;188;p120"/>
          <p:cNvSpPr/>
          <p:nvPr>
            <p:ph idx="8" type="body"/>
          </p:nvPr>
        </p:nvSpPr>
        <p:spPr>
          <a:xfrm>
            <a:off x="1386568" y="3829992"/>
            <a:ext cx="1274071" cy="366209"/>
          </a:xfrm>
          <a:prstGeom prst="roundRect">
            <a:avLst>
              <a:gd fmla="val 22111" name="adj"/>
            </a:avLst>
          </a:prstGeom>
          <a:solidFill>
            <a:schemeClr val="accent2"/>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1600"/>
              <a:buNone/>
              <a:defRPr b="1" sz="16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9" name="Google Shape;189;p120"/>
          <p:cNvSpPr txBox="1"/>
          <p:nvPr>
            <p:ph idx="9" type="body"/>
          </p:nvPr>
        </p:nvSpPr>
        <p:spPr>
          <a:xfrm>
            <a:off x="1632949" y="4287425"/>
            <a:ext cx="4072229" cy="27256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0" name="Google Shape;190;p120"/>
          <p:cNvSpPr txBox="1"/>
          <p:nvPr>
            <p:ph idx="13" type="body"/>
          </p:nvPr>
        </p:nvSpPr>
        <p:spPr>
          <a:xfrm>
            <a:off x="1632949" y="4652728"/>
            <a:ext cx="4072229" cy="27256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1" name="Google Shape;191;p120"/>
          <p:cNvSpPr txBox="1"/>
          <p:nvPr>
            <p:ph idx="14" type="body"/>
          </p:nvPr>
        </p:nvSpPr>
        <p:spPr>
          <a:xfrm>
            <a:off x="1632950" y="5017247"/>
            <a:ext cx="4072228" cy="27256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2" name="Google Shape;192;p120"/>
          <p:cNvSpPr/>
          <p:nvPr>
            <p:ph idx="15" type="body"/>
          </p:nvPr>
        </p:nvSpPr>
        <p:spPr>
          <a:xfrm>
            <a:off x="7585478" y="1918888"/>
            <a:ext cx="2950118" cy="366209"/>
          </a:xfrm>
          <a:prstGeom prst="roundRect">
            <a:avLst>
              <a:gd fmla="val 24882" name="adj"/>
            </a:avLst>
          </a:prstGeom>
          <a:solidFill>
            <a:schemeClr val="accent4"/>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800"/>
              <a:buNone/>
              <a:defRPr b="1" sz="1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3" name="Google Shape;193;p120"/>
          <p:cNvSpPr/>
          <p:nvPr>
            <p:ph idx="16" type="body"/>
          </p:nvPr>
        </p:nvSpPr>
        <p:spPr>
          <a:xfrm>
            <a:off x="6216986" y="1904645"/>
            <a:ext cx="1274071" cy="366209"/>
          </a:xfrm>
          <a:prstGeom prst="roundRect">
            <a:avLst>
              <a:gd fmla="val 22111" name="adj"/>
            </a:avLst>
          </a:prstGeom>
          <a:solidFill>
            <a:schemeClr val="accent2"/>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1600"/>
              <a:buNone/>
              <a:defRPr b="1" sz="16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4" name="Google Shape;194;p120"/>
          <p:cNvSpPr txBox="1"/>
          <p:nvPr>
            <p:ph idx="17" type="body"/>
          </p:nvPr>
        </p:nvSpPr>
        <p:spPr>
          <a:xfrm>
            <a:off x="6463367" y="2362078"/>
            <a:ext cx="4072229" cy="27256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5" name="Google Shape;195;p120"/>
          <p:cNvSpPr txBox="1"/>
          <p:nvPr>
            <p:ph idx="18" type="body"/>
          </p:nvPr>
        </p:nvSpPr>
        <p:spPr>
          <a:xfrm>
            <a:off x="6463367" y="2727381"/>
            <a:ext cx="4072229" cy="27256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6" name="Google Shape;196;p120"/>
          <p:cNvSpPr txBox="1"/>
          <p:nvPr>
            <p:ph idx="19" type="body"/>
          </p:nvPr>
        </p:nvSpPr>
        <p:spPr>
          <a:xfrm>
            <a:off x="6463368" y="3091900"/>
            <a:ext cx="4072228" cy="27256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7" name="Google Shape;197;p120"/>
          <p:cNvSpPr/>
          <p:nvPr>
            <p:ph idx="20" type="body"/>
          </p:nvPr>
        </p:nvSpPr>
        <p:spPr>
          <a:xfrm>
            <a:off x="7585478" y="3847079"/>
            <a:ext cx="2950118" cy="366209"/>
          </a:xfrm>
          <a:prstGeom prst="roundRect">
            <a:avLst>
              <a:gd fmla="val 22281" name="adj"/>
            </a:avLst>
          </a:prstGeom>
          <a:solidFill>
            <a:schemeClr val="accent4"/>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800"/>
              <a:buNone/>
              <a:defRPr b="1" sz="1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8" name="Google Shape;198;p120"/>
          <p:cNvSpPr/>
          <p:nvPr>
            <p:ph idx="21" type="body"/>
          </p:nvPr>
        </p:nvSpPr>
        <p:spPr>
          <a:xfrm>
            <a:off x="6216986" y="3832836"/>
            <a:ext cx="1274071" cy="366209"/>
          </a:xfrm>
          <a:prstGeom prst="roundRect">
            <a:avLst>
              <a:gd fmla="val 22111" name="adj"/>
            </a:avLst>
          </a:prstGeom>
          <a:solidFill>
            <a:schemeClr val="accent2"/>
          </a:solidFill>
          <a:ln>
            <a:noFill/>
          </a:ln>
        </p:spPr>
        <p:txBody>
          <a:bodyPr anchorCtr="0" anchor="ctr"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1600"/>
              <a:buNone/>
              <a:defRPr b="1" sz="16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9" name="Google Shape;199;p120"/>
          <p:cNvSpPr txBox="1"/>
          <p:nvPr>
            <p:ph idx="22" type="body"/>
          </p:nvPr>
        </p:nvSpPr>
        <p:spPr>
          <a:xfrm>
            <a:off x="6463367" y="4290269"/>
            <a:ext cx="4072229" cy="27256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0" name="Google Shape;200;p120"/>
          <p:cNvSpPr txBox="1"/>
          <p:nvPr>
            <p:ph idx="23" type="body"/>
          </p:nvPr>
        </p:nvSpPr>
        <p:spPr>
          <a:xfrm>
            <a:off x="6463367" y="4655572"/>
            <a:ext cx="4072229" cy="27256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1" name="Google Shape;201;p120"/>
          <p:cNvSpPr txBox="1"/>
          <p:nvPr>
            <p:ph idx="24" type="body"/>
          </p:nvPr>
        </p:nvSpPr>
        <p:spPr>
          <a:xfrm>
            <a:off x="6463368" y="5020091"/>
            <a:ext cx="4072228" cy="27256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400"/>
              <a:buNone/>
              <a:defRPr sz="14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2" name="Google Shape;202;p120"/>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03" name="Google Shape;203;p120"/>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04" name="Google Shape;204;p120"/>
          <p:cNvSpPr txBox="1"/>
          <p:nvPr>
            <p:ph idx="12" type="sldNum"/>
          </p:nvPr>
        </p:nvSpPr>
        <p:spPr>
          <a:xfrm>
            <a:off x="10891514" y="6062092"/>
            <a:ext cx="1092842" cy="65938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pic>
        <p:nvPicPr>
          <p:cNvPr descr="A black background with white text&#10;&#10;Description automatically generated" id="205" name="Google Shape;205;p120"/>
          <p:cNvPicPr preferRelativeResize="0"/>
          <p:nvPr/>
        </p:nvPicPr>
        <p:blipFill rotWithShape="1">
          <a:blip r:embed="rId2">
            <a:alphaModFix/>
          </a:blip>
          <a:srcRect b="0" l="0" r="0" t="0"/>
          <a:stretch/>
        </p:blipFill>
        <p:spPr>
          <a:xfrm>
            <a:off x="-300406" y="5727968"/>
            <a:ext cx="2329452" cy="1345664"/>
          </a:xfrm>
          <a:prstGeom prst="rect">
            <a:avLst/>
          </a:prstGeom>
          <a:noFill/>
          <a:ln>
            <a:noFill/>
          </a:ln>
        </p:spPr>
      </p:pic>
      <p:pic>
        <p:nvPicPr>
          <p:cNvPr descr="A white logo with a black background&#10;&#10;Description automatically generated" id="206" name="Google Shape;206;p120"/>
          <p:cNvPicPr preferRelativeResize="0"/>
          <p:nvPr/>
        </p:nvPicPr>
        <p:blipFill rotWithShape="1">
          <a:blip r:embed="rId3">
            <a:alphaModFix/>
          </a:blip>
          <a:srcRect b="0" l="0" r="0" t="0"/>
          <a:stretch/>
        </p:blipFill>
        <p:spPr>
          <a:xfrm>
            <a:off x="5666801" y="6006240"/>
            <a:ext cx="858398" cy="74381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for images">
  <p:cSld name="blank for images">
    <p:bg>
      <p:bgPr>
        <a:solidFill>
          <a:schemeClr val="lt1"/>
        </a:solidFill>
      </p:bgPr>
    </p:bg>
    <p:spTree>
      <p:nvGrpSpPr>
        <p:cNvPr id="207" name="Shape 207"/>
        <p:cNvGrpSpPr/>
        <p:nvPr/>
      </p:nvGrpSpPr>
      <p:grpSpPr>
        <a:xfrm>
          <a:off x="0" y="0"/>
          <a:ext cx="0" cy="0"/>
          <a:chOff x="0" y="0"/>
          <a:chExt cx="0" cy="0"/>
        </a:xfrm>
      </p:grpSpPr>
      <p:sp>
        <p:nvSpPr>
          <p:cNvPr id="208" name="Google Shape;208;p121"/>
          <p:cNvSpPr/>
          <p:nvPr/>
        </p:nvSpPr>
        <p:spPr>
          <a:xfrm>
            <a:off x="0" y="5943600"/>
            <a:ext cx="12192000" cy="914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09" name="Google Shape;209;p121"/>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0" name="Google Shape;210;p121"/>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1"/>
                </a:solidFill>
                <a:latin typeface="Rubik"/>
                <a:ea typeface="Rubik"/>
                <a:cs typeface="Rubik"/>
                <a:sym typeface="Rubik"/>
              </a:defRPr>
            </a:lvl1pPr>
            <a:lvl2pPr indent="0" lvl="1" marL="0" algn="r">
              <a:spcBef>
                <a:spcPts val="0"/>
              </a:spcBef>
              <a:buNone/>
              <a:defRPr b="1" sz="3600">
                <a:solidFill>
                  <a:schemeClr val="accent1"/>
                </a:solidFill>
                <a:latin typeface="Rubik"/>
                <a:ea typeface="Rubik"/>
                <a:cs typeface="Rubik"/>
                <a:sym typeface="Rubik"/>
              </a:defRPr>
            </a:lvl2pPr>
            <a:lvl3pPr indent="0" lvl="2" marL="0" algn="r">
              <a:spcBef>
                <a:spcPts val="0"/>
              </a:spcBef>
              <a:buNone/>
              <a:defRPr b="1" sz="3600">
                <a:solidFill>
                  <a:schemeClr val="accent1"/>
                </a:solidFill>
                <a:latin typeface="Rubik"/>
                <a:ea typeface="Rubik"/>
                <a:cs typeface="Rubik"/>
                <a:sym typeface="Rubik"/>
              </a:defRPr>
            </a:lvl3pPr>
            <a:lvl4pPr indent="0" lvl="3" marL="0" algn="r">
              <a:spcBef>
                <a:spcPts val="0"/>
              </a:spcBef>
              <a:buNone/>
              <a:defRPr b="1" sz="3600">
                <a:solidFill>
                  <a:schemeClr val="accent1"/>
                </a:solidFill>
                <a:latin typeface="Rubik"/>
                <a:ea typeface="Rubik"/>
                <a:cs typeface="Rubik"/>
                <a:sym typeface="Rubik"/>
              </a:defRPr>
            </a:lvl4pPr>
            <a:lvl5pPr indent="0" lvl="4" marL="0" algn="r">
              <a:spcBef>
                <a:spcPts val="0"/>
              </a:spcBef>
              <a:buNone/>
              <a:defRPr b="1" sz="3600">
                <a:solidFill>
                  <a:schemeClr val="accent1"/>
                </a:solidFill>
                <a:latin typeface="Rubik"/>
                <a:ea typeface="Rubik"/>
                <a:cs typeface="Rubik"/>
                <a:sym typeface="Rubik"/>
              </a:defRPr>
            </a:lvl5pPr>
            <a:lvl6pPr indent="0" lvl="5" marL="0" algn="r">
              <a:spcBef>
                <a:spcPts val="0"/>
              </a:spcBef>
              <a:buNone/>
              <a:defRPr b="1" sz="3600">
                <a:solidFill>
                  <a:schemeClr val="accent1"/>
                </a:solidFill>
                <a:latin typeface="Rubik"/>
                <a:ea typeface="Rubik"/>
                <a:cs typeface="Rubik"/>
                <a:sym typeface="Rubik"/>
              </a:defRPr>
            </a:lvl6pPr>
            <a:lvl7pPr indent="0" lvl="6" marL="0" algn="r">
              <a:spcBef>
                <a:spcPts val="0"/>
              </a:spcBef>
              <a:buNone/>
              <a:defRPr b="1" sz="3600">
                <a:solidFill>
                  <a:schemeClr val="accent1"/>
                </a:solidFill>
                <a:latin typeface="Rubik"/>
                <a:ea typeface="Rubik"/>
                <a:cs typeface="Rubik"/>
                <a:sym typeface="Rubik"/>
              </a:defRPr>
            </a:lvl7pPr>
            <a:lvl8pPr indent="0" lvl="7" marL="0" algn="r">
              <a:spcBef>
                <a:spcPts val="0"/>
              </a:spcBef>
              <a:buNone/>
              <a:defRPr b="1" sz="3600">
                <a:solidFill>
                  <a:schemeClr val="accent1"/>
                </a:solidFill>
                <a:latin typeface="Rubik"/>
                <a:ea typeface="Rubik"/>
                <a:cs typeface="Rubik"/>
                <a:sym typeface="Rubik"/>
              </a:defRPr>
            </a:lvl8pPr>
            <a:lvl9pPr indent="0" lvl="8" marL="0" algn="r">
              <a:spcBef>
                <a:spcPts val="0"/>
              </a:spcBef>
              <a:buNone/>
              <a:defRPr b="1" sz="3600">
                <a:solidFill>
                  <a:schemeClr val="accent1"/>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211" name="Google Shape;211;p121"/>
          <p:cNvSpPr/>
          <p:nvPr/>
        </p:nvSpPr>
        <p:spPr>
          <a:xfrm>
            <a:off x="10754359" y="6062091"/>
            <a:ext cx="45719" cy="7320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12" name="Google Shape;212;p121"/>
          <p:cNvSpPr/>
          <p:nvPr>
            <p:ph idx="2" type="pic"/>
          </p:nvPr>
        </p:nvSpPr>
        <p:spPr>
          <a:xfrm>
            <a:off x="334963" y="257175"/>
            <a:ext cx="11552237" cy="5251527"/>
          </a:xfrm>
          <a:prstGeom prst="rect">
            <a:avLst/>
          </a:prstGeom>
          <a:noFill/>
          <a:ln>
            <a:noFill/>
          </a:ln>
        </p:spPr>
      </p:sp>
      <p:pic>
        <p:nvPicPr>
          <p:cNvPr descr="A blue circle with yellow lines and a blue letter e&#10;&#10;Description automatically generated" id="213" name="Google Shape;213;p121"/>
          <p:cNvPicPr preferRelativeResize="0"/>
          <p:nvPr/>
        </p:nvPicPr>
        <p:blipFill rotWithShape="1">
          <a:blip r:embed="rId2">
            <a:alphaModFix/>
          </a:blip>
          <a:srcRect b="0" l="0" r="0" t="0"/>
          <a:stretch/>
        </p:blipFill>
        <p:spPr>
          <a:xfrm>
            <a:off x="0" y="5943600"/>
            <a:ext cx="1055267" cy="914400"/>
          </a:xfrm>
          <a:prstGeom prst="rect">
            <a:avLst/>
          </a:prstGeom>
          <a:noFill/>
          <a:ln>
            <a:noFill/>
          </a:ln>
        </p:spPr>
      </p:pic>
      <p:pic>
        <p:nvPicPr>
          <p:cNvPr descr="A black background with blue text&#10;&#10;Description automatically generated" id="214" name="Google Shape;214;p121"/>
          <p:cNvPicPr preferRelativeResize="0"/>
          <p:nvPr/>
        </p:nvPicPr>
        <p:blipFill rotWithShape="1">
          <a:blip r:embed="rId3">
            <a:alphaModFix/>
          </a:blip>
          <a:srcRect b="0" l="0" r="0" t="0"/>
          <a:stretch/>
        </p:blipFill>
        <p:spPr>
          <a:xfrm>
            <a:off x="527633" y="5728041"/>
            <a:ext cx="2329200" cy="1345518"/>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for images">
  <p:cSld name="1_blank for images">
    <p:bg>
      <p:bgPr>
        <a:solidFill>
          <a:schemeClr val="lt1"/>
        </a:solidFill>
      </p:bgPr>
    </p:bg>
    <p:spTree>
      <p:nvGrpSpPr>
        <p:cNvPr id="215" name="Shape 215"/>
        <p:cNvGrpSpPr/>
        <p:nvPr/>
      </p:nvGrpSpPr>
      <p:grpSpPr>
        <a:xfrm>
          <a:off x="0" y="0"/>
          <a:ext cx="0" cy="0"/>
          <a:chOff x="0" y="0"/>
          <a:chExt cx="0" cy="0"/>
        </a:xfrm>
      </p:grpSpPr>
      <p:sp>
        <p:nvSpPr>
          <p:cNvPr id="216" name="Google Shape;216;p122"/>
          <p:cNvSpPr/>
          <p:nvPr/>
        </p:nvSpPr>
        <p:spPr>
          <a:xfrm>
            <a:off x="0" y="5943600"/>
            <a:ext cx="12192000" cy="914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17" name="Google Shape;217;p122"/>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8" name="Google Shape;218;p122"/>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1"/>
                </a:solidFill>
                <a:latin typeface="Rubik"/>
                <a:ea typeface="Rubik"/>
                <a:cs typeface="Rubik"/>
                <a:sym typeface="Rubik"/>
              </a:defRPr>
            </a:lvl1pPr>
            <a:lvl2pPr indent="0" lvl="1" marL="0" algn="r">
              <a:spcBef>
                <a:spcPts val="0"/>
              </a:spcBef>
              <a:buNone/>
              <a:defRPr b="1" sz="3600">
                <a:solidFill>
                  <a:schemeClr val="accent1"/>
                </a:solidFill>
                <a:latin typeface="Rubik"/>
                <a:ea typeface="Rubik"/>
                <a:cs typeface="Rubik"/>
                <a:sym typeface="Rubik"/>
              </a:defRPr>
            </a:lvl2pPr>
            <a:lvl3pPr indent="0" lvl="2" marL="0" algn="r">
              <a:spcBef>
                <a:spcPts val="0"/>
              </a:spcBef>
              <a:buNone/>
              <a:defRPr b="1" sz="3600">
                <a:solidFill>
                  <a:schemeClr val="accent1"/>
                </a:solidFill>
                <a:latin typeface="Rubik"/>
                <a:ea typeface="Rubik"/>
                <a:cs typeface="Rubik"/>
                <a:sym typeface="Rubik"/>
              </a:defRPr>
            </a:lvl3pPr>
            <a:lvl4pPr indent="0" lvl="3" marL="0" algn="r">
              <a:spcBef>
                <a:spcPts val="0"/>
              </a:spcBef>
              <a:buNone/>
              <a:defRPr b="1" sz="3600">
                <a:solidFill>
                  <a:schemeClr val="accent1"/>
                </a:solidFill>
                <a:latin typeface="Rubik"/>
                <a:ea typeface="Rubik"/>
                <a:cs typeface="Rubik"/>
                <a:sym typeface="Rubik"/>
              </a:defRPr>
            </a:lvl4pPr>
            <a:lvl5pPr indent="0" lvl="4" marL="0" algn="r">
              <a:spcBef>
                <a:spcPts val="0"/>
              </a:spcBef>
              <a:buNone/>
              <a:defRPr b="1" sz="3600">
                <a:solidFill>
                  <a:schemeClr val="accent1"/>
                </a:solidFill>
                <a:latin typeface="Rubik"/>
                <a:ea typeface="Rubik"/>
                <a:cs typeface="Rubik"/>
                <a:sym typeface="Rubik"/>
              </a:defRPr>
            </a:lvl5pPr>
            <a:lvl6pPr indent="0" lvl="5" marL="0" algn="r">
              <a:spcBef>
                <a:spcPts val="0"/>
              </a:spcBef>
              <a:buNone/>
              <a:defRPr b="1" sz="3600">
                <a:solidFill>
                  <a:schemeClr val="accent1"/>
                </a:solidFill>
                <a:latin typeface="Rubik"/>
                <a:ea typeface="Rubik"/>
                <a:cs typeface="Rubik"/>
                <a:sym typeface="Rubik"/>
              </a:defRPr>
            </a:lvl6pPr>
            <a:lvl7pPr indent="0" lvl="6" marL="0" algn="r">
              <a:spcBef>
                <a:spcPts val="0"/>
              </a:spcBef>
              <a:buNone/>
              <a:defRPr b="1" sz="3600">
                <a:solidFill>
                  <a:schemeClr val="accent1"/>
                </a:solidFill>
                <a:latin typeface="Rubik"/>
                <a:ea typeface="Rubik"/>
                <a:cs typeface="Rubik"/>
                <a:sym typeface="Rubik"/>
              </a:defRPr>
            </a:lvl7pPr>
            <a:lvl8pPr indent="0" lvl="7" marL="0" algn="r">
              <a:spcBef>
                <a:spcPts val="0"/>
              </a:spcBef>
              <a:buNone/>
              <a:defRPr b="1" sz="3600">
                <a:solidFill>
                  <a:schemeClr val="accent1"/>
                </a:solidFill>
                <a:latin typeface="Rubik"/>
                <a:ea typeface="Rubik"/>
                <a:cs typeface="Rubik"/>
                <a:sym typeface="Rubik"/>
              </a:defRPr>
            </a:lvl8pPr>
            <a:lvl9pPr indent="0" lvl="8" marL="0" algn="r">
              <a:spcBef>
                <a:spcPts val="0"/>
              </a:spcBef>
              <a:buNone/>
              <a:defRPr b="1" sz="3600">
                <a:solidFill>
                  <a:schemeClr val="accent1"/>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219" name="Google Shape;219;p122"/>
          <p:cNvSpPr/>
          <p:nvPr/>
        </p:nvSpPr>
        <p:spPr>
          <a:xfrm>
            <a:off x="10754359" y="6062091"/>
            <a:ext cx="45719" cy="7320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20" name="Google Shape;220;p122"/>
          <p:cNvSpPr/>
          <p:nvPr>
            <p:ph idx="2" type="pic"/>
          </p:nvPr>
        </p:nvSpPr>
        <p:spPr>
          <a:xfrm>
            <a:off x="1971675" y="313951"/>
            <a:ext cx="10006965" cy="3562470"/>
          </a:xfrm>
          <a:prstGeom prst="rect">
            <a:avLst/>
          </a:prstGeom>
          <a:noFill/>
          <a:ln>
            <a:noFill/>
          </a:ln>
        </p:spPr>
      </p:sp>
      <p:pic>
        <p:nvPicPr>
          <p:cNvPr id="221" name="Google Shape;221;p122"/>
          <p:cNvPicPr preferRelativeResize="0"/>
          <p:nvPr/>
        </p:nvPicPr>
        <p:blipFill rotWithShape="1">
          <a:blip r:embed="rId2">
            <a:alphaModFix/>
          </a:blip>
          <a:srcRect b="0" l="0" r="0" t="0"/>
          <a:stretch/>
        </p:blipFill>
        <p:spPr>
          <a:xfrm rot="5400000">
            <a:off x="-2252685" y="1809952"/>
            <a:ext cx="5943599" cy="2161770"/>
          </a:xfrm>
          <a:prstGeom prst="rect">
            <a:avLst/>
          </a:prstGeom>
          <a:noFill/>
          <a:ln>
            <a:noFill/>
          </a:ln>
        </p:spPr>
      </p:pic>
      <p:sp>
        <p:nvSpPr>
          <p:cNvPr id="222" name="Google Shape;222;p122"/>
          <p:cNvSpPr/>
          <p:nvPr/>
        </p:nvSpPr>
        <p:spPr>
          <a:xfrm>
            <a:off x="1971675" y="4116001"/>
            <a:ext cx="6966392"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23" name="Google Shape;223;p122"/>
          <p:cNvSpPr txBox="1"/>
          <p:nvPr>
            <p:ph idx="1" type="body"/>
          </p:nvPr>
        </p:nvSpPr>
        <p:spPr>
          <a:xfrm>
            <a:off x="1971675" y="4333875"/>
            <a:ext cx="10007600" cy="1528763"/>
          </a:xfrm>
          <a:prstGeom prst="rect">
            <a:avLst/>
          </a:prstGeom>
          <a:noFill/>
          <a:ln>
            <a:noFill/>
          </a:ln>
        </p:spPr>
        <p:txBody>
          <a:bodyPr anchorCtr="0" anchor="t" bIns="45700" lIns="91425" spcFirstLastPara="1" rIns="91425" wrap="square" tIns="45700">
            <a:noAutofit/>
          </a:bodyPr>
          <a:lstStyle>
            <a:lvl1pPr indent="-355600" lvl="0" marL="457200" algn="l">
              <a:lnSpc>
                <a:spcPct val="100000"/>
              </a:lnSpc>
              <a:spcBef>
                <a:spcPts val="1000"/>
              </a:spcBef>
              <a:spcAft>
                <a:spcPts val="0"/>
              </a:spcAft>
              <a:buClr>
                <a:schemeClr val="dk1"/>
              </a:buClr>
              <a:buSzPts val="2000"/>
              <a:buFont typeface="Rubik"/>
              <a:buAutoNum type="arabicPeriod"/>
              <a:defRPr sz="20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4" name="Google Shape;224;p122"/>
          <p:cNvSpPr txBox="1"/>
          <p:nvPr/>
        </p:nvSpPr>
        <p:spPr>
          <a:xfrm rot="-5400000">
            <a:off x="-643002" y="1763081"/>
            <a:ext cx="3395684"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4800"/>
              <a:buFont typeface="Rubik"/>
              <a:buNone/>
            </a:pPr>
            <a:r>
              <a:rPr b="1" lang="en-US" sz="4800">
                <a:solidFill>
                  <a:schemeClr val="dk1"/>
                </a:solidFill>
                <a:latin typeface="Rubik"/>
                <a:ea typeface="Rubik"/>
                <a:cs typeface="Rubik"/>
                <a:sym typeface="Rubik"/>
              </a:rPr>
              <a:t>ACTIVITY</a:t>
            </a:r>
            <a:endParaRPr/>
          </a:p>
        </p:txBody>
      </p:sp>
      <p:pic>
        <p:nvPicPr>
          <p:cNvPr descr="A blue circle with yellow lines and a blue letter e&#10;&#10;Description automatically generated" id="225" name="Google Shape;225;p122"/>
          <p:cNvPicPr preferRelativeResize="0"/>
          <p:nvPr/>
        </p:nvPicPr>
        <p:blipFill rotWithShape="1">
          <a:blip r:embed="rId3">
            <a:alphaModFix/>
          </a:blip>
          <a:srcRect b="0" l="0" r="0" t="0"/>
          <a:stretch/>
        </p:blipFill>
        <p:spPr>
          <a:xfrm>
            <a:off x="0" y="5943600"/>
            <a:ext cx="1055267" cy="914400"/>
          </a:xfrm>
          <a:prstGeom prst="rect">
            <a:avLst/>
          </a:prstGeom>
          <a:noFill/>
          <a:ln>
            <a:noFill/>
          </a:ln>
        </p:spPr>
      </p:pic>
      <p:pic>
        <p:nvPicPr>
          <p:cNvPr descr="A black background with blue text&#10;&#10;Description automatically generated" id="226" name="Google Shape;226;p122"/>
          <p:cNvPicPr preferRelativeResize="0"/>
          <p:nvPr/>
        </p:nvPicPr>
        <p:blipFill rotWithShape="1">
          <a:blip r:embed="rId4">
            <a:alphaModFix/>
          </a:blip>
          <a:srcRect b="0" l="0" r="0" t="0"/>
          <a:stretch/>
        </p:blipFill>
        <p:spPr>
          <a:xfrm>
            <a:off x="527633" y="5728041"/>
            <a:ext cx="2329200" cy="1345518"/>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Review &amp; warm up">
  <p:cSld name="1_Review &amp; warm up">
    <p:spTree>
      <p:nvGrpSpPr>
        <p:cNvPr id="227" name="Shape 227"/>
        <p:cNvGrpSpPr/>
        <p:nvPr/>
      </p:nvGrpSpPr>
      <p:grpSpPr>
        <a:xfrm>
          <a:off x="0" y="0"/>
          <a:ext cx="0" cy="0"/>
          <a:chOff x="0" y="0"/>
          <a:chExt cx="0" cy="0"/>
        </a:xfrm>
      </p:grpSpPr>
      <p:pic>
        <p:nvPicPr>
          <p:cNvPr id="228" name="Google Shape;228;p123"/>
          <p:cNvPicPr preferRelativeResize="0"/>
          <p:nvPr/>
        </p:nvPicPr>
        <p:blipFill rotWithShape="1">
          <a:blip r:embed="rId2">
            <a:alphaModFix/>
          </a:blip>
          <a:srcRect b="0" l="0" r="0" t="0"/>
          <a:stretch/>
        </p:blipFill>
        <p:spPr>
          <a:xfrm rot="10800000">
            <a:off x="3059269" y="-111160"/>
            <a:ext cx="5209304" cy="1894697"/>
          </a:xfrm>
          <a:prstGeom prst="rect">
            <a:avLst/>
          </a:prstGeom>
          <a:noFill/>
          <a:ln>
            <a:noFill/>
          </a:ln>
        </p:spPr>
      </p:pic>
      <p:pic>
        <p:nvPicPr>
          <p:cNvPr id="229" name="Google Shape;229;p123"/>
          <p:cNvPicPr preferRelativeResize="0"/>
          <p:nvPr/>
        </p:nvPicPr>
        <p:blipFill rotWithShape="1">
          <a:blip r:embed="rId2">
            <a:alphaModFix/>
          </a:blip>
          <a:srcRect b="0" l="0" r="0" t="0"/>
          <a:stretch/>
        </p:blipFill>
        <p:spPr>
          <a:xfrm rot="10800000">
            <a:off x="8268573" y="-103051"/>
            <a:ext cx="5209304" cy="1894697"/>
          </a:xfrm>
          <a:prstGeom prst="rect">
            <a:avLst/>
          </a:prstGeom>
          <a:noFill/>
          <a:ln>
            <a:noFill/>
          </a:ln>
        </p:spPr>
      </p:pic>
      <p:sp>
        <p:nvSpPr>
          <p:cNvPr id="230" name="Google Shape;230;p123"/>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31" name="Google Shape;231;p123"/>
          <p:cNvSpPr txBox="1"/>
          <p:nvPr>
            <p:ph idx="1" type="body"/>
          </p:nvPr>
        </p:nvSpPr>
        <p:spPr>
          <a:xfrm>
            <a:off x="3059269" y="345265"/>
            <a:ext cx="4182457" cy="476480"/>
          </a:xfrm>
          <a:prstGeom prst="rect">
            <a:avLst/>
          </a:prstGeom>
          <a:solidFill>
            <a:schemeClr val="accent2"/>
          </a:solid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Font typeface="Noto Sans Symbols"/>
              <a:buNone/>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2" name="Google Shape;232;p123"/>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3" name="Google Shape;233;p123"/>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234" name="Google Shape;234;p123"/>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35" name="Google Shape;235;p123"/>
          <p:cNvSpPr txBox="1"/>
          <p:nvPr>
            <p:ph idx="2" type="body"/>
          </p:nvPr>
        </p:nvSpPr>
        <p:spPr>
          <a:xfrm>
            <a:off x="3059269" y="903543"/>
            <a:ext cx="5618005" cy="879994"/>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1"/>
              </a:buClr>
              <a:buSzPts val="1600"/>
              <a:buNone/>
              <a:defRPr b="1" sz="16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236" name="Google Shape;236;p123"/>
          <p:cNvPicPr preferRelativeResize="0"/>
          <p:nvPr/>
        </p:nvPicPr>
        <p:blipFill rotWithShape="1">
          <a:blip r:embed="rId3">
            <a:alphaModFix/>
          </a:blip>
          <a:srcRect b="0" l="37551" r="0" t="0"/>
          <a:stretch/>
        </p:blipFill>
        <p:spPr>
          <a:xfrm flipH="1" rot="10800000">
            <a:off x="0" y="345265"/>
            <a:ext cx="2590800" cy="1462661"/>
          </a:xfrm>
          <a:prstGeom prst="rect">
            <a:avLst/>
          </a:prstGeom>
          <a:noFill/>
          <a:ln>
            <a:noFill/>
          </a:ln>
        </p:spPr>
      </p:pic>
      <p:sp>
        <p:nvSpPr>
          <p:cNvPr id="237" name="Google Shape;237;p123"/>
          <p:cNvSpPr txBox="1"/>
          <p:nvPr>
            <p:ph idx="3" type="body"/>
          </p:nvPr>
        </p:nvSpPr>
        <p:spPr>
          <a:xfrm>
            <a:off x="181085" y="767760"/>
            <a:ext cx="2361865" cy="550685"/>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1000"/>
              </a:spcBef>
              <a:spcAft>
                <a:spcPts val="0"/>
              </a:spcAft>
              <a:buClr>
                <a:schemeClr val="dk2"/>
              </a:buClr>
              <a:buSzPts val="2800"/>
              <a:buNone/>
              <a:defRPr b="1" sz="2800">
                <a:solidFill>
                  <a:schemeClr val="dk2"/>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8" name="Google Shape;238;p123"/>
          <p:cNvSpPr/>
          <p:nvPr>
            <p:ph idx="4" type="body"/>
          </p:nvPr>
        </p:nvSpPr>
        <p:spPr>
          <a:xfrm>
            <a:off x="2430127" y="2306463"/>
            <a:ext cx="400051" cy="365125"/>
          </a:xfrm>
          <a:prstGeom prst="roundRect">
            <a:avLst>
              <a:gd fmla="val 27328" name="adj"/>
            </a:avLst>
          </a:prstGeom>
          <a:solidFill>
            <a:schemeClr val="accent4"/>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2000"/>
              <a:buNone/>
              <a:defRPr b="1" sz="2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9" name="Google Shape;239;p123"/>
          <p:cNvSpPr/>
          <p:nvPr>
            <p:ph idx="5" type="body"/>
          </p:nvPr>
        </p:nvSpPr>
        <p:spPr>
          <a:xfrm>
            <a:off x="2430127" y="3054417"/>
            <a:ext cx="400051" cy="365125"/>
          </a:xfrm>
          <a:prstGeom prst="roundRect">
            <a:avLst>
              <a:gd fmla="val 27328" name="adj"/>
            </a:avLst>
          </a:prstGeom>
          <a:solidFill>
            <a:schemeClr val="accent4"/>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2000"/>
              <a:buNone/>
              <a:defRPr b="1" sz="2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0" name="Google Shape;240;p123"/>
          <p:cNvSpPr/>
          <p:nvPr>
            <p:ph idx="6" type="body"/>
          </p:nvPr>
        </p:nvSpPr>
        <p:spPr>
          <a:xfrm>
            <a:off x="2430127" y="4211913"/>
            <a:ext cx="400051" cy="365125"/>
          </a:xfrm>
          <a:prstGeom prst="roundRect">
            <a:avLst>
              <a:gd fmla="val 27328" name="adj"/>
            </a:avLst>
          </a:prstGeom>
          <a:solidFill>
            <a:schemeClr val="accent4"/>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2000"/>
              <a:buNone/>
              <a:defRPr b="1" sz="2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1" name="Google Shape;241;p123"/>
          <p:cNvSpPr txBox="1"/>
          <p:nvPr>
            <p:ph idx="7" type="body"/>
          </p:nvPr>
        </p:nvSpPr>
        <p:spPr>
          <a:xfrm>
            <a:off x="3059113" y="2306638"/>
            <a:ext cx="8742362" cy="50006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2" name="Google Shape;242;p123"/>
          <p:cNvSpPr txBox="1"/>
          <p:nvPr>
            <p:ph idx="8" type="body"/>
          </p:nvPr>
        </p:nvSpPr>
        <p:spPr>
          <a:xfrm>
            <a:off x="3059113" y="3054417"/>
            <a:ext cx="8742362" cy="98390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3" name="Google Shape;243;p123"/>
          <p:cNvSpPr txBox="1"/>
          <p:nvPr>
            <p:ph idx="9" type="body"/>
          </p:nvPr>
        </p:nvSpPr>
        <p:spPr>
          <a:xfrm>
            <a:off x="3059113" y="4211913"/>
            <a:ext cx="8742362" cy="119297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244" name="Google Shape;244;p123"/>
          <p:cNvPicPr preferRelativeResize="0"/>
          <p:nvPr/>
        </p:nvPicPr>
        <p:blipFill rotWithShape="1">
          <a:blip r:embed="rId4">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245" name="Google Shape;245;p123"/>
          <p:cNvPicPr preferRelativeResize="0"/>
          <p:nvPr/>
        </p:nvPicPr>
        <p:blipFill rotWithShape="1">
          <a:blip r:embed="rId5">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Review &amp; warm up">
  <p:cSld name="2_Review &amp; warm up">
    <p:spTree>
      <p:nvGrpSpPr>
        <p:cNvPr id="246" name="Shape 246"/>
        <p:cNvGrpSpPr/>
        <p:nvPr/>
      </p:nvGrpSpPr>
      <p:grpSpPr>
        <a:xfrm>
          <a:off x="0" y="0"/>
          <a:ext cx="0" cy="0"/>
          <a:chOff x="0" y="0"/>
          <a:chExt cx="0" cy="0"/>
        </a:xfrm>
      </p:grpSpPr>
      <p:sp>
        <p:nvSpPr>
          <p:cNvPr id="247" name="Google Shape;247;p124"/>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48" name="Google Shape;248;p124"/>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9" name="Google Shape;249;p12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250" name="Google Shape;250;p124"/>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251" name="Google Shape;251;p124"/>
          <p:cNvPicPr preferRelativeResize="0"/>
          <p:nvPr/>
        </p:nvPicPr>
        <p:blipFill rotWithShape="1">
          <a:blip r:embed="rId2">
            <a:alphaModFix/>
          </a:blip>
          <a:srcRect b="0" l="37551" r="0" t="0"/>
          <a:stretch/>
        </p:blipFill>
        <p:spPr>
          <a:xfrm flipH="1" rot="10800000">
            <a:off x="4686948" y="345957"/>
            <a:ext cx="1743804" cy="984481"/>
          </a:xfrm>
          <a:prstGeom prst="rect">
            <a:avLst/>
          </a:prstGeom>
          <a:noFill/>
          <a:ln>
            <a:noFill/>
          </a:ln>
        </p:spPr>
      </p:pic>
      <p:sp>
        <p:nvSpPr>
          <p:cNvPr id="252" name="Google Shape;252;p124"/>
          <p:cNvSpPr/>
          <p:nvPr>
            <p:ph idx="1" type="body"/>
          </p:nvPr>
        </p:nvSpPr>
        <p:spPr>
          <a:xfrm>
            <a:off x="692827" y="2003398"/>
            <a:ext cx="836948" cy="803302"/>
          </a:xfrm>
          <a:prstGeom prst="roundRect">
            <a:avLst>
              <a:gd fmla="val 50000" name="adj"/>
            </a:avLst>
          </a:prstGeom>
          <a:solidFill>
            <a:schemeClr val="accent4"/>
          </a:solid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chemeClr val="accent1"/>
              </a:buClr>
              <a:buSzPts val="4000"/>
              <a:buNone/>
              <a:defRPr b="1" sz="4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3" name="Google Shape;253;p124"/>
          <p:cNvSpPr txBox="1"/>
          <p:nvPr>
            <p:ph idx="2" type="body"/>
          </p:nvPr>
        </p:nvSpPr>
        <p:spPr>
          <a:xfrm>
            <a:off x="1724819" y="2155018"/>
            <a:ext cx="8742362" cy="50006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3200"/>
              <a:buNone/>
              <a:defRPr b="1" sz="32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4" name="Google Shape;254;p124"/>
          <p:cNvSpPr/>
          <p:nvPr>
            <p:ph idx="3" type="body"/>
          </p:nvPr>
        </p:nvSpPr>
        <p:spPr>
          <a:xfrm>
            <a:off x="692827" y="3162107"/>
            <a:ext cx="836948" cy="803302"/>
          </a:xfrm>
          <a:prstGeom prst="roundRect">
            <a:avLst>
              <a:gd fmla="val 50000" name="adj"/>
            </a:avLst>
          </a:prstGeom>
          <a:solidFill>
            <a:schemeClr val="accent4"/>
          </a:solid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chemeClr val="accent1"/>
              </a:buClr>
              <a:buSzPts val="4000"/>
              <a:buNone/>
              <a:defRPr b="1" sz="4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5" name="Google Shape;255;p124"/>
          <p:cNvSpPr txBox="1"/>
          <p:nvPr>
            <p:ph idx="4" type="body"/>
          </p:nvPr>
        </p:nvSpPr>
        <p:spPr>
          <a:xfrm>
            <a:off x="1724819" y="3313727"/>
            <a:ext cx="8742362" cy="50006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3200"/>
              <a:buNone/>
              <a:defRPr b="1" sz="32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6" name="Google Shape;256;p124"/>
          <p:cNvSpPr/>
          <p:nvPr>
            <p:ph idx="5" type="body"/>
          </p:nvPr>
        </p:nvSpPr>
        <p:spPr>
          <a:xfrm>
            <a:off x="692827" y="4320209"/>
            <a:ext cx="836948" cy="803302"/>
          </a:xfrm>
          <a:prstGeom prst="roundRect">
            <a:avLst>
              <a:gd fmla="val 50000" name="adj"/>
            </a:avLst>
          </a:prstGeom>
          <a:solidFill>
            <a:schemeClr val="accent4"/>
          </a:solid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chemeClr val="accent1"/>
              </a:buClr>
              <a:buSzPts val="4000"/>
              <a:buNone/>
              <a:defRPr b="1" sz="4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7" name="Google Shape;257;p124"/>
          <p:cNvSpPr txBox="1"/>
          <p:nvPr>
            <p:ph idx="6" type="body"/>
          </p:nvPr>
        </p:nvSpPr>
        <p:spPr>
          <a:xfrm>
            <a:off x="1724819" y="4471829"/>
            <a:ext cx="8742362" cy="50006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3200"/>
              <a:buNone/>
              <a:defRPr b="1" sz="32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8" name="Google Shape;258;p124"/>
          <p:cNvSpPr/>
          <p:nvPr/>
        </p:nvSpPr>
        <p:spPr>
          <a:xfrm>
            <a:off x="0" y="345957"/>
            <a:ext cx="4686948" cy="98448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59" name="Google Shape;259;p124"/>
          <p:cNvSpPr txBox="1"/>
          <p:nvPr>
            <p:ph idx="7" type="body"/>
          </p:nvPr>
        </p:nvSpPr>
        <p:spPr>
          <a:xfrm>
            <a:off x="692827" y="588166"/>
            <a:ext cx="8742362" cy="50006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2"/>
              </a:buClr>
              <a:buSzPts val="4000"/>
              <a:buNone/>
              <a:defRPr b="1" sz="4000">
                <a:solidFill>
                  <a:schemeClr val="accent2"/>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260" name="Google Shape;260;p124"/>
          <p:cNvPicPr preferRelativeResize="0"/>
          <p:nvPr/>
        </p:nvPicPr>
        <p:blipFill rotWithShape="1">
          <a:blip r:embed="rId3">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261" name="Google Shape;261;p124"/>
          <p:cNvPicPr preferRelativeResize="0"/>
          <p:nvPr/>
        </p:nvPicPr>
        <p:blipFill rotWithShape="1">
          <a:blip r:embed="rId4">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Review &amp; warm up">
  <p:cSld name="5_Review &amp; warm up">
    <p:spTree>
      <p:nvGrpSpPr>
        <p:cNvPr id="262" name="Shape 262"/>
        <p:cNvGrpSpPr/>
        <p:nvPr/>
      </p:nvGrpSpPr>
      <p:grpSpPr>
        <a:xfrm>
          <a:off x="0" y="0"/>
          <a:ext cx="0" cy="0"/>
          <a:chOff x="0" y="0"/>
          <a:chExt cx="0" cy="0"/>
        </a:xfrm>
      </p:grpSpPr>
      <p:sp>
        <p:nvSpPr>
          <p:cNvPr id="263" name="Google Shape;263;p125"/>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64" name="Google Shape;264;p125"/>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5" name="Google Shape;265;p125"/>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266" name="Google Shape;266;p125"/>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267" name="Google Shape;267;p125"/>
          <p:cNvPicPr preferRelativeResize="0"/>
          <p:nvPr/>
        </p:nvPicPr>
        <p:blipFill rotWithShape="1">
          <a:blip r:embed="rId2">
            <a:alphaModFix/>
          </a:blip>
          <a:srcRect b="0" l="37551" r="0" t="0"/>
          <a:stretch/>
        </p:blipFill>
        <p:spPr>
          <a:xfrm flipH="1" rot="10800000">
            <a:off x="6269601" y="333643"/>
            <a:ext cx="1743804" cy="984481"/>
          </a:xfrm>
          <a:prstGeom prst="rect">
            <a:avLst/>
          </a:prstGeom>
          <a:noFill/>
          <a:ln>
            <a:noFill/>
          </a:ln>
        </p:spPr>
      </p:pic>
      <p:sp>
        <p:nvSpPr>
          <p:cNvPr id="268" name="Google Shape;268;p125"/>
          <p:cNvSpPr txBox="1"/>
          <p:nvPr>
            <p:ph idx="1" type="body"/>
          </p:nvPr>
        </p:nvSpPr>
        <p:spPr>
          <a:xfrm>
            <a:off x="1210470" y="2342059"/>
            <a:ext cx="2913856"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9" name="Google Shape;269;p125"/>
          <p:cNvSpPr/>
          <p:nvPr/>
        </p:nvSpPr>
        <p:spPr>
          <a:xfrm>
            <a:off x="0" y="333642"/>
            <a:ext cx="7029450" cy="98448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270" name="Google Shape;270;p125"/>
          <p:cNvSpPr txBox="1"/>
          <p:nvPr>
            <p:ph idx="2"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2"/>
              </a:buClr>
              <a:buSzPts val="4000"/>
              <a:buNone/>
              <a:defRPr b="1" sz="4000">
                <a:solidFill>
                  <a:schemeClr val="accent2"/>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1" name="Google Shape;271;p125"/>
          <p:cNvSpPr txBox="1"/>
          <p:nvPr>
            <p:ph idx="3" type="body"/>
          </p:nvPr>
        </p:nvSpPr>
        <p:spPr>
          <a:xfrm>
            <a:off x="1210469" y="2776663"/>
            <a:ext cx="2913854"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2" name="Google Shape;272;p125"/>
          <p:cNvSpPr txBox="1"/>
          <p:nvPr>
            <p:ph idx="4" type="body"/>
          </p:nvPr>
        </p:nvSpPr>
        <p:spPr>
          <a:xfrm>
            <a:off x="1210470" y="3202288"/>
            <a:ext cx="2913854"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3" name="Google Shape;273;p125"/>
          <p:cNvSpPr txBox="1"/>
          <p:nvPr>
            <p:ph idx="5" type="body"/>
          </p:nvPr>
        </p:nvSpPr>
        <p:spPr>
          <a:xfrm>
            <a:off x="1210469" y="3639872"/>
            <a:ext cx="2913855"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274" name="Google Shape;274;p125"/>
          <p:cNvPicPr preferRelativeResize="0"/>
          <p:nvPr/>
        </p:nvPicPr>
        <p:blipFill rotWithShape="1">
          <a:blip r:embed="rId3">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275" name="Google Shape;275;p125"/>
          <p:cNvPicPr preferRelativeResize="0"/>
          <p:nvPr/>
        </p:nvPicPr>
        <p:blipFill rotWithShape="1">
          <a:blip r:embed="rId4">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76" name="Shape 276"/>
        <p:cNvGrpSpPr/>
        <p:nvPr/>
      </p:nvGrpSpPr>
      <p:grpSpPr>
        <a:xfrm>
          <a:off x="0" y="0"/>
          <a:ext cx="0" cy="0"/>
          <a:chOff x="0" y="0"/>
          <a:chExt cx="0" cy="0"/>
        </a:xfrm>
      </p:grpSpPr>
      <p:sp>
        <p:nvSpPr>
          <p:cNvPr id="277" name="Google Shape;277;p1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8" name="Google Shape;278;p1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9" name="Google Shape;279;p1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0" name="Google Shape;280;p1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UNIT SECTION">
  <p:cSld name="UNIT SECTION">
    <p:spTree>
      <p:nvGrpSpPr>
        <p:cNvPr id="17" name="Shape 17"/>
        <p:cNvGrpSpPr/>
        <p:nvPr/>
      </p:nvGrpSpPr>
      <p:grpSpPr>
        <a:xfrm>
          <a:off x="0" y="0"/>
          <a:ext cx="0" cy="0"/>
          <a:chOff x="0" y="0"/>
          <a:chExt cx="0" cy="0"/>
        </a:xfrm>
      </p:grpSpPr>
      <p:sp>
        <p:nvSpPr>
          <p:cNvPr id="18" name="Google Shape;18;p109"/>
          <p:cNvSpPr/>
          <p:nvPr/>
        </p:nvSpPr>
        <p:spPr>
          <a:xfrm>
            <a:off x="0" y="5943600"/>
            <a:ext cx="12192000" cy="914400"/>
          </a:xfrm>
          <a:prstGeom prst="round1Rect">
            <a:avLst>
              <a:gd fmla="val 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Rubik Light"/>
              <a:ea typeface="Rubik Light"/>
              <a:cs typeface="Rubik Light"/>
              <a:sym typeface="Rubik Light"/>
            </a:endParaRPr>
          </a:p>
        </p:txBody>
      </p:sp>
      <p:pic>
        <p:nvPicPr>
          <p:cNvPr id="19" name="Google Shape;19;p109"/>
          <p:cNvPicPr preferRelativeResize="0"/>
          <p:nvPr/>
        </p:nvPicPr>
        <p:blipFill rotWithShape="1">
          <a:blip r:embed="rId2">
            <a:alphaModFix/>
          </a:blip>
          <a:srcRect b="0" l="0" r="0" t="0"/>
          <a:stretch/>
        </p:blipFill>
        <p:spPr>
          <a:xfrm>
            <a:off x="873483" y="557570"/>
            <a:ext cx="2347555" cy="2347555"/>
          </a:xfrm>
          <a:prstGeom prst="rect">
            <a:avLst/>
          </a:prstGeom>
          <a:noFill/>
          <a:ln>
            <a:noFill/>
          </a:ln>
        </p:spPr>
      </p:pic>
      <p:sp>
        <p:nvSpPr>
          <p:cNvPr id="20" name="Google Shape;20;p109"/>
          <p:cNvSpPr txBox="1"/>
          <p:nvPr>
            <p:ph idx="1" type="body"/>
          </p:nvPr>
        </p:nvSpPr>
        <p:spPr>
          <a:xfrm>
            <a:off x="4644322" y="3734883"/>
            <a:ext cx="5596641" cy="271759"/>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800"/>
              <a:buNone/>
              <a:defRPr sz="18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109"/>
          <p:cNvSpPr txBox="1"/>
          <p:nvPr>
            <p:ph idx="2" type="body"/>
          </p:nvPr>
        </p:nvSpPr>
        <p:spPr>
          <a:xfrm>
            <a:off x="4644322" y="4100187"/>
            <a:ext cx="5596641" cy="27176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800"/>
              <a:buNone/>
              <a:defRPr sz="18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 name="Google Shape;22;p109"/>
          <p:cNvSpPr txBox="1"/>
          <p:nvPr>
            <p:ph idx="3" type="body"/>
          </p:nvPr>
        </p:nvSpPr>
        <p:spPr>
          <a:xfrm>
            <a:off x="4644323" y="4464706"/>
            <a:ext cx="5596640" cy="27176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800"/>
              <a:buNone/>
              <a:defRPr sz="18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09"/>
          <p:cNvSpPr/>
          <p:nvPr/>
        </p:nvSpPr>
        <p:spPr>
          <a:xfrm>
            <a:off x="4344921" y="3795921"/>
            <a:ext cx="145732" cy="9144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Rubik Light"/>
              <a:ea typeface="Rubik Light"/>
              <a:cs typeface="Rubik Light"/>
              <a:sym typeface="Rubik Light"/>
            </a:endParaRPr>
          </a:p>
        </p:txBody>
      </p:sp>
      <p:sp>
        <p:nvSpPr>
          <p:cNvPr id="24" name="Google Shape;24;p109"/>
          <p:cNvSpPr txBox="1"/>
          <p:nvPr>
            <p:ph idx="11" type="ftr"/>
          </p:nvPr>
        </p:nvSpPr>
        <p:spPr>
          <a:xfrm>
            <a:off x="8732519" y="6125556"/>
            <a:ext cx="1910081"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09"/>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i="0" sz="3600" u="none" cap="none" strike="noStrike">
                <a:solidFill>
                  <a:schemeClr val="accent2"/>
                </a:solidFill>
                <a:latin typeface="Rubik"/>
                <a:ea typeface="Rubik"/>
                <a:cs typeface="Rubik"/>
                <a:sym typeface="Rubik"/>
              </a:defRPr>
            </a:lvl1pPr>
            <a:lvl2pPr indent="0" lvl="1" marL="0" algn="r">
              <a:spcBef>
                <a:spcPts val="0"/>
              </a:spcBef>
              <a:buNone/>
              <a:defRPr b="1" i="0" sz="3600" u="none" cap="none" strike="noStrike">
                <a:solidFill>
                  <a:schemeClr val="accent2"/>
                </a:solidFill>
                <a:latin typeface="Rubik"/>
                <a:ea typeface="Rubik"/>
                <a:cs typeface="Rubik"/>
                <a:sym typeface="Rubik"/>
              </a:defRPr>
            </a:lvl2pPr>
            <a:lvl3pPr indent="0" lvl="2" marL="0" algn="r">
              <a:spcBef>
                <a:spcPts val="0"/>
              </a:spcBef>
              <a:buNone/>
              <a:defRPr b="1" i="0" sz="3600" u="none" cap="none" strike="noStrike">
                <a:solidFill>
                  <a:schemeClr val="accent2"/>
                </a:solidFill>
                <a:latin typeface="Rubik"/>
                <a:ea typeface="Rubik"/>
                <a:cs typeface="Rubik"/>
                <a:sym typeface="Rubik"/>
              </a:defRPr>
            </a:lvl3pPr>
            <a:lvl4pPr indent="0" lvl="3" marL="0" algn="r">
              <a:spcBef>
                <a:spcPts val="0"/>
              </a:spcBef>
              <a:buNone/>
              <a:defRPr b="1" i="0" sz="3600" u="none" cap="none" strike="noStrike">
                <a:solidFill>
                  <a:schemeClr val="accent2"/>
                </a:solidFill>
                <a:latin typeface="Rubik"/>
                <a:ea typeface="Rubik"/>
                <a:cs typeface="Rubik"/>
                <a:sym typeface="Rubik"/>
              </a:defRPr>
            </a:lvl4pPr>
            <a:lvl5pPr indent="0" lvl="4" marL="0" algn="r">
              <a:spcBef>
                <a:spcPts val="0"/>
              </a:spcBef>
              <a:buNone/>
              <a:defRPr b="1" i="0" sz="3600" u="none" cap="none" strike="noStrike">
                <a:solidFill>
                  <a:schemeClr val="accent2"/>
                </a:solidFill>
                <a:latin typeface="Rubik"/>
                <a:ea typeface="Rubik"/>
                <a:cs typeface="Rubik"/>
                <a:sym typeface="Rubik"/>
              </a:defRPr>
            </a:lvl5pPr>
            <a:lvl6pPr indent="0" lvl="5" marL="0" algn="r">
              <a:spcBef>
                <a:spcPts val="0"/>
              </a:spcBef>
              <a:buNone/>
              <a:defRPr b="1" i="0" sz="3600" u="none" cap="none" strike="noStrike">
                <a:solidFill>
                  <a:schemeClr val="accent2"/>
                </a:solidFill>
                <a:latin typeface="Rubik"/>
                <a:ea typeface="Rubik"/>
                <a:cs typeface="Rubik"/>
                <a:sym typeface="Rubik"/>
              </a:defRPr>
            </a:lvl6pPr>
            <a:lvl7pPr indent="0" lvl="6" marL="0" algn="r">
              <a:spcBef>
                <a:spcPts val="0"/>
              </a:spcBef>
              <a:buNone/>
              <a:defRPr b="1" i="0" sz="3600" u="none" cap="none" strike="noStrike">
                <a:solidFill>
                  <a:schemeClr val="accent2"/>
                </a:solidFill>
                <a:latin typeface="Rubik"/>
                <a:ea typeface="Rubik"/>
                <a:cs typeface="Rubik"/>
                <a:sym typeface="Rubik"/>
              </a:defRPr>
            </a:lvl7pPr>
            <a:lvl8pPr indent="0" lvl="7" marL="0" algn="r">
              <a:spcBef>
                <a:spcPts val="0"/>
              </a:spcBef>
              <a:buNone/>
              <a:defRPr b="1" i="0" sz="3600" u="none" cap="none" strike="noStrike">
                <a:solidFill>
                  <a:schemeClr val="accent2"/>
                </a:solidFill>
                <a:latin typeface="Rubik"/>
                <a:ea typeface="Rubik"/>
                <a:cs typeface="Rubik"/>
                <a:sym typeface="Rubik"/>
              </a:defRPr>
            </a:lvl8pPr>
            <a:lvl9pPr indent="0" lvl="8" marL="0" algn="r">
              <a:spcBef>
                <a:spcPts val="0"/>
              </a:spcBef>
              <a:buNone/>
              <a:defRPr b="1" i="0" sz="3600" u="none" cap="none" strike="noStrike">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109"/>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Rubik Light"/>
              <a:ea typeface="Rubik Light"/>
              <a:cs typeface="Rubik Light"/>
              <a:sym typeface="Rubik Light"/>
            </a:endParaRPr>
          </a:p>
        </p:txBody>
      </p:sp>
      <p:sp>
        <p:nvSpPr>
          <p:cNvPr id="27" name="Google Shape;27;p109"/>
          <p:cNvSpPr txBox="1"/>
          <p:nvPr>
            <p:ph idx="4" type="body"/>
          </p:nvPr>
        </p:nvSpPr>
        <p:spPr>
          <a:xfrm>
            <a:off x="873125" y="557213"/>
            <a:ext cx="2622550" cy="23479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3800"/>
              <a:buNone/>
              <a:defRPr b="1" sz="13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09"/>
          <p:cNvSpPr txBox="1"/>
          <p:nvPr>
            <p:ph idx="5" type="body"/>
          </p:nvPr>
        </p:nvSpPr>
        <p:spPr>
          <a:xfrm>
            <a:off x="4344988" y="557213"/>
            <a:ext cx="5895975" cy="23876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8000"/>
              <a:buNone/>
              <a:defRPr b="1" sz="80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29" name="Google Shape;29;p109"/>
          <p:cNvPicPr preferRelativeResize="0"/>
          <p:nvPr/>
        </p:nvPicPr>
        <p:blipFill rotWithShape="1">
          <a:blip r:embed="rId3">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30" name="Google Shape;30;p109"/>
          <p:cNvPicPr preferRelativeResize="0"/>
          <p:nvPr/>
        </p:nvPicPr>
        <p:blipFill rotWithShape="1">
          <a:blip r:embed="rId4">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81" name="Shape 281"/>
        <p:cNvGrpSpPr/>
        <p:nvPr/>
      </p:nvGrpSpPr>
      <p:grpSpPr>
        <a:xfrm>
          <a:off x="0" y="0"/>
          <a:ext cx="0" cy="0"/>
          <a:chOff x="0" y="0"/>
          <a:chExt cx="0" cy="0"/>
        </a:xfrm>
      </p:grpSpPr>
      <p:sp>
        <p:nvSpPr>
          <p:cNvPr id="282" name="Google Shape;282;p1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3" name="Google Shape;283;p1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4" name="Google Shape;284;p1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5" name="Google Shape;285;p1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6" name="Shape 286"/>
        <p:cNvGrpSpPr/>
        <p:nvPr/>
      </p:nvGrpSpPr>
      <p:grpSpPr>
        <a:xfrm>
          <a:off x="0" y="0"/>
          <a:ext cx="0" cy="0"/>
          <a:chOff x="0" y="0"/>
          <a:chExt cx="0" cy="0"/>
        </a:xfrm>
      </p:grpSpPr>
      <p:sp>
        <p:nvSpPr>
          <p:cNvPr id="287" name="Google Shape;287;p12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Rubik"/>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8" name="Google Shape;288;p12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819A"/>
              </a:buClr>
              <a:buSzPts val="2400"/>
              <a:buNone/>
              <a:defRPr sz="2400">
                <a:solidFill>
                  <a:srgbClr val="75819A"/>
                </a:solidFill>
              </a:defRPr>
            </a:lvl1pPr>
            <a:lvl2pPr indent="-228600" lvl="1" marL="914400" algn="l">
              <a:lnSpc>
                <a:spcPct val="90000"/>
              </a:lnSpc>
              <a:spcBef>
                <a:spcPts val="500"/>
              </a:spcBef>
              <a:spcAft>
                <a:spcPts val="0"/>
              </a:spcAft>
              <a:buClr>
                <a:srgbClr val="75819A"/>
              </a:buClr>
              <a:buSzPts val="2000"/>
              <a:buNone/>
              <a:defRPr sz="2000">
                <a:solidFill>
                  <a:srgbClr val="75819A"/>
                </a:solidFill>
              </a:defRPr>
            </a:lvl2pPr>
            <a:lvl3pPr indent="-228600" lvl="2" marL="1371600" algn="l">
              <a:lnSpc>
                <a:spcPct val="90000"/>
              </a:lnSpc>
              <a:spcBef>
                <a:spcPts val="500"/>
              </a:spcBef>
              <a:spcAft>
                <a:spcPts val="0"/>
              </a:spcAft>
              <a:buClr>
                <a:srgbClr val="75819A"/>
              </a:buClr>
              <a:buSzPts val="1800"/>
              <a:buNone/>
              <a:defRPr sz="1800">
                <a:solidFill>
                  <a:srgbClr val="75819A"/>
                </a:solidFill>
              </a:defRPr>
            </a:lvl3pPr>
            <a:lvl4pPr indent="-228600" lvl="3" marL="1828800" algn="l">
              <a:lnSpc>
                <a:spcPct val="90000"/>
              </a:lnSpc>
              <a:spcBef>
                <a:spcPts val="500"/>
              </a:spcBef>
              <a:spcAft>
                <a:spcPts val="0"/>
              </a:spcAft>
              <a:buClr>
                <a:srgbClr val="75819A"/>
              </a:buClr>
              <a:buSzPts val="1600"/>
              <a:buNone/>
              <a:defRPr sz="1600">
                <a:solidFill>
                  <a:srgbClr val="75819A"/>
                </a:solidFill>
              </a:defRPr>
            </a:lvl4pPr>
            <a:lvl5pPr indent="-228600" lvl="4" marL="2286000" algn="l">
              <a:lnSpc>
                <a:spcPct val="90000"/>
              </a:lnSpc>
              <a:spcBef>
                <a:spcPts val="500"/>
              </a:spcBef>
              <a:spcAft>
                <a:spcPts val="0"/>
              </a:spcAft>
              <a:buClr>
                <a:srgbClr val="75819A"/>
              </a:buClr>
              <a:buSzPts val="1600"/>
              <a:buNone/>
              <a:defRPr sz="1600">
                <a:solidFill>
                  <a:srgbClr val="75819A"/>
                </a:solidFill>
              </a:defRPr>
            </a:lvl5pPr>
            <a:lvl6pPr indent="-228600" lvl="5" marL="2743200" algn="l">
              <a:lnSpc>
                <a:spcPct val="90000"/>
              </a:lnSpc>
              <a:spcBef>
                <a:spcPts val="500"/>
              </a:spcBef>
              <a:spcAft>
                <a:spcPts val="0"/>
              </a:spcAft>
              <a:buClr>
                <a:srgbClr val="75819A"/>
              </a:buClr>
              <a:buSzPts val="1600"/>
              <a:buNone/>
              <a:defRPr sz="1600">
                <a:solidFill>
                  <a:srgbClr val="75819A"/>
                </a:solidFill>
              </a:defRPr>
            </a:lvl6pPr>
            <a:lvl7pPr indent="-228600" lvl="6" marL="3200400" algn="l">
              <a:lnSpc>
                <a:spcPct val="90000"/>
              </a:lnSpc>
              <a:spcBef>
                <a:spcPts val="500"/>
              </a:spcBef>
              <a:spcAft>
                <a:spcPts val="0"/>
              </a:spcAft>
              <a:buClr>
                <a:srgbClr val="75819A"/>
              </a:buClr>
              <a:buSzPts val="1600"/>
              <a:buNone/>
              <a:defRPr sz="1600">
                <a:solidFill>
                  <a:srgbClr val="75819A"/>
                </a:solidFill>
              </a:defRPr>
            </a:lvl7pPr>
            <a:lvl8pPr indent="-228600" lvl="7" marL="3657600" algn="l">
              <a:lnSpc>
                <a:spcPct val="90000"/>
              </a:lnSpc>
              <a:spcBef>
                <a:spcPts val="500"/>
              </a:spcBef>
              <a:spcAft>
                <a:spcPts val="0"/>
              </a:spcAft>
              <a:buClr>
                <a:srgbClr val="75819A"/>
              </a:buClr>
              <a:buSzPts val="1600"/>
              <a:buNone/>
              <a:defRPr sz="1600">
                <a:solidFill>
                  <a:srgbClr val="75819A"/>
                </a:solidFill>
              </a:defRPr>
            </a:lvl8pPr>
            <a:lvl9pPr indent="-228600" lvl="8" marL="4114800" algn="l">
              <a:lnSpc>
                <a:spcPct val="90000"/>
              </a:lnSpc>
              <a:spcBef>
                <a:spcPts val="500"/>
              </a:spcBef>
              <a:spcAft>
                <a:spcPts val="0"/>
              </a:spcAft>
              <a:buClr>
                <a:srgbClr val="75819A"/>
              </a:buClr>
              <a:buSzPts val="1600"/>
              <a:buNone/>
              <a:defRPr sz="1600">
                <a:solidFill>
                  <a:srgbClr val="75819A"/>
                </a:solidFill>
              </a:defRPr>
            </a:lvl9pPr>
          </a:lstStyle>
          <a:p/>
        </p:txBody>
      </p:sp>
      <p:sp>
        <p:nvSpPr>
          <p:cNvPr id="289" name="Google Shape;289;p1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0" name="Google Shape;290;p1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1" name="Google Shape;291;p1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2" name="Shape 292"/>
        <p:cNvGrpSpPr/>
        <p:nvPr/>
      </p:nvGrpSpPr>
      <p:grpSpPr>
        <a:xfrm>
          <a:off x="0" y="0"/>
          <a:ext cx="0" cy="0"/>
          <a:chOff x="0" y="0"/>
          <a:chExt cx="0" cy="0"/>
        </a:xfrm>
      </p:grpSpPr>
      <p:sp>
        <p:nvSpPr>
          <p:cNvPr id="293" name="Google Shape;293;p1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4" name="Google Shape;294;p12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5" name="Google Shape;295;p12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6" name="Google Shape;296;p1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7" name="Google Shape;297;p1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8" name="Google Shape;298;p1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99" name="Shape 299"/>
        <p:cNvGrpSpPr/>
        <p:nvPr/>
      </p:nvGrpSpPr>
      <p:grpSpPr>
        <a:xfrm>
          <a:off x="0" y="0"/>
          <a:ext cx="0" cy="0"/>
          <a:chOff x="0" y="0"/>
          <a:chExt cx="0" cy="0"/>
        </a:xfrm>
      </p:grpSpPr>
      <p:sp>
        <p:nvSpPr>
          <p:cNvPr id="300" name="Google Shape;300;p130"/>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1" name="Google Shape;301;p130"/>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02" name="Google Shape;302;p130"/>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3" name="Google Shape;303;p130"/>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04" name="Google Shape;304;p130"/>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5" name="Google Shape;305;p1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6" name="Google Shape;306;p1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7" name="Google Shape;307;p1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8" name="Shape 308"/>
        <p:cNvGrpSpPr/>
        <p:nvPr/>
      </p:nvGrpSpPr>
      <p:grpSpPr>
        <a:xfrm>
          <a:off x="0" y="0"/>
          <a:ext cx="0" cy="0"/>
          <a:chOff x="0" y="0"/>
          <a:chExt cx="0" cy="0"/>
        </a:xfrm>
      </p:grpSpPr>
      <p:sp>
        <p:nvSpPr>
          <p:cNvPr id="309" name="Google Shape;309;p1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0" name="Google Shape;310;p1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1" name="Google Shape;311;p1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2" name="Google Shape;312;p1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13" name="Shape 313"/>
        <p:cNvGrpSpPr/>
        <p:nvPr/>
      </p:nvGrpSpPr>
      <p:grpSpPr>
        <a:xfrm>
          <a:off x="0" y="0"/>
          <a:ext cx="0" cy="0"/>
          <a:chOff x="0" y="0"/>
          <a:chExt cx="0" cy="0"/>
        </a:xfrm>
      </p:grpSpPr>
      <p:sp>
        <p:nvSpPr>
          <p:cNvPr id="314" name="Google Shape;314;p1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5" name="Google Shape;315;p1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6" name="Google Shape;316;p1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17" name="Shape 317"/>
        <p:cNvGrpSpPr/>
        <p:nvPr/>
      </p:nvGrpSpPr>
      <p:grpSpPr>
        <a:xfrm>
          <a:off x="0" y="0"/>
          <a:ext cx="0" cy="0"/>
          <a:chOff x="0" y="0"/>
          <a:chExt cx="0" cy="0"/>
        </a:xfrm>
      </p:grpSpPr>
      <p:sp>
        <p:nvSpPr>
          <p:cNvPr id="318" name="Google Shape;318;p13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Rubi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9" name="Google Shape;319;p133"/>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320" name="Google Shape;320;p133"/>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321" name="Google Shape;321;p1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2" name="Google Shape;322;p1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3" name="Google Shape;323;p1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24" name="Shape 324"/>
        <p:cNvGrpSpPr/>
        <p:nvPr/>
      </p:nvGrpSpPr>
      <p:grpSpPr>
        <a:xfrm>
          <a:off x="0" y="0"/>
          <a:ext cx="0" cy="0"/>
          <a:chOff x="0" y="0"/>
          <a:chExt cx="0" cy="0"/>
        </a:xfrm>
      </p:grpSpPr>
      <p:sp>
        <p:nvSpPr>
          <p:cNvPr id="325" name="Google Shape;325;p1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Rubik"/>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6" name="Google Shape;326;p134"/>
          <p:cNvSpPr/>
          <p:nvPr>
            <p:ph idx="2" type="pic"/>
          </p:nvPr>
        </p:nvSpPr>
        <p:spPr>
          <a:xfrm>
            <a:off x="5183188" y="987425"/>
            <a:ext cx="6172200" cy="4873625"/>
          </a:xfrm>
          <a:prstGeom prst="rect">
            <a:avLst/>
          </a:prstGeom>
          <a:noFill/>
          <a:ln>
            <a:noFill/>
          </a:ln>
        </p:spPr>
      </p:sp>
      <p:sp>
        <p:nvSpPr>
          <p:cNvPr id="327" name="Google Shape;327;p134"/>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328" name="Google Shape;328;p1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9" name="Google Shape;329;p1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0" name="Google Shape;330;p1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331" name="Shape 331"/>
        <p:cNvGrpSpPr/>
        <p:nvPr/>
      </p:nvGrpSpPr>
      <p:grpSpPr>
        <a:xfrm>
          <a:off x="0" y="0"/>
          <a:ext cx="0" cy="0"/>
          <a:chOff x="0" y="0"/>
          <a:chExt cx="0" cy="0"/>
        </a:xfrm>
      </p:grpSpPr>
      <p:sp>
        <p:nvSpPr>
          <p:cNvPr id="332" name="Google Shape;332;p13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3" name="Google Shape;333;p135"/>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4" name="Google Shape;334;p1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5" name="Google Shape;335;p1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6" name="Google Shape;336;p1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37" name="Shape 337"/>
        <p:cNvGrpSpPr/>
        <p:nvPr/>
      </p:nvGrpSpPr>
      <p:grpSpPr>
        <a:xfrm>
          <a:off x="0" y="0"/>
          <a:ext cx="0" cy="0"/>
          <a:chOff x="0" y="0"/>
          <a:chExt cx="0" cy="0"/>
        </a:xfrm>
      </p:grpSpPr>
      <p:sp>
        <p:nvSpPr>
          <p:cNvPr id="338" name="Google Shape;338;p13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9" name="Google Shape;339;p13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0" name="Google Shape;340;p1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1" name="Google Shape;341;p1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2" name="Google Shape;342;p1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SECTION">
  <p:cSld name="LESSON SECTION">
    <p:bg>
      <p:bgPr>
        <a:solidFill>
          <a:schemeClr val="accent1"/>
        </a:solidFill>
      </p:bgPr>
    </p:bg>
    <p:spTree>
      <p:nvGrpSpPr>
        <p:cNvPr id="31" name="Shape 31"/>
        <p:cNvGrpSpPr/>
        <p:nvPr/>
      </p:nvGrpSpPr>
      <p:grpSpPr>
        <a:xfrm>
          <a:off x="0" y="0"/>
          <a:ext cx="0" cy="0"/>
          <a:chOff x="0" y="0"/>
          <a:chExt cx="0" cy="0"/>
        </a:xfrm>
      </p:grpSpPr>
      <p:sp>
        <p:nvSpPr>
          <p:cNvPr id="32" name="Google Shape;32;p110"/>
          <p:cNvSpPr/>
          <p:nvPr/>
        </p:nvSpPr>
        <p:spPr>
          <a:xfrm>
            <a:off x="0" y="5943600"/>
            <a:ext cx="12192000" cy="914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Rubik Light"/>
              <a:ea typeface="Rubik Light"/>
              <a:cs typeface="Rubik Light"/>
              <a:sym typeface="Rubik Light"/>
            </a:endParaRPr>
          </a:p>
        </p:txBody>
      </p:sp>
      <p:sp>
        <p:nvSpPr>
          <p:cNvPr id="33" name="Google Shape;33;p11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10"/>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i="0" sz="3600" u="none" cap="none" strike="noStrike">
                <a:solidFill>
                  <a:schemeClr val="accent1"/>
                </a:solidFill>
                <a:latin typeface="Rubik"/>
                <a:ea typeface="Rubik"/>
                <a:cs typeface="Rubik"/>
                <a:sym typeface="Rubik"/>
              </a:defRPr>
            </a:lvl1pPr>
            <a:lvl2pPr indent="0" lvl="1" marL="0" algn="r">
              <a:spcBef>
                <a:spcPts val="0"/>
              </a:spcBef>
              <a:buNone/>
              <a:defRPr b="1" i="0" sz="3600" u="none" cap="none" strike="noStrike">
                <a:solidFill>
                  <a:schemeClr val="accent1"/>
                </a:solidFill>
                <a:latin typeface="Rubik"/>
                <a:ea typeface="Rubik"/>
                <a:cs typeface="Rubik"/>
                <a:sym typeface="Rubik"/>
              </a:defRPr>
            </a:lvl2pPr>
            <a:lvl3pPr indent="0" lvl="2" marL="0" algn="r">
              <a:spcBef>
                <a:spcPts val="0"/>
              </a:spcBef>
              <a:buNone/>
              <a:defRPr b="1" i="0" sz="3600" u="none" cap="none" strike="noStrike">
                <a:solidFill>
                  <a:schemeClr val="accent1"/>
                </a:solidFill>
                <a:latin typeface="Rubik"/>
                <a:ea typeface="Rubik"/>
                <a:cs typeface="Rubik"/>
                <a:sym typeface="Rubik"/>
              </a:defRPr>
            </a:lvl3pPr>
            <a:lvl4pPr indent="0" lvl="3" marL="0" algn="r">
              <a:spcBef>
                <a:spcPts val="0"/>
              </a:spcBef>
              <a:buNone/>
              <a:defRPr b="1" i="0" sz="3600" u="none" cap="none" strike="noStrike">
                <a:solidFill>
                  <a:schemeClr val="accent1"/>
                </a:solidFill>
                <a:latin typeface="Rubik"/>
                <a:ea typeface="Rubik"/>
                <a:cs typeface="Rubik"/>
                <a:sym typeface="Rubik"/>
              </a:defRPr>
            </a:lvl4pPr>
            <a:lvl5pPr indent="0" lvl="4" marL="0" algn="r">
              <a:spcBef>
                <a:spcPts val="0"/>
              </a:spcBef>
              <a:buNone/>
              <a:defRPr b="1" i="0" sz="3600" u="none" cap="none" strike="noStrike">
                <a:solidFill>
                  <a:schemeClr val="accent1"/>
                </a:solidFill>
                <a:latin typeface="Rubik"/>
                <a:ea typeface="Rubik"/>
                <a:cs typeface="Rubik"/>
                <a:sym typeface="Rubik"/>
              </a:defRPr>
            </a:lvl5pPr>
            <a:lvl6pPr indent="0" lvl="5" marL="0" algn="r">
              <a:spcBef>
                <a:spcPts val="0"/>
              </a:spcBef>
              <a:buNone/>
              <a:defRPr b="1" i="0" sz="3600" u="none" cap="none" strike="noStrike">
                <a:solidFill>
                  <a:schemeClr val="accent1"/>
                </a:solidFill>
                <a:latin typeface="Rubik"/>
                <a:ea typeface="Rubik"/>
                <a:cs typeface="Rubik"/>
                <a:sym typeface="Rubik"/>
              </a:defRPr>
            </a:lvl6pPr>
            <a:lvl7pPr indent="0" lvl="6" marL="0" algn="r">
              <a:spcBef>
                <a:spcPts val="0"/>
              </a:spcBef>
              <a:buNone/>
              <a:defRPr b="1" i="0" sz="3600" u="none" cap="none" strike="noStrike">
                <a:solidFill>
                  <a:schemeClr val="accent1"/>
                </a:solidFill>
                <a:latin typeface="Rubik"/>
                <a:ea typeface="Rubik"/>
                <a:cs typeface="Rubik"/>
                <a:sym typeface="Rubik"/>
              </a:defRPr>
            </a:lvl7pPr>
            <a:lvl8pPr indent="0" lvl="7" marL="0" algn="r">
              <a:spcBef>
                <a:spcPts val="0"/>
              </a:spcBef>
              <a:buNone/>
              <a:defRPr b="1" i="0" sz="3600" u="none" cap="none" strike="noStrike">
                <a:solidFill>
                  <a:schemeClr val="accent1"/>
                </a:solidFill>
                <a:latin typeface="Rubik"/>
                <a:ea typeface="Rubik"/>
                <a:cs typeface="Rubik"/>
                <a:sym typeface="Rubik"/>
              </a:defRPr>
            </a:lvl8pPr>
            <a:lvl9pPr indent="0" lvl="8" marL="0" algn="r">
              <a:spcBef>
                <a:spcPts val="0"/>
              </a:spcBef>
              <a:buNone/>
              <a:defRPr b="1" i="0" sz="3600" u="none" cap="none" strike="noStrike">
                <a:solidFill>
                  <a:schemeClr val="accent1"/>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110"/>
          <p:cNvSpPr/>
          <p:nvPr/>
        </p:nvSpPr>
        <p:spPr>
          <a:xfrm>
            <a:off x="10754359" y="6062091"/>
            <a:ext cx="45719" cy="7320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Rubik Light"/>
              <a:ea typeface="Rubik Light"/>
              <a:cs typeface="Rubik Light"/>
              <a:sym typeface="Rubik Light"/>
            </a:endParaRPr>
          </a:p>
        </p:txBody>
      </p:sp>
      <p:sp>
        <p:nvSpPr>
          <p:cNvPr id="36" name="Google Shape;36;p110"/>
          <p:cNvSpPr/>
          <p:nvPr/>
        </p:nvSpPr>
        <p:spPr>
          <a:xfrm flipH="1" rot="10800000">
            <a:off x="873125" y="557213"/>
            <a:ext cx="933351" cy="888419"/>
          </a:xfrm>
          <a:custGeom>
            <a:rect b="b" l="l" r="r" t="t"/>
            <a:pathLst>
              <a:path extrusionOk="0" h="888419" w="933351">
                <a:moveTo>
                  <a:pt x="0" y="0"/>
                </a:moveTo>
                <a:lnTo>
                  <a:pt x="627000" y="0"/>
                </a:lnTo>
                <a:cubicBezTo>
                  <a:pt x="796106" y="0"/>
                  <a:pt x="933352" y="137246"/>
                  <a:pt x="933352" y="306352"/>
                </a:cubicBezTo>
                <a:lnTo>
                  <a:pt x="933352" y="888420"/>
                </a:lnTo>
                <a:lnTo>
                  <a:pt x="0" y="888420"/>
                </a:lnTo>
                <a:lnTo>
                  <a:pt x="0" y="0"/>
                </a:lnTo>
                <a:lnTo>
                  <a:pt x="0" y="0"/>
                </a:lnTo>
                <a:close/>
              </a:path>
            </a:pathLst>
          </a:custGeom>
          <a:solidFill>
            <a:srgbClr val="A7D6F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37" name="Google Shape;37;p110"/>
          <p:cNvSpPr/>
          <p:nvPr/>
        </p:nvSpPr>
        <p:spPr>
          <a:xfrm flipH="1" rot="10800000">
            <a:off x="900000" y="1642063"/>
            <a:ext cx="7208864" cy="2005377"/>
          </a:xfrm>
          <a:custGeom>
            <a:rect b="b" l="l" r="r" t="t"/>
            <a:pathLst>
              <a:path extrusionOk="0" h="2005377" w="7208864">
                <a:moveTo>
                  <a:pt x="0" y="0"/>
                </a:moveTo>
                <a:lnTo>
                  <a:pt x="6187692" y="0"/>
                </a:lnTo>
                <a:cubicBezTo>
                  <a:pt x="6751379" y="0"/>
                  <a:pt x="7208864" y="457485"/>
                  <a:pt x="7208864" y="1021172"/>
                </a:cubicBezTo>
                <a:lnTo>
                  <a:pt x="7208864" y="2005378"/>
                </a:lnTo>
                <a:lnTo>
                  <a:pt x="0" y="2005378"/>
                </a:lnTo>
                <a:lnTo>
                  <a:pt x="0" y="0"/>
                </a:lnTo>
                <a:lnTo>
                  <a:pt x="0" y="0"/>
                </a:lnTo>
                <a:close/>
              </a:path>
            </a:pathLst>
          </a:custGeom>
          <a:solidFill>
            <a:srgbClr val="A7D6F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38" name="Google Shape;38;p110"/>
          <p:cNvSpPr txBox="1"/>
          <p:nvPr>
            <p:ph idx="1" type="body"/>
          </p:nvPr>
        </p:nvSpPr>
        <p:spPr>
          <a:xfrm>
            <a:off x="981324" y="1981053"/>
            <a:ext cx="6552951" cy="1327396"/>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chemeClr val="dk1"/>
              </a:buClr>
              <a:buSzPts val="4800"/>
              <a:buNone/>
              <a:defRPr b="1" sz="4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110"/>
          <p:cNvSpPr txBox="1"/>
          <p:nvPr>
            <p:ph idx="2" type="body"/>
          </p:nvPr>
        </p:nvSpPr>
        <p:spPr>
          <a:xfrm>
            <a:off x="873125" y="709613"/>
            <a:ext cx="926875" cy="64166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4400"/>
              <a:buNone/>
              <a:defRPr b="1" sz="44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ue circle with yellow lines and a blue letter e&#10;&#10;Description automatically generated" id="40" name="Google Shape;40;p110"/>
          <p:cNvPicPr preferRelativeResize="0"/>
          <p:nvPr/>
        </p:nvPicPr>
        <p:blipFill rotWithShape="1">
          <a:blip r:embed="rId2">
            <a:alphaModFix/>
          </a:blip>
          <a:srcRect b="0" l="0" r="0" t="0"/>
          <a:stretch/>
        </p:blipFill>
        <p:spPr>
          <a:xfrm>
            <a:off x="0" y="5943600"/>
            <a:ext cx="1055267" cy="914400"/>
          </a:xfrm>
          <a:prstGeom prst="rect">
            <a:avLst/>
          </a:prstGeom>
          <a:noFill/>
          <a:ln>
            <a:noFill/>
          </a:ln>
        </p:spPr>
      </p:pic>
      <p:pic>
        <p:nvPicPr>
          <p:cNvPr descr="A black background with blue text&#10;&#10;Description automatically generated" id="41" name="Google Shape;41;p110"/>
          <p:cNvPicPr preferRelativeResize="0"/>
          <p:nvPr/>
        </p:nvPicPr>
        <p:blipFill rotWithShape="1">
          <a:blip r:embed="rId3">
            <a:alphaModFix/>
          </a:blip>
          <a:srcRect b="0" l="0" r="0" t="0"/>
          <a:stretch/>
        </p:blipFill>
        <p:spPr>
          <a:xfrm>
            <a:off x="527633" y="5728041"/>
            <a:ext cx="2329200" cy="134551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PLAN">
  <p:cSld name="LESSON PLAN">
    <p:spTree>
      <p:nvGrpSpPr>
        <p:cNvPr id="42" name="Shape 42"/>
        <p:cNvGrpSpPr/>
        <p:nvPr/>
      </p:nvGrpSpPr>
      <p:grpSpPr>
        <a:xfrm>
          <a:off x="0" y="0"/>
          <a:ext cx="0" cy="0"/>
          <a:chOff x="0" y="0"/>
          <a:chExt cx="0" cy="0"/>
        </a:xfrm>
      </p:grpSpPr>
      <p:pic>
        <p:nvPicPr>
          <p:cNvPr id="43" name="Google Shape;43;p111"/>
          <p:cNvPicPr preferRelativeResize="0"/>
          <p:nvPr/>
        </p:nvPicPr>
        <p:blipFill rotWithShape="1">
          <a:blip r:embed="rId2">
            <a:alphaModFix/>
          </a:blip>
          <a:srcRect b="0" l="0" r="0" t="0"/>
          <a:stretch/>
        </p:blipFill>
        <p:spPr>
          <a:xfrm rot="5400000">
            <a:off x="-1225408" y="5059734"/>
            <a:ext cx="3838531" cy="1396128"/>
          </a:xfrm>
          <a:prstGeom prst="rect">
            <a:avLst/>
          </a:prstGeom>
          <a:noFill/>
          <a:ln>
            <a:noFill/>
          </a:ln>
        </p:spPr>
      </p:pic>
      <p:sp>
        <p:nvSpPr>
          <p:cNvPr id="44" name="Google Shape;44;p111"/>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45" name="Google Shape;45;p111"/>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11"/>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47" name="Google Shape;47;p111"/>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48" name="Google Shape;48;p111"/>
          <p:cNvPicPr preferRelativeResize="0"/>
          <p:nvPr/>
        </p:nvPicPr>
        <p:blipFill rotWithShape="1">
          <a:blip r:embed="rId2">
            <a:alphaModFix/>
          </a:blip>
          <a:srcRect b="0" l="0" r="0" t="0"/>
          <a:stretch/>
        </p:blipFill>
        <p:spPr>
          <a:xfrm rot="5400000">
            <a:off x="-1221203" y="1221202"/>
            <a:ext cx="3838531" cy="1396128"/>
          </a:xfrm>
          <a:prstGeom prst="rect">
            <a:avLst/>
          </a:prstGeom>
          <a:noFill/>
          <a:ln>
            <a:noFill/>
          </a:ln>
        </p:spPr>
      </p:pic>
      <p:pic>
        <p:nvPicPr>
          <p:cNvPr descr="A black background with white text&#10;&#10;Description automatically generated" id="49" name="Google Shape;49;p111"/>
          <p:cNvPicPr preferRelativeResize="0"/>
          <p:nvPr/>
        </p:nvPicPr>
        <p:blipFill rotWithShape="1">
          <a:blip r:embed="rId3">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50" name="Google Shape;50;p111"/>
          <p:cNvPicPr preferRelativeResize="0"/>
          <p:nvPr/>
        </p:nvPicPr>
        <p:blipFill rotWithShape="1">
          <a:blip r:embed="rId4">
            <a:alphaModFix/>
          </a:blip>
          <a:srcRect b="0" l="0" r="0" t="0"/>
          <a:stretch/>
        </p:blipFill>
        <p:spPr>
          <a:xfrm>
            <a:off x="94313" y="6033516"/>
            <a:ext cx="858398" cy="743811"/>
          </a:xfrm>
          <a:prstGeom prst="rect">
            <a:avLst/>
          </a:prstGeom>
          <a:noFill/>
          <a:ln>
            <a:noFill/>
          </a:ln>
        </p:spPr>
      </p:pic>
      <p:sp>
        <p:nvSpPr>
          <p:cNvPr id="51" name="Google Shape;51;p111"/>
          <p:cNvSpPr/>
          <p:nvPr/>
        </p:nvSpPr>
        <p:spPr>
          <a:xfrm>
            <a:off x="0" y="333642"/>
            <a:ext cx="7029450" cy="98448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52" name="Google Shape;52;p111"/>
          <p:cNvSpPr txBox="1"/>
          <p:nvPr>
            <p:ph idx="1" type="body"/>
          </p:nvPr>
        </p:nvSpPr>
        <p:spPr>
          <a:xfrm>
            <a:off x="614998" y="578849"/>
            <a:ext cx="5204777" cy="50006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lt2"/>
              </a:buClr>
              <a:buSzPts val="4000"/>
              <a:buNone/>
              <a:defRPr b="1" sz="4000">
                <a:solidFill>
                  <a:schemeClr val="lt2"/>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53" name="Google Shape;53;p111"/>
          <p:cNvPicPr preferRelativeResize="0"/>
          <p:nvPr/>
        </p:nvPicPr>
        <p:blipFill rotWithShape="1">
          <a:blip r:embed="rId5">
            <a:alphaModFix/>
          </a:blip>
          <a:srcRect b="0" l="37551" r="0" t="0"/>
          <a:stretch/>
        </p:blipFill>
        <p:spPr>
          <a:xfrm flipH="1" rot="10800000">
            <a:off x="6269601" y="333643"/>
            <a:ext cx="1743804" cy="98448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UDENT GOALS">
  <p:cSld name="STUDENT GOALS">
    <p:spTree>
      <p:nvGrpSpPr>
        <p:cNvPr id="54" name="Shape 54"/>
        <p:cNvGrpSpPr/>
        <p:nvPr/>
      </p:nvGrpSpPr>
      <p:grpSpPr>
        <a:xfrm>
          <a:off x="0" y="0"/>
          <a:ext cx="0" cy="0"/>
          <a:chOff x="0" y="0"/>
          <a:chExt cx="0" cy="0"/>
        </a:xfrm>
      </p:grpSpPr>
      <p:sp>
        <p:nvSpPr>
          <p:cNvPr id="55" name="Google Shape;55;p112"/>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56" name="Google Shape;56;p112"/>
          <p:cNvPicPr preferRelativeResize="0"/>
          <p:nvPr/>
        </p:nvPicPr>
        <p:blipFill rotWithShape="1">
          <a:blip r:embed="rId2">
            <a:alphaModFix/>
          </a:blip>
          <a:srcRect b="0" l="0" r="0" t="0"/>
          <a:stretch/>
        </p:blipFill>
        <p:spPr>
          <a:xfrm>
            <a:off x="485814" y="394177"/>
            <a:ext cx="710453" cy="710453"/>
          </a:xfrm>
          <a:prstGeom prst="rect">
            <a:avLst/>
          </a:prstGeom>
          <a:noFill/>
          <a:ln>
            <a:noFill/>
          </a:ln>
        </p:spPr>
      </p:pic>
      <p:sp>
        <p:nvSpPr>
          <p:cNvPr id="57" name="Google Shape;57;p112"/>
          <p:cNvSpPr txBox="1"/>
          <p:nvPr>
            <p:ph idx="1" type="body"/>
          </p:nvPr>
        </p:nvSpPr>
        <p:spPr>
          <a:xfrm>
            <a:off x="1799999" y="1945298"/>
            <a:ext cx="9091521" cy="47648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None/>
              <a:defRPr b="0" sz="28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8" name="Google Shape;58;p112"/>
          <p:cNvSpPr txBox="1"/>
          <p:nvPr>
            <p:ph idx="11" type="ftr"/>
          </p:nvPr>
        </p:nvSpPr>
        <p:spPr>
          <a:xfrm>
            <a:off x="7599044" y="6125556"/>
            <a:ext cx="3043556"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12"/>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60" name="Google Shape;60;p112"/>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61" name="Google Shape;61;p112"/>
          <p:cNvSpPr txBox="1"/>
          <p:nvPr>
            <p:ph idx="2" type="body"/>
          </p:nvPr>
        </p:nvSpPr>
        <p:spPr>
          <a:xfrm>
            <a:off x="1304940" y="394177"/>
            <a:ext cx="3961720"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4"/>
              </a:buClr>
              <a:buSzPts val="4000"/>
              <a:buNone/>
              <a:defRPr b="1" sz="4000">
                <a:solidFill>
                  <a:schemeClr val="accent4"/>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62" name="Google Shape;62;p112"/>
          <p:cNvPicPr preferRelativeResize="0"/>
          <p:nvPr/>
        </p:nvPicPr>
        <p:blipFill rotWithShape="1">
          <a:blip r:embed="rId3">
            <a:alphaModFix/>
          </a:blip>
          <a:srcRect b="0" l="0" r="0" t="0"/>
          <a:stretch/>
        </p:blipFill>
        <p:spPr>
          <a:xfrm>
            <a:off x="900000" y="1903319"/>
            <a:ext cx="586057" cy="560438"/>
          </a:xfrm>
          <a:prstGeom prst="rect">
            <a:avLst/>
          </a:prstGeom>
          <a:noFill/>
          <a:ln>
            <a:noFill/>
          </a:ln>
        </p:spPr>
      </p:pic>
      <p:pic>
        <p:nvPicPr>
          <p:cNvPr id="63" name="Google Shape;63;p112"/>
          <p:cNvPicPr preferRelativeResize="0"/>
          <p:nvPr/>
        </p:nvPicPr>
        <p:blipFill rotWithShape="1">
          <a:blip r:embed="rId3">
            <a:alphaModFix/>
          </a:blip>
          <a:srcRect b="0" l="0" r="0" t="0"/>
          <a:stretch/>
        </p:blipFill>
        <p:spPr>
          <a:xfrm>
            <a:off x="900000" y="2856030"/>
            <a:ext cx="586057" cy="560438"/>
          </a:xfrm>
          <a:prstGeom prst="rect">
            <a:avLst/>
          </a:prstGeom>
          <a:noFill/>
          <a:ln>
            <a:noFill/>
          </a:ln>
        </p:spPr>
      </p:pic>
      <p:sp>
        <p:nvSpPr>
          <p:cNvPr id="64" name="Google Shape;64;p112"/>
          <p:cNvSpPr txBox="1"/>
          <p:nvPr>
            <p:ph idx="3" type="body"/>
          </p:nvPr>
        </p:nvSpPr>
        <p:spPr>
          <a:xfrm>
            <a:off x="1799998" y="2898009"/>
            <a:ext cx="9091521" cy="47648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None/>
              <a:defRPr b="0" sz="28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112"/>
          <p:cNvSpPr txBox="1"/>
          <p:nvPr>
            <p:ph idx="4" type="body"/>
          </p:nvPr>
        </p:nvSpPr>
        <p:spPr>
          <a:xfrm>
            <a:off x="1799997" y="3850720"/>
            <a:ext cx="9091521" cy="47648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None/>
              <a:defRPr b="0" sz="28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66" name="Google Shape;66;p112"/>
          <p:cNvPicPr preferRelativeResize="0"/>
          <p:nvPr/>
        </p:nvPicPr>
        <p:blipFill rotWithShape="1">
          <a:blip r:embed="rId4">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67" name="Google Shape;67;p112"/>
          <p:cNvPicPr preferRelativeResize="0"/>
          <p:nvPr/>
        </p:nvPicPr>
        <p:blipFill rotWithShape="1">
          <a:blip r:embed="rId5">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OCABULARY REVIEW">
  <p:cSld name="VOCABULARY REVIEW">
    <p:spTree>
      <p:nvGrpSpPr>
        <p:cNvPr id="68" name="Shape 68"/>
        <p:cNvGrpSpPr/>
        <p:nvPr/>
      </p:nvGrpSpPr>
      <p:grpSpPr>
        <a:xfrm>
          <a:off x="0" y="0"/>
          <a:ext cx="0" cy="0"/>
          <a:chOff x="0" y="0"/>
          <a:chExt cx="0" cy="0"/>
        </a:xfrm>
      </p:grpSpPr>
      <p:pic>
        <p:nvPicPr>
          <p:cNvPr id="69" name="Google Shape;69;p113"/>
          <p:cNvPicPr preferRelativeResize="0"/>
          <p:nvPr/>
        </p:nvPicPr>
        <p:blipFill rotWithShape="1">
          <a:blip r:embed="rId2">
            <a:alphaModFix/>
          </a:blip>
          <a:srcRect b="0" l="0" r="0" t="0"/>
          <a:stretch/>
        </p:blipFill>
        <p:spPr>
          <a:xfrm rot="5400000">
            <a:off x="-2431691" y="1890915"/>
            <a:ext cx="5943599" cy="2161770"/>
          </a:xfrm>
          <a:prstGeom prst="rect">
            <a:avLst/>
          </a:prstGeom>
          <a:noFill/>
          <a:ln>
            <a:noFill/>
          </a:ln>
        </p:spPr>
      </p:pic>
      <p:sp>
        <p:nvSpPr>
          <p:cNvPr id="70" name="Google Shape;70;p113"/>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71" name="Google Shape;71;p113"/>
          <p:cNvPicPr preferRelativeResize="0"/>
          <p:nvPr/>
        </p:nvPicPr>
        <p:blipFill rotWithShape="1">
          <a:blip r:embed="rId3">
            <a:alphaModFix/>
          </a:blip>
          <a:srcRect b="0" l="0" r="0" t="0"/>
          <a:stretch/>
        </p:blipFill>
        <p:spPr>
          <a:xfrm>
            <a:off x="274972" y="264507"/>
            <a:ext cx="710453" cy="710453"/>
          </a:xfrm>
          <a:prstGeom prst="rect">
            <a:avLst/>
          </a:prstGeom>
          <a:noFill/>
          <a:ln>
            <a:noFill/>
          </a:ln>
        </p:spPr>
      </p:pic>
      <p:sp>
        <p:nvSpPr>
          <p:cNvPr id="72" name="Google Shape;72;p113"/>
          <p:cNvSpPr txBox="1"/>
          <p:nvPr>
            <p:ph idx="1" type="body"/>
          </p:nvPr>
        </p:nvSpPr>
        <p:spPr>
          <a:xfrm>
            <a:off x="1620994" y="1326991"/>
            <a:ext cx="4182457" cy="476480"/>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dk1"/>
              </a:buClr>
              <a:buSzPts val="2800"/>
              <a:buFont typeface="Noto Sans Symbols"/>
              <a:buChar char="▪"/>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3" name="Google Shape;73;p113"/>
          <p:cNvSpPr txBox="1"/>
          <p:nvPr>
            <p:ph idx="11" type="ftr"/>
          </p:nvPr>
        </p:nvSpPr>
        <p:spPr>
          <a:xfrm>
            <a:off x="7560944" y="6125556"/>
            <a:ext cx="3081656"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13"/>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113"/>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76" name="Google Shape;76;p113"/>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1"/>
              </a:buClr>
              <a:buSzPts val="4000"/>
              <a:buNone/>
              <a:defRPr b="1" sz="4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13"/>
          <p:cNvSpPr txBox="1"/>
          <p:nvPr>
            <p:ph idx="3" type="body"/>
          </p:nvPr>
        </p:nvSpPr>
        <p:spPr>
          <a:xfrm>
            <a:off x="1620995" y="1885269"/>
            <a:ext cx="4647726"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5"/>
              </a:buClr>
              <a:buSzPts val="1600"/>
              <a:buNone/>
              <a:defRPr b="0" sz="1600">
                <a:solidFill>
                  <a:schemeClr val="accent5"/>
                </a:solidFill>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113"/>
          <p:cNvSpPr txBox="1"/>
          <p:nvPr>
            <p:ph idx="4" type="body"/>
          </p:nvPr>
        </p:nvSpPr>
        <p:spPr>
          <a:xfrm>
            <a:off x="1620994" y="2950064"/>
            <a:ext cx="4182457" cy="476480"/>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dk1"/>
              </a:buClr>
              <a:buSzPts val="2800"/>
              <a:buFont typeface="Noto Sans Symbols"/>
              <a:buChar char="▪"/>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113"/>
          <p:cNvSpPr txBox="1"/>
          <p:nvPr>
            <p:ph idx="5" type="body"/>
          </p:nvPr>
        </p:nvSpPr>
        <p:spPr>
          <a:xfrm>
            <a:off x="1620995" y="3508342"/>
            <a:ext cx="4647726"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5"/>
              </a:buClr>
              <a:buSzPts val="1600"/>
              <a:buNone/>
              <a:defRPr b="0" sz="1600">
                <a:solidFill>
                  <a:schemeClr val="accent5"/>
                </a:solidFill>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113"/>
          <p:cNvSpPr txBox="1"/>
          <p:nvPr>
            <p:ph idx="6" type="body"/>
          </p:nvPr>
        </p:nvSpPr>
        <p:spPr>
          <a:xfrm>
            <a:off x="1620994" y="4573137"/>
            <a:ext cx="4182457" cy="476480"/>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dk1"/>
              </a:buClr>
              <a:buSzPts val="2800"/>
              <a:buFont typeface="Noto Sans Symbols"/>
              <a:buChar char="▪"/>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13"/>
          <p:cNvSpPr txBox="1"/>
          <p:nvPr>
            <p:ph idx="7" type="body"/>
          </p:nvPr>
        </p:nvSpPr>
        <p:spPr>
          <a:xfrm>
            <a:off x="1620995" y="5131415"/>
            <a:ext cx="4647726"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5"/>
              </a:buClr>
              <a:buSzPts val="1600"/>
              <a:buNone/>
              <a:defRPr b="0" sz="1600">
                <a:solidFill>
                  <a:schemeClr val="accent5"/>
                </a:solidFill>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2" name="Google Shape;82;p113"/>
          <p:cNvSpPr txBox="1"/>
          <p:nvPr>
            <p:ph idx="8" type="body"/>
          </p:nvPr>
        </p:nvSpPr>
        <p:spPr>
          <a:xfrm>
            <a:off x="7330913" y="1326991"/>
            <a:ext cx="4182457" cy="476480"/>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dk1"/>
              </a:buClr>
              <a:buSzPts val="2800"/>
              <a:buFont typeface="Noto Sans Symbols"/>
              <a:buChar char="▪"/>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3" name="Google Shape;83;p113"/>
          <p:cNvSpPr txBox="1"/>
          <p:nvPr>
            <p:ph idx="9" type="body"/>
          </p:nvPr>
        </p:nvSpPr>
        <p:spPr>
          <a:xfrm>
            <a:off x="7330914" y="1885269"/>
            <a:ext cx="4647726"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5"/>
              </a:buClr>
              <a:buSzPts val="1600"/>
              <a:buNone/>
              <a:defRPr b="0" sz="1600">
                <a:solidFill>
                  <a:schemeClr val="accent5"/>
                </a:solidFill>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 name="Google Shape;84;p113"/>
          <p:cNvSpPr txBox="1"/>
          <p:nvPr>
            <p:ph idx="13" type="body"/>
          </p:nvPr>
        </p:nvSpPr>
        <p:spPr>
          <a:xfrm>
            <a:off x="7330913" y="2950064"/>
            <a:ext cx="4182457" cy="476480"/>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dk1"/>
              </a:buClr>
              <a:buSzPts val="2800"/>
              <a:buFont typeface="Noto Sans Symbols"/>
              <a:buChar char="▪"/>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 name="Google Shape;85;p113"/>
          <p:cNvSpPr txBox="1"/>
          <p:nvPr>
            <p:ph idx="14" type="body"/>
          </p:nvPr>
        </p:nvSpPr>
        <p:spPr>
          <a:xfrm>
            <a:off x="7330914" y="3508342"/>
            <a:ext cx="4647726"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5"/>
              </a:buClr>
              <a:buSzPts val="1600"/>
              <a:buNone/>
              <a:defRPr b="0" sz="1600">
                <a:solidFill>
                  <a:schemeClr val="accent5"/>
                </a:solidFill>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 name="Google Shape;86;p113"/>
          <p:cNvSpPr txBox="1"/>
          <p:nvPr>
            <p:ph idx="15" type="body"/>
          </p:nvPr>
        </p:nvSpPr>
        <p:spPr>
          <a:xfrm>
            <a:off x="7330913" y="4573137"/>
            <a:ext cx="4182457" cy="476480"/>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chemeClr val="dk1"/>
              </a:buClr>
              <a:buSzPts val="2800"/>
              <a:buFont typeface="Noto Sans Symbols"/>
              <a:buChar char="▪"/>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7" name="Google Shape;87;p113"/>
          <p:cNvSpPr txBox="1"/>
          <p:nvPr>
            <p:ph idx="16" type="body"/>
          </p:nvPr>
        </p:nvSpPr>
        <p:spPr>
          <a:xfrm>
            <a:off x="7330914" y="5131415"/>
            <a:ext cx="4647726" cy="71045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5"/>
              </a:buClr>
              <a:buSzPts val="1600"/>
              <a:buNone/>
              <a:defRPr b="0" sz="1600">
                <a:solidFill>
                  <a:schemeClr val="accent5"/>
                </a:solidFill>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88" name="Google Shape;88;p113"/>
          <p:cNvPicPr preferRelativeResize="0"/>
          <p:nvPr/>
        </p:nvPicPr>
        <p:blipFill rotWithShape="1">
          <a:blip r:embed="rId4">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89" name="Google Shape;89;p113"/>
          <p:cNvPicPr preferRelativeResize="0"/>
          <p:nvPr/>
        </p:nvPicPr>
        <p:blipFill rotWithShape="1">
          <a:blip r:embed="rId5">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view &amp; warm up">
  <p:cSld name="Review &amp; warm up">
    <p:spTree>
      <p:nvGrpSpPr>
        <p:cNvPr id="90" name="Shape 90"/>
        <p:cNvGrpSpPr/>
        <p:nvPr/>
      </p:nvGrpSpPr>
      <p:grpSpPr>
        <a:xfrm>
          <a:off x="0" y="0"/>
          <a:ext cx="0" cy="0"/>
          <a:chOff x="0" y="0"/>
          <a:chExt cx="0" cy="0"/>
        </a:xfrm>
      </p:grpSpPr>
      <p:pic>
        <p:nvPicPr>
          <p:cNvPr id="91" name="Google Shape;91;p114"/>
          <p:cNvPicPr preferRelativeResize="0"/>
          <p:nvPr/>
        </p:nvPicPr>
        <p:blipFill rotWithShape="1">
          <a:blip r:embed="rId2">
            <a:alphaModFix/>
          </a:blip>
          <a:srcRect b="0" l="0" r="0" t="0"/>
          <a:stretch/>
        </p:blipFill>
        <p:spPr>
          <a:xfrm rot="10800000">
            <a:off x="3059269" y="-111160"/>
            <a:ext cx="5209304" cy="1894697"/>
          </a:xfrm>
          <a:prstGeom prst="rect">
            <a:avLst/>
          </a:prstGeom>
          <a:noFill/>
          <a:ln>
            <a:noFill/>
          </a:ln>
        </p:spPr>
      </p:pic>
      <p:pic>
        <p:nvPicPr>
          <p:cNvPr id="92" name="Google Shape;92;p114"/>
          <p:cNvPicPr preferRelativeResize="0"/>
          <p:nvPr/>
        </p:nvPicPr>
        <p:blipFill rotWithShape="1">
          <a:blip r:embed="rId2">
            <a:alphaModFix/>
          </a:blip>
          <a:srcRect b="0" l="0" r="0" t="0"/>
          <a:stretch/>
        </p:blipFill>
        <p:spPr>
          <a:xfrm rot="10800000">
            <a:off x="8268573" y="-103051"/>
            <a:ext cx="5209304" cy="1894697"/>
          </a:xfrm>
          <a:prstGeom prst="rect">
            <a:avLst/>
          </a:prstGeom>
          <a:noFill/>
          <a:ln>
            <a:noFill/>
          </a:ln>
        </p:spPr>
      </p:pic>
      <p:sp>
        <p:nvSpPr>
          <p:cNvPr id="93" name="Google Shape;93;p114"/>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94" name="Google Shape;94;p114"/>
          <p:cNvSpPr txBox="1"/>
          <p:nvPr>
            <p:ph idx="1" type="body"/>
          </p:nvPr>
        </p:nvSpPr>
        <p:spPr>
          <a:xfrm>
            <a:off x="3059269" y="345265"/>
            <a:ext cx="4182457" cy="476480"/>
          </a:xfrm>
          <a:prstGeom prst="rect">
            <a:avLst/>
          </a:prstGeom>
          <a:solidFill>
            <a:srgbClr val="FFF4D6"/>
          </a:solid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Font typeface="Noto Sans Symbols"/>
              <a:buNone/>
              <a:defRPr b="1" sz="28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114"/>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1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97" name="Google Shape;97;p114"/>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98" name="Google Shape;98;p114"/>
          <p:cNvSpPr txBox="1"/>
          <p:nvPr>
            <p:ph idx="2" type="body"/>
          </p:nvPr>
        </p:nvSpPr>
        <p:spPr>
          <a:xfrm>
            <a:off x="3059269" y="903543"/>
            <a:ext cx="5618005" cy="879994"/>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5"/>
              </a:buClr>
              <a:buSzPts val="1600"/>
              <a:buNone/>
              <a:defRPr b="1" sz="1600">
                <a:solidFill>
                  <a:schemeClr val="accent5"/>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99" name="Google Shape;99;p114"/>
          <p:cNvPicPr preferRelativeResize="0"/>
          <p:nvPr/>
        </p:nvPicPr>
        <p:blipFill rotWithShape="1">
          <a:blip r:embed="rId3">
            <a:alphaModFix/>
          </a:blip>
          <a:srcRect b="0" l="37551" r="0" t="0"/>
          <a:stretch/>
        </p:blipFill>
        <p:spPr>
          <a:xfrm flipH="1" rot="10800000">
            <a:off x="0" y="345265"/>
            <a:ext cx="2590800" cy="1462661"/>
          </a:xfrm>
          <a:prstGeom prst="rect">
            <a:avLst/>
          </a:prstGeom>
          <a:noFill/>
          <a:ln>
            <a:noFill/>
          </a:ln>
        </p:spPr>
      </p:pic>
      <p:sp>
        <p:nvSpPr>
          <p:cNvPr id="100" name="Google Shape;100;p114"/>
          <p:cNvSpPr txBox="1"/>
          <p:nvPr>
            <p:ph idx="3" type="body"/>
          </p:nvPr>
        </p:nvSpPr>
        <p:spPr>
          <a:xfrm>
            <a:off x="228935" y="668515"/>
            <a:ext cx="2830178" cy="1326478"/>
          </a:xfrm>
          <a:prstGeom prst="rect">
            <a:avLst/>
          </a:prstGeom>
          <a:noFill/>
          <a:ln>
            <a:noFill/>
          </a:ln>
        </p:spPr>
        <p:txBody>
          <a:bodyPr anchorCtr="0" anchor="t" bIns="45700" lIns="91425" spcFirstLastPara="1" rIns="91425" wrap="square" tIns="45700">
            <a:noAutofit/>
          </a:bodyPr>
          <a:lstStyle>
            <a:lvl1pPr indent="-228600" lvl="0" marL="457200" algn="l">
              <a:lnSpc>
                <a:spcPct val="70000"/>
              </a:lnSpc>
              <a:spcBef>
                <a:spcPts val="1000"/>
              </a:spcBef>
              <a:spcAft>
                <a:spcPts val="0"/>
              </a:spcAft>
              <a:buClr>
                <a:schemeClr val="accent2"/>
              </a:buClr>
              <a:buSzPts val="3600"/>
              <a:buNone/>
              <a:defRPr b="1" sz="3600">
                <a:solidFill>
                  <a:schemeClr val="accent2"/>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114"/>
          <p:cNvSpPr/>
          <p:nvPr>
            <p:ph idx="4" type="body"/>
          </p:nvPr>
        </p:nvSpPr>
        <p:spPr>
          <a:xfrm>
            <a:off x="2430127" y="2306463"/>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2000"/>
              <a:buNone/>
              <a:defRPr b="1" sz="2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2" name="Google Shape;102;p114"/>
          <p:cNvSpPr/>
          <p:nvPr>
            <p:ph idx="5" type="body"/>
          </p:nvPr>
        </p:nvSpPr>
        <p:spPr>
          <a:xfrm>
            <a:off x="2430127" y="3054417"/>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2000"/>
              <a:buNone/>
              <a:defRPr b="1" sz="2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3" name="Google Shape;103;p114"/>
          <p:cNvSpPr/>
          <p:nvPr>
            <p:ph idx="6" type="body"/>
          </p:nvPr>
        </p:nvSpPr>
        <p:spPr>
          <a:xfrm>
            <a:off x="2430127" y="4211913"/>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2000"/>
              <a:buNone/>
              <a:defRPr b="1" sz="2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4" name="Google Shape;104;p114"/>
          <p:cNvSpPr txBox="1"/>
          <p:nvPr>
            <p:ph idx="7" type="body"/>
          </p:nvPr>
        </p:nvSpPr>
        <p:spPr>
          <a:xfrm>
            <a:off x="3059113" y="2306638"/>
            <a:ext cx="8742362" cy="50006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5" name="Google Shape;105;p114"/>
          <p:cNvSpPr txBox="1"/>
          <p:nvPr>
            <p:ph idx="8" type="body"/>
          </p:nvPr>
        </p:nvSpPr>
        <p:spPr>
          <a:xfrm>
            <a:off x="3059113" y="3054417"/>
            <a:ext cx="8742362" cy="98390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6" name="Google Shape;106;p114"/>
          <p:cNvSpPr txBox="1"/>
          <p:nvPr>
            <p:ph idx="9" type="body"/>
          </p:nvPr>
        </p:nvSpPr>
        <p:spPr>
          <a:xfrm>
            <a:off x="3059113" y="4211913"/>
            <a:ext cx="8742362" cy="119297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ack background with white text&#10;&#10;Description automatically generated" id="107" name="Google Shape;107;p114"/>
          <p:cNvPicPr preferRelativeResize="0"/>
          <p:nvPr/>
        </p:nvPicPr>
        <p:blipFill rotWithShape="1">
          <a:blip r:embed="rId4">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108" name="Google Shape;108;p114"/>
          <p:cNvPicPr preferRelativeResize="0"/>
          <p:nvPr/>
        </p:nvPicPr>
        <p:blipFill rotWithShape="1">
          <a:blip r:embed="rId5">
            <a:alphaModFix/>
          </a:blip>
          <a:srcRect b="0" l="0" r="0" t="0"/>
          <a:stretch/>
        </p:blipFill>
        <p:spPr>
          <a:xfrm>
            <a:off x="94313" y="6033516"/>
            <a:ext cx="858398" cy="74381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estions Slide">
  <p:cSld name="Questions Slide">
    <p:bg>
      <p:bgPr>
        <a:solidFill>
          <a:schemeClr val="accent2"/>
        </a:solidFill>
      </p:bgPr>
    </p:bg>
    <p:spTree>
      <p:nvGrpSpPr>
        <p:cNvPr id="109" name="Shape 109"/>
        <p:cNvGrpSpPr/>
        <p:nvPr/>
      </p:nvGrpSpPr>
      <p:grpSpPr>
        <a:xfrm>
          <a:off x="0" y="0"/>
          <a:ext cx="0" cy="0"/>
          <a:chOff x="0" y="0"/>
          <a:chExt cx="0" cy="0"/>
        </a:xfrm>
      </p:grpSpPr>
      <p:sp>
        <p:nvSpPr>
          <p:cNvPr id="110" name="Google Shape;110;p115"/>
          <p:cNvSpPr/>
          <p:nvPr/>
        </p:nvSpPr>
        <p:spPr>
          <a:xfrm>
            <a:off x="0" y="5943600"/>
            <a:ext cx="12192000" cy="914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11" name="Google Shape;111;p115"/>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115"/>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1"/>
                </a:solidFill>
                <a:latin typeface="Rubik"/>
                <a:ea typeface="Rubik"/>
                <a:cs typeface="Rubik"/>
                <a:sym typeface="Rubik"/>
              </a:defRPr>
            </a:lvl1pPr>
            <a:lvl2pPr indent="0" lvl="1" marL="0" algn="r">
              <a:spcBef>
                <a:spcPts val="0"/>
              </a:spcBef>
              <a:buNone/>
              <a:defRPr b="1" sz="3600">
                <a:solidFill>
                  <a:schemeClr val="accent1"/>
                </a:solidFill>
                <a:latin typeface="Rubik"/>
                <a:ea typeface="Rubik"/>
                <a:cs typeface="Rubik"/>
                <a:sym typeface="Rubik"/>
              </a:defRPr>
            </a:lvl2pPr>
            <a:lvl3pPr indent="0" lvl="2" marL="0" algn="r">
              <a:spcBef>
                <a:spcPts val="0"/>
              </a:spcBef>
              <a:buNone/>
              <a:defRPr b="1" sz="3600">
                <a:solidFill>
                  <a:schemeClr val="accent1"/>
                </a:solidFill>
                <a:latin typeface="Rubik"/>
                <a:ea typeface="Rubik"/>
                <a:cs typeface="Rubik"/>
                <a:sym typeface="Rubik"/>
              </a:defRPr>
            </a:lvl3pPr>
            <a:lvl4pPr indent="0" lvl="3" marL="0" algn="r">
              <a:spcBef>
                <a:spcPts val="0"/>
              </a:spcBef>
              <a:buNone/>
              <a:defRPr b="1" sz="3600">
                <a:solidFill>
                  <a:schemeClr val="accent1"/>
                </a:solidFill>
                <a:latin typeface="Rubik"/>
                <a:ea typeface="Rubik"/>
                <a:cs typeface="Rubik"/>
                <a:sym typeface="Rubik"/>
              </a:defRPr>
            </a:lvl4pPr>
            <a:lvl5pPr indent="0" lvl="4" marL="0" algn="r">
              <a:spcBef>
                <a:spcPts val="0"/>
              </a:spcBef>
              <a:buNone/>
              <a:defRPr b="1" sz="3600">
                <a:solidFill>
                  <a:schemeClr val="accent1"/>
                </a:solidFill>
                <a:latin typeface="Rubik"/>
                <a:ea typeface="Rubik"/>
                <a:cs typeface="Rubik"/>
                <a:sym typeface="Rubik"/>
              </a:defRPr>
            </a:lvl5pPr>
            <a:lvl6pPr indent="0" lvl="5" marL="0" algn="r">
              <a:spcBef>
                <a:spcPts val="0"/>
              </a:spcBef>
              <a:buNone/>
              <a:defRPr b="1" sz="3600">
                <a:solidFill>
                  <a:schemeClr val="accent1"/>
                </a:solidFill>
                <a:latin typeface="Rubik"/>
                <a:ea typeface="Rubik"/>
                <a:cs typeface="Rubik"/>
                <a:sym typeface="Rubik"/>
              </a:defRPr>
            </a:lvl6pPr>
            <a:lvl7pPr indent="0" lvl="6" marL="0" algn="r">
              <a:spcBef>
                <a:spcPts val="0"/>
              </a:spcBef>
              <a:buNone/>
              <a:defRPr b="1" sz="3600">
                <a:solidFill>
                  <a:schemeClr val="accent1"/>
                </a:solidFill>
                <a:latin typeface="Rubik"/>
                <a:ea typeface="Rubik"/>
                <a:cs typeface="Rubik"/>
                <a:sym typeface="Rubik"/>
              </a:defRPr>
            </a:lvl7pPr>
            <a:lvl8pPr indent="0" lvl="7" marL="0" algn="r">
              <a:spcBef>
                <a:spcPts val="0"/>
              </a:spcBef>
              <a:buNone/>
              <a:defRPr b="1" sz="3600">
                <a:solidFill>
                  <a:schemeClr val="accent1"/>
                </a:solidFill>
                <a:latin typeface="Rubik"/>
                <a:ea typeface="Rubik"/>
                <a:cs typeface="Rubik"/>
                <a:sym typeface="Rubik"/>
              </a:defRPr>
            </a:lvl8pPr>
            <a:lvl9pPr indent="0" lvl="8" marL="0" algn="r">
              <a:spcBef>
                <a:spcPts val="0"/>
              </a:spcBef>
              <a:buNone/>
              <a:defRPr b="1" sz="3600">
                <a:solidFill>
                  <a:schemeClr val="accent1"/>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113" name="Google Shape;113;p115"/>
          <p:cNvSpPr/>
          <p:nvPr/>
        </p:nvSpPr>
        <p:spPr>
          <a:xfrm>
            <a:off x="10754359" y="6062091"/>
            <a:ext cx="45719" cy="73208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14" name="Google Shape;114;p115"/>
          <p:cNvSpPr/>
          <p:nvPr/>
        </p:nvSpPr>
        <p:spPr>
          <a:xfrm>
            <a:off x="873125" y="557213"/>
            <a:ext cx="933351" cy="888419"/>
          </a:xfrm>
          <a:custGeom>
            <a:rect b="b" l="l" r="r" t="t"/>
            <a:pathLst>
              <a:path extrusionOk="0" h="888419" w="933351">
                <a:moveTo>
                  <a:pt x="0" y="0"/>
                </a:moveTo>
                <a:lnTo>
                  <a:pt x="627000" y="0"/>
                </a:lnTo>
                <a:cubicBezTo>
                  <a:pt x="796106" y="0"/>
                  <a:pt x="933352" y="137246"/>
                  <a:pt x="933352" y="306352"/>
                </a:cubicBezTo>
                <a:lnTo>
                  <a:pt x="933352" y="888420"/>
                </a:lnTo>
                <a:lnTo>
                  <a:pt x="0" y="888420"/>
                </a:lnTo>
                <a:lnTo>
                  <a:pt x="0" y="0"/>
                </a:lnTo>
                <a:lnTo>
                  <a:pt x="0"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6000">
                <a:solidFill>
                  <a:schemeClr val="lt1"/>
                </a:solidFill>
                <a:latin typeface="Rubik"/>
                <a:ea typeface="Rubik"/>
                <a:cs typeface="Rubik"/>
                <a:sym typeface="Rubik"/>
              </a:rPr>
              <a:t>?</a:t>
            </a:r>
            <a:endParaRPr b="1" sz="1800">
              <a:solidFill>
                <a:schemeClr val="lt1"/>
              </a:solidFill>
              <a:latin typeface="Rubik"/>
              <a:ea typeface="Rubik"/>
              <a:cs typeface="Rubik"/>
              <a:sym typeface="Rubik"/>
            </a:endParaRPr>
          </a:p>
        </p:txBody>
      </p:sp>
      <p:sp>
        <p:nvSpPr>
          <p:cNvPr id="115" name="Google Shape;115;p115"/>
          <p:cNvSpPr txBox="1"/>
          <p:nvPr>
            <p:ph idx="1" type="body"/>
          </p:nvPr>
        </p:nvSpPr>
        <p:spPr>
          <a:xfrm>
            <a:off x="1800000" y="1445632"/>
            <a:ext cx="8229476" cy="3091426"/>
          </a:xfrm>
          <a:prstGeom prst="rect">
            <a:avLst/>
          </a:prstGeom>
          <a:noFill/>
          <a:ln>
            <a:noFill/>
          </a:ln>
        </p:spPr>
        <p:txBody>
          <a:bodyPr anchorCtr="0" anchor="t" bIns="45700" lIns="91425" spcFirstLastPara="1" rIns="91425" wrap="square" tIns="45700">
            <a:noAutofit/>
          </a:bodyPr>
          <a:lstStyle>
            <a:lvl1pPr indent="-482600" lvl="0" marL="457200" algn="l">
              <a:lnSpc>
                <a:spcPct val="90000"/>
              </a:lnSpc>
              <a:spcBef>
                <a:spcPts val="1000"/>
              </a:spcBef>
              <a:spcAft>
                <a:spcPts val="0"/>
              </a:spcAft>
              <a:buClr>
                <a:schemeClr val="accent1"/>
              </a:buClr>
              <a:buSzPts val="4000"/>
              <a:buFont typeface="Arial"/>
              <a:buChar char="•"/>
              <a:defRPr sz="4000">
                <a:solidFill>
                  <a:schemeClr val="accent1"/>
                </a:solidFill>
                <a:latin typeface="Rubik Light"/>
                <a:ea typeface="Rubik Light"/>
                <a:cs typeface="Rubik Light"/>
                <a:sym typeface="Rubik Light"/>
              </a:defRPr>
            </a:lvl1pPr>
            <a:lvl2pPr indent="-342900" lvl="1" marL="914400" algn="l">
              <a:lnSpc>
                <a:spcPct val="90000"/>
              </a:lnSpc>
              <a:spcBef>
                <a:spcPts val="12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descr="A blue circle with yellow lines and a blue letter e&#10;&#10;Description automatically generated" id="116" name="Google Shape;116;p115"/>
          <p:cNvPicPr preferRelativeResize="0"/>
          <p:nvPr/>
        </p:nvPicPr>
        <p:blipFill rotWithShape="1">
          <a:blip r:embed="rId2">
            <a:alphaModFix/>
          </a:blip>
          <a:srcRect b="0" l="0" r="0" t="0"/>
          <a:stretch/>
        </p:blipFill>
        <p:spPr>
          <a:xfrm>
            <a:off x="0" y="5943600"/>
            <a:ext cx="1055267" cy="914400"/>
          </a:xfrm>
          <a:prstGeom prst="rect">
            <a:avLst/>
          </a:prstGeom>
          <a:noFill/>
          <a:ln>
            <a:noFill/>
          </a:ln>
        </p:spPr>
      </p:pic>
      <p:pic>
        <p:nvPicPr>
          <p:cNvPr descr="A black background with blue text&#10;&#10;Description automatically generated" id="117" name="Google Shape;117;p115"/>
          <p:cNvPicPr preferRelativeResize="0"/>
          <p:nvPr/>
        </p:nvPicPr>
        <p:blipFill rotWithShape="1">
          <a:blip r:embed="rId3">
            <a:alphaModFix/>
          </a:blip>
          <a:srcRect b="0" l="0" r="0" t="0"/>
          <a:stretch/>
        </p:blipFill>
        <p:spPr>
          <a:xfrm>
            <a:off x="527633" y="5728041"/>
            <a:ext cx="2329200" cy="134551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Review &amp; warm up">
  <p:cSld name="3_Review &amp; warm up">
    <p:spTree>
      <p:nvGrpSpPr>
        <p:cNvPr id="118" name="Shape 118"/>
        <p:cNvGrpSpPr/>
        <p:nvPr/>
      </p:nvGrpSpPr>
      <p:grpSpPr>
        <a:xfrm>
          <a:off x="0" y="0"/>
          <a:ext cx="0" cy="0"/>
          <a:chOff x="0" y="0"/>
          <a:chExt cx="0" cy="0"/>
        </a:xfrm>
      </p:grpSpPr>
      <p:sp>
        <p:nvSpPr>
          <p:cNvPr id="119" name="Google Shape;119;p116"/>
          <p:cNvSpPr/>
          <p:nvPr/>
        </p:nvSpPr>
        <p:spPr>
          <a:xfrm>
            <a:off x="0" y="5943600"/>
            <a:ext cx="12192000" cy="914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20" name="Google Shape;120;p116"/>
          <p:cNvSpPr txBox="1"/>
          <p:nvPr>
            <p:ph idx="11" type="ftr"/>
          </p:nvPr>
        </p:nvSpPr>
        <p:spPr>
          <a:xfrm>
            <a:off x="9357360" y="6125556"/>
            <a:ext cx="1285240" cy="60515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accen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116"/>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3600">
                <a:solidFill>
                  <a:schemeClr val="accent2"/>
                </a:solidFill>
                <a:latin typeface="Rubik"/>
                <a:ea typeface="Rubik"/>
                <a:cs typeface="Rubik"/>
                <a:sym typeface="Rubik"/>
              </a:defRPr>
            </a:lvl1pPr>
            <a:lvl2pPr indent="0" lvl="1" marL="0" algn="r">
              <a:spcBef>
                <a:spcPts val="0"/>
              </a:spcBef>
              <a:buNone/>
              <a:defRPr b="1" sz="3600">
                <a:solidFill>
                  <a:schemeClr val="accent2"/>
                </a:solidFill>
                <a:latin typeface="Rubik"/>
                <a:ea typeface="Rubik"/>
                <a:cs typeface="Rubik"/>
                <a:sym typeface="Rubik"/>
              </a:defRPr>
            </a:lvl2pPr>
            <a:lvl3pPr indent="0" lvl="2" marL="0" algn="r">
              <a:spcBef>
                <a:spcPts val="0"/>
              </a:spcBef>
              <a:buNone/>
              <a:defRPr b="1" sz="3600">
                <a:solidFill>
                  <a:schemeClr val="accent2"/>
                </a:solidFill>
                <a:latin typeface="Rubik"/>
                <a:ea typeface="Rubik"/>
                <a:cs typeface="Rubik"/>
                <a:sym typeface="Rubik"/>
              </a:defRPr>
            </a:lvl3pPr>
            <a:lvl4pPr indent="0" lvl="3" marL="0" algn="r">
              <a:spcBef>
                <a:spcPts val="0"/>
              </a:spcBef>
              <a:buNone/>
              <a:defRPr b="1" sz="3600">
                <a:solidFill>
                  <a:schemeClr val="accent2"/>
                </a:solidFill>
                <a:latin typeface="Rubik"/>
                <a:ea typeface="Rubik"/>
                <a:cs typeface="Rubik"/>
                <a:sym typeface="Rubik"/>
              </a:defRPr>
            </a:lvl4pPr>
            <a:lvl5pPr indent="0" lvl="4" marL="0" algn="r">
              <a:spcBef>
                <a:spcPts val="0"/>
              </a:spcBef>
              <a:buNone/>
              <a:defRPr b="1" sz="3600">
                <a:solidFill>
                  <a:schemeClr val="accent2"/>
                </a:solidFill>
                <a:latin typeface="Rubik"/>
                <a:ea typeface="Rubik"/>
                <a:cs typeface="Rubik"/>
                <a:sym typeface="Rubik"/>
              </a:defRPr>
            </a:lvl5pPr>
            <a:lvl6pPr indent="0" lvl="5" marL="0" algn="r">
              <a:spcBef>
                <a:spcPts val="0"/>
              </a:spcBef>
              <a:buNone/>
              <a:defRPr b="1" sz="3600">
                <a:solidFill>
                  <a:schemeClr val="accent2"/>
                </a:solidFill>
                <a:latin typeface="Rubik"/>
                <a:ea typeface="Rubik"/>
                <a:cs typeface="Rubik"/>
                <a:sym typeface="Rubik"/>
              </a:defRPr>
            </a:lvl6pPr>
            <a:lvl7pPr indent="0" lvl="6" marL="0" algn="r">
              <a:spcBef>
                <a:spcPts val="0"/>
              </a:spcBef>
              <a:buNone/>
              <a:defRPr b="1" sz="3600">
                <a:solidFill>
                  <a:schemeClr val="accent2"/>
                </a:solidFill>
                <a:latin typeface="Rubik"/>
                <a:ea typeface="Rubik"/>
                <a:cs typeface="Rubik"/>
                <a:sym typeface="Rubik"/>
              </a:defRPr>
            </a:lvl7pPr>
            <a:lvl8pPr indent="0" lvl="7" marL="0" algn="r">
              <a:spcBef>
                <a:spcPts val="0"/>
              </a:spcBef>
              <a:buNone/>
              <a:defRPr b="1" sz="3600">
                <a:solidFill>
                  <a:schemeClr val="accent2"/>
                </a:solidFill>
                <a:latin typeface="Rubik"/>
                <a:ea typeface="Rubik"/>
                <a:cs typeface="Rubik"/>
                <a:sym typeface="Rubik"/>
              </a:defRPr>
            </a:lvl8pPr>
            <a:lvl9pPr indent="0" lvl="8" marL="0" algn="r">
              <a:spcBef>
                <a:spcPts val="0"/>
              </a:spcBef>
              <a:buNone/>
              <a:defRPr b="1" sz="3600">
                <a:solidFill>
                  <a:schemeClr val="accent2"/>
                </a:solidFill>
                <a:latin typeface="Rubik"/>
                <a:ea typeface="Rubik"/>
                <a:cs typeface="Rubik"/>
                <a:sym typeface="Rubik"/>
              </a:defRPr>
            </a:lvl9pPr>
          </a:lstStyle>
          <a:p>
            <a:pPr indent="0" lvl="0" marL="0" rtl="0" algn="r">
              <a:spcBef>
                <a:spcPts val="0"/>
              </a:spcBef>
              <a:spcAft>
                <a:spcPts val="0"/>
              </a:spcAft>
              <a:buNone/>
            </a:pPr>
            <a:fld id="{00000000-1234-1234-1234-123412341234}" type="slidenum">
              <a:rPr lang="en-US"/>
              <a:t>‹#›</a:t>
            </a:fld>
            <a:endParaRPr/>
          </a:p>
        </p:txBody>
      </p:sp>
      <p:sp>
        <p:nvSpPr>
          <p:cNvPr id="122" name="Google Shape;122;p116"/>
          <p:cNvSpPr/>
          <p:nvPr/>
        </p:nvSpPr>
        <p:spPr>
          <a:xfrm>
            <a:off x="10754359" y="6062091"/>
            <a:ext cx="45719" cy="7320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123" name="Google Shape;123;p116"/>
          <p:cNvPicPr preferRelativeResize="0"/>
          <p:nvPr/>
        </p:nvPicPr>
        <p:blipFill rotWithShape="1">
          <a:blip r:embed="rId2">
            <a:alphaModFix/>
          </a:blip>
          <a:srcRect b="0" l="37551" r="0" t="0"/>
          <a:stretch/>
        </p:blipFill>
        <p:spPr>
          <a:xfrm flipH="1" rot="10800000">
            <a:off x="6269601" y="333642"/>
            <a:ext cx="2026674" cy="984481"/>
          </a:xfrm>
          <a:prstGeom prst="rect">
            <a:avLst/>
          </a:prstGeom>
          <a:noFill/>
          <a:ln>
            <a:noFill/>
          </a:ln>
        </p:spPr>
      </p:pic>
      <p:sp>
        <p:nvSpPr>
          <p:cNvPr id="124" name="Google Shape;124;p116"/>
          <p:cNvSpPr/>
          <p:nvPr/>
        </p:nvSpPr>
        <p:spPr>
          <a:xfrm>
            <a:off x="0" y="333642"/>
            <a:ext cx="7029450" cy="984481"/>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25" name="Google Shape;125;p116"/>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accent1"/>
              </a:buClr>
              <a:buSzPts val="4000"/>
              <a:buNone/>
              <a:defRPr b="1" sz="4000">
                <a:solidFill>
                  <a:schemeClr val="accent1"/>
                </a:solidFill>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6" name="Google Shape;126;p116"/>
          <p:cNvSpPr txBox="1"/>
          <p:nvPr>
            <p:ph idx="2" type="body"/>
          </p:nvPr>
        </p:nvSpPr>
        <p:spPr>
          <a:xfrm>
            <a:off x="1210469" y="3639872"/>
            <a:ext cx="2913855"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7" name="Google Shape;127;p116"/>
          <p:cNvSpPr/>
          <p:nvPr>
            <p:ph idx="3" type="pic"/>
          </p:nvPr>
        </p:nvSpPr>
        <p:spPr>
          <a:xfrm>
            <a:off x="4524375" y="1581150"/>
            <a:ext cx="7210425" cy="4122738"/>
          </a:xfrm>
          <a:prstGeom prst="rect">
            <a:avLst/>
          </a:prstGeom>
          <a:noFill/>
          <a:ln>
            <a:noFill/>
          </a:ln>
        </p:spPr>
      </p:sp>
      <p:pic>
        <p:nvPicPr>
          <p:cNvPr descr="A black background with white text&#10;&#10;Description automatically generated" id="128" name="Google Shape;128;p116"/>
          <p:cNvPicPr preferRelativeResize="0"/>
          <p:nvPr/>
        </p:nvPicPr>
        <p:blipFill rotWithShape="1">
          <a:blip r:embed="rId3">
            <a:alphaModFix/>
          </a:blip>
          <a:srcRect b="0" l="0" r="0" t="0"/>
          <a:stretch/>
        </p:blipFill>
        <p:spPr>
          <a:xfrm>
            <a:off x="523512" y="5727968"/>
            <a:ext cx="2329452" cy="1345664"/>
          </a:xfrm>
          <a:prstGeom prst="rect">
            <a:avLst/>
          </a:prstGeom>
          <a:noFill/>
          <a:ln>
            <a:noFill/>
          </a:ln>
        </p:spPr>
      </p:pic>
      <p:pic>
        <p:nvPicPr>
          <p:cNvPr descr="A white logo with a black background&#10;&#10;Description automatically generated" id="129" name="Google Shape;129;p116"/>
          <p:cNvPicPr preferRelativeResize="0"/>
          <p:nvPr/>
        </p:nvPicPr>
        <p:blipFill rotWithShape="1">
          <a:blip r:embed="rId4">
            <a:alphaModFix/>
          </a:blip>
          <a:srcRect b="0" l="0" r="0" t="0"/>
          <a:stretch/>
        </p:blipFill>
        <p:spPr>
          <a:xfrm>
            <a:off x="94313" y="6033516"/>
            <a:ext cx="858398" cy="743811"/>
          </a:xfrm>
          <a:prstGeom prst="rect">
            <a:avLst/>
          </a:prstGeom>
          <a:noFill/>
          <a:ln>
            <a:noFill/>
          </a:ln>
        </p:spPr>
      </p:pic>
      <p:sp>
        <p:nvSpPr>
          <p:cNvPr id="130" name="Google Shape;130;p116"/>
          <p:cNvSpPr/>
          <p:nvPr>
            <p:ph idx="4" type="body"/>
          </p:nvPr>
        </p:nvSpPr>
        <p:spPr>
          <a:xfrm>
            <a:off x="742837" y="3639872"/>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lvl1pPr indent="-228600" lvl="0" marL="457200" algn="ctr">
              <a:lnSpc>
                <a:spcPct val="100000"/>
              </a:lnSpc>
              <a:spcBef>
                <a:spcPts val="1000"/>
              </a:spcBef>
              <a:spcAft>
                <a:spcPts val="0"/>
              </a:spcAft>
              <a:buClr>
                <a:schemeClr val="dk1"/>
              </a:buClr>
              <a:buSzPts val="2400"/>
              <a:buNone/>
              <a:defRPr b="1" sz="24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116"/>
          <p:cNvSpPr txBox="1"/>
          <p:nvPr>
            <p:ph idx="5" type="body"/>
          </p:nvPr>
        </p:nvSpPr>
        <p:spPr>
          <a:xfrm>
            <a:off x="1210469" y="3218128"/>
            <a:ext cx="2913855"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2" name="Google Shape;132;p116"/>
          <p:cNvSpPr/>
          <p:nvPr>
            <p:ph idx="6" type="body"/>
          </p:nvPr>
        </p:nvSpPr>
        <p:spPr>
          <a:xfrm>
            <a:off x="742837" y="3218128"/>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lvl1pPr indent="-228600" lvl="0" marL="457200" algn="ctr">
              <a:lnSpc>
                <a:spcPct val="100000"/>
              </a:lnSpc>
              <a:spcBef>
                <a:spcPts val="1000"/>
              </a:spcBef>
              <a:spcAft>
                <a:spcPts val="0"/>
              </a:spcAft>
              <a:buClr>
                <a:schemeClr val="dk1"/>
              </a:buClr>
              <a:buSzPts val="2400"/>
              <a:buNone/>
              <a:defRPr b="1" sz="24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3" name="Google Shape;133;p116"/>
          <p:cNvSpPr txBox="1"/>
          <p:nvPr>
            <p:ph idx="7" type="body"/>
          </p:nvPr>
        </p:nvSpPr>
        <p:spPr>
          <a:xfrm>
            <a:off x="1210469" y="2794009"/>
            <a:ext cx="2913855"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116"/>
          <p:cNvSpPr/>
          <p:nvPr>
            <p:ph idx="8" type="body"/>
          </p:nvPr>
        </p:nvSpPr>
        <p:spPr>
          <a:xfrm>
            <a:off x="742837" y="2794009"/>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lvl1pPr indent="-228600" lvl="0" marL="457200" algn="ctr">
              <a:lnSpc>
                <a:spcPct val="100000"/>
              </a:lnSpc>
              <a:spcBef>
                <a:spcPts val="1000"/>
              </a:spcBef>
              <a:spcAft>
                <a:spcPts val="0"/>
              </a:spcAft>
              <a:buClr>
                <a:schemeClr val="dk1"/>
              </a:buClr>
              <a:buSzPts val="2400"/>
              <a:buNone/>
              <a:defRPr b="1" sz="24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5" name="Google Shape;135;p116"/>
          <p:cNvSpPr txBox="1"/>
          <p:nvPr>
            <p:ph idx="9" type="body"/>
          </p:nvPr>
        </p:nvSpPr>
        <p:spPr>
          <a:xfrm>
            <a:off x="1210469" y="2364095"/>
            <a:ext cx="2913855" cy="343446"/>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000"/>
              <a:buFont typeface="Arial"/>
              <a:buNone/>
              <a:defRPr b="0" sz="2000">
                <a:latin typeface="Rubik Light"/>
                <a:ea typeface="Rubik Light"/>
                <a:cs typeface="Rubik Light"/>
                <a:sym typeface="Rubik Light"/>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6" name="Google Shape;136;p116"/>
          <p:cNvSpPr/>
          <p:nvPr>
            <p:ph idx="13" type="body"/>
          </p:nvPr>
        </p:nvSpPr>
        <p:spPr>
          <a:xfrm>
            <a:off x="742837" y="2364095"/>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lvl1pPr indent="-228600" lvl="0" marL="457200" algn="ctr">
              <a:lnSpc>
                <a:spcPct val="100000"/>
              </a:lnSpc>
              <a:spcBef>
                <a:spcPts val="1000"/>
              </a:spcBef>
              <a:spcAft>
                <a:spcPts val="0"/>
              </a:spcAft>
              <a:buClr>
                <a:schemeClr val="dk1"/>
              </a:buClr>
              <a:buSzPts val="2400"/>
              <a:buNone/>
              <a:defRPr b="1" sz="2400">
                <a:latin typeface="Rubik"/>
                <a:ea typeface="Rubik"/>
                <a:cs typeface="Rubik"/>
                <a:sym typeface="Rubik"/>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0" Type="http://schemas.openxmlformats.org/officeDocument/2006/relationships/theme" Target="../theme/theme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Rubik"/>
              <a:buNone/>
              <a:defRPr b="1" i="0" sz="4400" u="none" cap="none" strike="noStrike">
                <a:solidFill>
                  <a:schemeClr val="dk1"/>
                </a:solidFill>
                <a:latin typeface="Rubik"/>
                <a:ea typeface="Rubik"/>
                <a:cs typeface="Rubik"/>
                <a:sym typeface="Rubi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Rubik Light"/>
                <a:ea typeface="Rubik Light"/>
                <a:cs typeface="Rubik Light"/>
                <a:sym typeface="Rubik Light"/>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Rubik Light"/>
                <a:ea typeface="Rubik Light"/>
                <a:cs typeface="Rubik Light"/>
                <a:sym typeface="Rubik Light"/>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Rubik Light"/>
                <a:ea typeface="Rubik Light"/>
                <a:cs typeface="Rubik Light"/>
                <a:sym typeface="Rubik Light"/>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ubik Light"/>
                <a:ea typeface="Rubik Light"/>
                <a:cs typeface="Rubik Light"/>
                <a:sym typeface="Rubik Light"/>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ubik Light"/>
                <a:ea typeface="Rubik Light"/>
                <a:cs typeface="Rubik Light"/>
                <a:sym typeface="Rubik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ubik Light"/>
                <a:ea typeface="Rubik Light"/>
                <a:cs typeface="Rubik Light"/>
                <a:sym typeface="Rubik Light"/>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ubik Light"/>
                <a:ea typeface="Rubik Light"/>
                <a:cs typeface="Rubik Light"/>
                <a:sym typeface="Rubik Light"/>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ubik Light"/>
                <a:ea typeface="Rubik Light"/>
                <a:cs typeface="Rubik Light"/>
                <a:sym typeface="Rubik Light"/>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Rubik Light"/>
                <a:ea typeface="Rubik Light"/>
                <a:cs typeface="Rubik Light"/>
                <a:sym typeface="Rubik Light"/>
              </a:defRPr>
            </a:lvl9pPr>
          </a:lstStyle>
          <a:p/>
        </p:txBody>
      </p:sp>
      <p:sp>
        <p:nvSpPr>
          <p:cNvPr id="12" name="Google Shape;12;p10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5819A"/>
                </a:solidFill>
                <a:latin typeface="Rubik Light"/>
                <a:ea typeface="Rubik Light"/>
                <a:cs typeface="Rubik Light"/>
                <a:sym typeface="Rubik Light"/>
              </a:defRPr>
            </a:lvl1pPr>
            <a:lvl2pPr lvl="1"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2pPr>
            <a:lvl3pPr lvl="2"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3pPr>
            <a:lvl4pPr lvl="3"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4pPr>
            <a:lvl5pPr lvl="4"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5pPr>
            <a:lvl6pPr lvl="5"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6pPr>
            <a:lvl7pPr lvl="6"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7pPr>
            <a:lvl8pPr lvl="7"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8pPr>
            <a:lvl9pPr lvl="8"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9pPr>
          </a:lstStyle>
          <a:p/>
        </p:txBody>
      </p:sp>
      <p:sp>
        <p:nvSpPr>
          <p:cNvPr id="13" name="Google Shape;13;p10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75819A"/>
                </a:solidFill>
                <a:latin typeface="Rubik Light"/>
                <a:ea typeface="Rubik Light"/>
                <a:cs typeface="Rubik Light"/>
                <a:sym typeface="Rubik Light"/>
              </a:defRPr>
            </a:lvl1pPr>
            <a:lvl2pPr lvl="1"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2pPr>
            <a:lvl3pPr lvl="2"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3pPr>
            <a:lvl4pPr lvl="3"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4pPr>
            <a:lvl5pPr lvl="4"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5pPr>
            <a:lvl6pPr lvl="5"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6pPr>
            <a:lvl7pPr lvl="6"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7pPr>
            <a:lvl8pPr lvl="7"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8pPr>
            <a:lvl9pPr lvl="8" marR="0" rtl="0" algn="l">
              <a:spcBef>
                <a:spcPts val="0"/>
              </a:spcBef>
              <a:spcAft>
                <a:spcPts val="0"/>
              </a:spcAft>
              <a:buSzPts val="1400"/>
              <a:buNone/>
              <a:defRPr b="0" i="0" sz="1800" u="none" cap="none" strike="noStrike">
                <a:solidFill>
                  <a:schemeClr val="dk1"/>
                </a:solidFill>
                <a:latin typeface="Rubik Light"/>
                <a:ea typeface="Rubik Light"/>
                <a:cs typeface="Rubik Light"/>
                <a:sym typeface="Rubik Light"/>
              </a:defRPr>
            </a:lvl9pPr>
          </a:lstStyle>
          <a:p/>
        </p:txBody>
      </p:sp>
      <p:sp>
        <p:nvSpPr>
          <p:cNvPr id="14" name="Google Shape;14;p10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75819A"/>
                </a:solidFill>
                <a:latin typeface="Rubik Light"/>
                <a:ea typeface="Rubik Light"/>
                <a:cs typeface="Rubik Light"/>
                <a:sym typeface="Rubik Light"/>
              </a:defRPr>
            </a:lvl1pPr>
            <a:lvl2pPr indent="0" lvl="1" marL="0" marR="0" rtl="0" algn="r">
              <a:spcBef>
                <a:spcPts val="0"/>
              </a:spcBef>
              <a:buNone/>
              <a:defRPr b="0" i="0" sz="1200" u="none" cap="none" strike="noStrike">
                <a:solidFill>
                  <a:srgbClr val="75819A"/>
                </a:solidFill>
                <a:latin typeface="Rubik Light"/>
                <a:ea typeface="Rubik Light"/>
                <a:cs typeface="Rubik Light"/>
                <a:sym typeface="Rubik Light"/>
              </a:defRPr>
            </a:lvl2pPr>
            <a:lvl3pPr indent="0" lvl="2" marL="0" marR="0" rtl="0" algn="r">
              <a:spcBef>
                <a:spcPts val="0"/>
              </a:spcBef>
              <a:buNone/>
              <a:defRPr b="0" i="0" sz="1200" u="none" cap="none" strike="noStrike">
                <a:solidFill>
                  <a:srgbClr val="75819A"/>
                </a:solidFill>
                <a:latin typeface="Rubik Light"/>
                <a:ea typeface="Rubik Light"/>
                <a:cs typeface="Rubik Light"/>
                <a:sym typeface="Rubik Light"/>
              </a:defRPr>
            </a:lvl3pPr>
            <a:lvl4pPr indent="0" lvl="3" marL="0" marR="0" rtl="0" algn="r">
              <a:spcBef>
                <a:spcPts val="0"/>
              </a:spcBef>
              <a:buNone/>
              <a:defRPr b="0" i="0" sz="1200" u="none" cap="none" strike="noStrike">
                <a:solidFill>
                  <a:srgbClr val="75819A"/>
                </a:solidFill>
                <a:latin typeface="Rubik Light"/>
                <a:ea typeface="Rubik Light"/>
                <a:cs typeface="Rubik Light"/>
                <a:sym typeface="Rubik Light"/>
              </a:defRPr>
            </a:lvl4pPr>
            <a:lvl5pPr indent="0" lvl="4" marL="0" marR="0" rtl="0" algn="r">
              <a:spcBef>
                <a:spcPts val="0"/>
              </a:spcBef>
              <a:buNone/>
              <a:defRPr b="0" i="0" sz="1200" u="none" cap="none" strike="noStrike">
                <a:solidFill>
                  <a:srgbClr val="75819A"/>
                </a:solidFill>
                <a:latin typeface="Rubik Light"/>
                <a:ea typeface="Rubik Light"/>
                <a:cs typeface="Rubik Light"/>
                <a:sym typeface="Rubik Light"/>
              </a:defRPr>
            </a:lvl5pPr>
            <a:lvl6pPr indent="0" lvl="5" marL="0" marR="0" rtl="0" algn="r">
              <a:spcBef>
                <a:spcPts val="0"/>
              </a:spcBef>
              <a:buNone/>
              <a:defRPr b="0" i="0" sz="1200" u="none" cap="none" strike="noStrike">
                <a:solidFill>
                  <a:srgbClr val="75819A"/>
                </a:solidFill>
                <a:latin typeface="Rubik Light"/>
                <a:ea typeface="Rubik Light"/>
                <a:cs typeface="Rubik Light"/>
                <a:sym typeface="Rubik Light"/>
              </a:defRPr>
            </a:lvl6pPr>
            <a:lvl7pPr indent="0" lvl="6" marL="0" marR="0" rtl="0" algn="r">
              <a:spcBef>
                <a:spcPts val="0"/>
              </a:spcBef>
              <a:buNone/>
              <a:defRPr b="0" i="0" sz="1200" u="none" cap="none" strike="noStrike">
                <a:solidFill>
                  <a:srgbClr val="75819A"/>
                </a:solidFill>
                <a:latin typeface="Rubik Light"/>
                <a:ea typeface="Rubik Light"/>
                <a:cs typeface="Rubik Light"/>
                <a:sym typeface="Rubik Light"/>
              </a:defRPr>
            </a:lvl7pPr>
            <a:lvl8pPr indent="0" lvl="7" marL="0" marR="0" rtl="0" algn="r">
              <a:spcBef>
                <a:spcPts val="0"/>
              </a:spcBef>
              <a:buNone/>
              <a:defRPr b="0" i="0" sz="1200" u="none" cap="none" strike="noStrike">
                <a:solidFill>
                  <a:srgbClr val="75819A"/>
                </a:solidFill>
                <a:latin typeface="Rubik Light"/>
                <a:ea typeface="Rubik Light"/>
                <a:cs typeface="Rubik Light"/>
                <a:sym typeface="Rubik Light"/>
              </a:defRPr>
            </a:lvl8pPr>
            <a:lvl9pPr indent="0" lvl="8" marL="0" marR="0" rtl="0" algn="r">
              <a:spcBef>
                <a:spcPts val="0"/>
              </a:spcBef>
              <a:buNone/>
              <a:defRPr b="0" i="0" sz="1200" u="none" cap="none" strike="noStrike">
                <a:solidFill>
                  <a:srgbClr val="75819A"/>
                </a:solidFill>
                <a:latin typeface="Rubik Light"/>
                <a:ea typeface="Rubik Light"/>
                <a:cs typeface="Rubik Light"/>
                <a:sym typeface="Rubik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30.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0.xml"/><Relationship Id="rId3" Type="http://schemas.openxmlformats.org/officeDocument/2006/relationships/hyperlink" Target="https://www.flippity.net/ma.php?k=1vxAnihSUlch08edIwKLAHao0vfotJ1hNd6MHWhA00Ww" TargetMode="Externa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1.xml"/><Relationship Id="rId3" Type="http://schemas.openxmlformats.org/officeDocument/2006/relationships/image" Target="../media/image123.png"/><Relationship Id="rId4" Type="http://schemas.openxmlformats.org/officeDocument/2006/relationships/image" Target="../media/image125.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2.xml"/><Relationship Id="rId3" Type="http://schemas.openxmlformats.org/officeDocument/2006/relationships/hyperlink" Target="https://www.flippity.net/ma.php?k=1vxAnihSUlch08edIwKLAHao0vfotJ1hNd6MHWhA00Ww" TargetMode="Externa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3.xml"/><Relationship Id="rId3" Type="http://schemas.openxmlformats.org/officeDocument/2006/relationships/image" Target="../media/image128.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4.xml"/><Relationship Id="rId3" Type="http://schemas.openxmlformats.org/officeDocument/2006/relationships/image" Target="../media/image136.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5.xml"/><Relationship Id="rId3" Type="http://schemas.openxmlformats.org/officeDocument/2006/relationships/hyperlink" Target="https://www.flippity.net/ma.php?k=1vxAnihSUlch08edIwKLAHao0vfotJ1hNd6MHWhA00Ww" TargetMode="External"/><Relationship Id="rId4" Type="http://schemas.openxmlformats.org/officeDocument/2006/relationships/hyperlink" Target="https://www.flippity.net/ma.php?k=1vxAnihSUlch08edIwKLAHao0vfotJ1hNd6MHWhA00Ww" TargetMode="Externa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6.xml"/><Relationship Id="rId3" Type="http://schemas.openxmlformats.org/officeDocument/2006/relationships/image" Target="../media/image42.png"/><Relationship Id="rId4" Type="http://schemas.openxmlformats.org/officeDocument/2006/relationships/image" Target="../media/image44.png"/><Relationship Id="rId9" Type="http://schemas.openxmlformats.org/officeDocument/2006/relationships/image" Target="../media/image50.png"/><Relationship Id="rId5" Type="http://schemas.openxmlformats.org/officeDocument/2006/relationships/image" Target="../media/image43.png"/><Relationship Id="rId6" Type="http://schemas.openxmlformats.org/officeDocument/2006/relationships/image" Target="../media/image51.png"/><Relationship Id="rId7" Type="http://schemas.openxmlformats.org/officeDocument/2006/relationships/image" Target="../media/image49.png"/><Relationship Id="rId8" Type="http://schemas.openxmlformats.org/officeDocument/2006/relationships/image" Target="../media/image46.png"/><Relationship Id="rId11" Type="http://schemas.openxmlformats.org/officeDocument/2006/relationships/image" Target="../media/image45.png"/><Relationship Id="rId10" Type="http://schemas.openxmlformats.org/officeDocument/2006/relationships/image" Target="../media/image47.png"/><Relationship Id="rId13" Type="http://schemas.openxmlformats.org/officeDocument/2006/relationships/image" Target="../media/image54.png"/><Relationship Id="rId12" Type="http://schemas.openxmlformats.org/officeDocument/2006/relationships/image" Target="../media/image48.png"/><Relationship Id="rId14" Type="http://schemas.openxmlformats.org/officeDocument/2006/relationships/image" Target="../media/image5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23.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 Id="rId3" Type="http://schemas.openxmlformats.org/officeDocument/2006/relationships/image" Target="../media/image24.png"/><Relationship Id="rId4" Type="http://schemas.openxmlformats.org/officeDocument/2006/relationships/image" Target="../media/image29.png"/><Relationship Id="rId5" Type="http://schemas.openxmlformats.org/officeDocument/2006/relationships/image" Target="../media/image4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22.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32.png"/><Relationship Id="rId4" Type="http://schemas.openxmlformats.org/officeDocument/2006/relationships/image" Target="../media/image36.png"/><Relationship Id="rId5" Type="http://schemas.openxmlformats.org/officeDocument/2006/relationships/image" Target="../media/image3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39.png"/><Relationship Id="rId4" Type="http://schemas.openxmlformats.org/officeDocument/2006/relationships/image" Target="../media/image35.png"/><Relationship Id="rId5"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38.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42.png"/><Relationship Id="rId4" Type="http://schemas.openxmlformats.org/officeDocument/2006/relationships/image" Target="../media/image44.png"/><Relationship Id="rId9" Type="http://schemas.openxmlformats.org/officeDocument/2006/relationships/image" Target="../media/image50.png"/><Relationship Id="rId5" Type="http://schemas.openxmlformats.org/officeDocument/2006/relationships/image" Target="../media/image43.png"/><Relationship Id="rId6" Type="http://schemas.openxmlformats.org/officeDocument/2006/relationships/image" Target="../media/image51.png"/><Relationship Id="rId7" Type="http://schemas.openxmlformats.org/officeDocument/2006/relationships/image" Target="../media/image49.png"/><Relationship Id="rId8" Type="http://schemas.openxmlformats.org/officeDocument/2006/relationships/image" Target="../media/image46.png"/><Relationship Id="rId11" Type="http://schemas.openxmlformats.org/officeDocument/2006/relationships/image" Target="../media/image45.png"/><Relationship Id="rId10" Type="http://schemas.openxmlformats.org/officeDocument/2006/relationships/image" Target="../media/image47.png"/><Relationship Id="rId13" Type="http://schemas.openxmlformats.org/officeDocument/2006/relationships/image" Target="../media/image54.png"/><Relationship Id="rId12" Type="http://schemas.openxmlformats.org/officeDocument/2006/relationships/image" Target="../media/image48.png"/><Relationship Id="rId14" Type="http://schemas.openxmlformats.org/officeDocument/2006/relationships/image" Target="../media/image5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22.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image" Target="../media/image5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image" Target="../media/image5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 Id="rId3" Type="http://schemas.openxmlformats.org/officeDocument/2006/relationships/image" Target="../media/image5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 Id="rId3" Type="http://schemas.openxmlformats.org/officeDocument/2006/relationships/image" Target="../media/image57.png"/><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2.xml"/><Relationship Id="rId3" Type="http://schemas.openxmlformats.org/officeDocument/2006/relationships/image" Target="../media/image5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3.xml"/><Relationship Id="rId3" Type="http://schemas.openxmlformats.org/officeDocument/2006/relationships/image" Target="../media/image60.png"/><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image" Target="../media/image6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6.xml"/><Relationship Id="rId3" Type="http://schemas.openxmlformats.org/officeDocument/2006/relationships/image" Target="../media/image63.png"/><Relationship Id="rId4" Type="http://schemas.openxmlformats.org/officeDocument/2006/relationships/image" Target="../media/image6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7.xml"/><Relationship Id="rId3" Type="http://schemas.openxmlformats.org/officeDocument/2006/relationships/image" Target="../media/image6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8.xml"/><Relationship Id="rId3" Type="http://schemas.openxmlformats.org/officeDocument/2006/relationships/image" Target="../media/image6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9.xml"/><Relationship Id="rId3" Type="http://schemas.openxmlformats.org/officeDocument/2006/relationships/image" Target="../media/image6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0.xml"/><Relationship Id="rId3" Type="http://schemas.openxmlformats.org/officeDocument/2006/relationships/image" Target="../media/image6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1.xml"/><Relationship Id="rId3" Type="http://schemas.openxmlformats.org/officeDocument/2006/relationships/image" Target="../media/image67.png"/><Relationship Id="rId4" Type="http://schemas.openxmlformats.org/officeDocument/2006/relationships/image" Target="../media/image6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2.xml"/><Relationship Id="rId3" Type="http://schemas.openxmlformats.org/officeDocument/2006/relationships/image" Target="../media/image6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3.xml"/><Relationship Id="rId3" Type="http://schemas.openxmlformats.org/officeDocument/2006/relationships/image" Target="../media/image73.png"/><Relationship Id="rId4" Type="http://schemas.openxmlformats.org/officeDocument/2006/relationships/image" Target="../media/image6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 Id="rId3" Type="http://schemas.openxmlformats.org/officeDocument/2006/relationships/image" Target="../media/image42.png"/><Relationship Id="rId4" Type="http://schemas.openxmlformats.org/officeDocument/2006/relationships/image" Target="../media/image44.png"/><Relationship Id="rId9" Type="http://schemas.openxmlformats.org/officeDocument/2006/relationships/image" Target="../media/image50.png"/><Relationship Id="rId5" Type="http://schemas.openxmlformats.org/officeDocument/2006/relationships/image" Target="../media/image43.png"/><Relationship Id="rId6" Type="http://schemas.openxmlformats.org/officeDocument/2006/relationships/image" Target="../media/image51.png"/><Relationship Id="rId7" Type="http://schemas.openxmlformats.org/officeDocument/2006/relationships/image" Target="../media/image49.png"/><Relationship Id="rId8" Type="http://schemas.openxmlformats.org/officeDocument/2006/relationships/image" Target="../media/image46.png"/><Relationship Id="rId11" Type="http://schemas.openxmlformats.org/officeDocument/2006/relationships/image" Target="../media/image45.png"/><Relationship Id="rId10" Type="http://schemas.openxmlformats.org/officeDocument/2006/relationships/image" Target="../media/image47.png"/><Relationship Id="rId13" Type="http://schemas.openxmlformats.org/officeDocument/2006/relationships/image" Target="../media/image54.png"/><Relationship Id="rId12" Type="http://schemas.openxmlformats.org/officeDocument/2006/relationships/image" Target="../media/image48.png"/><Relationship Id="rId14" Type="http://schemas.openxmlformats.org/officeDocument/2006/relationships/image" Target="../media/image5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9.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2.xml"/><Relationship Id="rId3" Type="http://schemas.openxmlformats.org/officeDocument/2006/relationships/image" Target="../media/image22.png"/><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3.xml"/><Relationship Id="rId3" Type="http://schemas.openxmlformats.org/officeDocument/2006/relationships/image" Target="../media/image8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4.xml"/><Relationship Id="rId3" Type="http://schemas.openxmlformats.org/officeDocument/2006/relationships/image" Target="../media/image83.png"/><Relationship Id="rId4" Type="http://schemas.openxmlformats.org/officeDocument/2006/relationships/image" Target="../media/image63.png"/><Relationship Id="rId5" Type="http://schemas.openxmlformats.org/officeDocument/2006/relationships/image" Target="../media/image82.png"/><Relationship Id="rId6" Type="http://schemas.openxmlformats.org/officeDocument/2006/relationships/image" Target="../media/image88.png"/><Relationship Id="rId7" Type="http://schemas.openxmlformats.org/officeDocument/2006/relationships/image" Target="../media/image95.png"/><Relationship Id="rId8" Type="http://schemas.openxmlformats.org/officeDocument/2006/relationships/image" Target="../media/image8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6.xml"/><Relationship Id="rId3" Type="http://schemas.openxmlformats.org/officeDocument/2006/relationships/image" Target="../media/image8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7.xml"/><Relationship Id="rId3" Type="http://schemas.openxmlformats.org/officeDocument/2006/relationships/image" Target="../media/image88.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8.xml"/><Relationship Id="rId3" Type="http://schemas.openxmlformats.org/officeDocument/2006/relationships/image" Target="../media/image87.png"/><Relationship Id="rId4" Type="http://schemas.openxmlformats.org/officeDocument/2006/relationships/image" Target="../media/image92.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9.xml"/><Relationship Id="rId3" Type="http://schemas.openxmlformats.org/officeDocument/2006/relationships/image" Target="../media/image95.png"/><Relationship Id="rId4" Type="http://schemas.openxmlformats.org/officeDocument/2006/relationships/image" Target="../media/image9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0.xml"/><Relationship Id="rId3" Type="http://schemas.openxmlformats.org/officeDocument/2006/relationships/image" Target="../media/image95.png"/><Relationship Id="rId4" Type="http://schemas.openxmlformats.org/officeDocument/2006/relationships/image" Target="../media/image9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1.xml"/><Relationship Id="rId3" Type="http://schemas.openxmlformats.org/officeDocument/2006/relationships/image" Target="../media/image22.png"/><Relationship Id="rId4" Type="http://schemas.openxmlformats.org/officeDocument/2006/relationships/image" Target="../media/image2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3.xml"/><Relationship Id="rId3" Type="http://schemas.openxmlformats.org/officeDocument/2006/relationships/image" Target="../media/image10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4.xml"/><Relationship Id="rId3" Type="http://schemas.openxmlformats.org/officeDocument/2006/relationships/image" Target="../media/image9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5.xml"/><Relationship Id="rId3" Type="http://schemas.openxmlformats.org/officeDocument/2006/relationships/image" Target="../media/image96.png"/><Relationship Id="rId4" Type="http://schemas.openxmlformats.org/officeDocument/2006/relationships/image" Target="../media/image99.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7.xml"/><Relationship Id="rId3" Type="http://schemas.openxmlformats.org/officeDocument/2006/relationships/image" Target="../media/image97.png"/><Relationship Id="rId4" Type="http://schemas.openxmlformats.org/officeDocument/2006/relationships/image" Target="../media/image100.png"/><Relationship Id="rId5" Type="http://schemas.openxmlformats.org/officeDocument/2006/relationships/image" Target="../media/image10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8.xml"/><Relationship Id="rId3" Type="http://schemas.openxmlformats.org/officeDocument/2006/relationships/image" Target="../media/image42.png"/><Relationship Id="rId4" Type="http://schemas.openxmlformats.org/officeDocument/2006/relationships/image" Target="../media/image44.png"/><Relationship Id="rId9" Type="http://schemas.openxmlformats.org/officeDocument/2006/relationships/image" Target="../media/image50.png"/><Relationship Id="rId5" Type="http://schemas.openxmlformats.org/officeDocument/2006/relationships/image" Target="../media/image43.png"/><Relationship Id="rId6" Type="http://schemas.openxmlformats.org/officeDocument/2006/relationships/image" Target="../media/image51.png"/><Relationship Id="rId7" Type="http://schemas.openxmlformats.org/officeDocument/2006/relationships/image" Target="../media/image49.png"/><Relationship Id="rId8" Type="http://schemas.openxmlformats.org/officeDocument/2006/relationships/image" Target="../media/image46.png"/><Relationship Id="rId11" Type="http://schemas.openxmlformats.org/officeDocument/2006/relationships/image" Target="../media/image45.png"/><Relationship Id="rId10" Type="http://schemas.openxmlformats.org/officeDocument/2006/relationships/image" Target="../media/image47.png"/><Relationship Id="rId13" Type="http://schemas.openxmlformats.org/officeDocument/2006/relationships/image" Target="../media/image54.png"/><Relationship Id="rId12" Type="http://schemas.openxmlformats.org/officeDocument/2006/relationships/image" Target="../media/image48.png"/><Relationship Id="rId14" Type="http://schemas.openxmlformats.org/officeDocument/2006/relationships/image" Target="../media/image52.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22.png"/><Relationship Id="rId4" Type="http://schemas.openxmlformats.org/officeDocument/2006/relationships/image" Target="../media/image28.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0.xml"/><Relationship Id="rId3" Type="http://schemas.openxmlformats.org/officeDocument/2006/relationships/image" Target="../media/image14.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3.xml"/><Relationship Id="rId3" Type="http://schemas.openxmlformats.org/officeDocument/2006/relationships/image" Target="../media/image22.png"/><Relationship Id="rId4" Type="http://schemas.openxmlformats.org/officeDocument/2006/relationships/image" Target="../media/image28.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4.xml"/><Relationship Id="rId3" Type="http://schemas.openxmlformats.org/officeDocument/2006/relationships/image" Target="../media/image104.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5.xml"/><Relationship Id="rId3" Type="http://schemas.openxmlformats.org/officeDocument/2006/relationships/image" Target="../media/image104.png"/><Relationship Id="rId4" Type="http://schemas.openxmlformats.org/officeDocument/2006/relationships/image" Target="../media/image106.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6.xml"/><Relationship Id="rId3" Type="http://schemas.openxmlformats.org/officeDocument/2006/relationships/image" Target="../media/image105.png"/><Relationship Id="rId4" Type="http://schemas.openxmlformats.org/officeDocument/2006/relationships/image" Target="../media/image107.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7.xml"/><Relationship Id="rId3" Type="http://schemas.openxmlformats.org/officeDocument/2006/relationships/image" Target="../media/image109.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8.xml"/><Relationship Id="rId3" Type="http://schemas.openxmlformats.org/officeDocument/2006/relationships/image" Target="../media/image109.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9.xml"/><Relationship Id="rId3" Type="http://schemas.openxmlformats.org/officeDocument/2006/relationships/image" Target="../media/image10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0.xml"/><Relationship Id="rId3" Type="http://schemas.openxmlformats.org/officeDocument/2006/relationships/image" Target="../media/image109.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1.xml"/><Relationship Id="rId3" Type="http://schemas.openxmlformats.org/officeDocument/2006/relationships/image" Target="../media/image110.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2.xml"/><Relationship Id="rId3" Type="http://schemas.openxmlformats.org/officeDocument/2006/relationships/image" Target="../media/image111.png"/><Relationship Id="rId4" Type="http://schemas.openxmlformats.org/officeDocument/2006/relationships/image" Target="../media/image113.png"/><Relationship Id="rId5" Type="http://schemas.openxmlformats.org/officeDocument/2006/relationships/image" Target="../media/image114.png"/><Relationship Id="rId6" Type="http://schemas.openxmlformats.org/officeDocument/2006/relationships/image" Target="../media/image117.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3.xml"/><Relationship Id="rId3" Type="http://schemas.openxmlformats.org/officeDocument/2006/relationships/image" Target="../media/image42.png"/><Relationship Id="rId4" Type="http://schemas.openxmlformats.org/officeDocument/2006/relationships/image" Target="../media/image44.png"/><Relationship Id="rId9" Type="http://schemas.openxmlformats.org/officeDocument/2006/relationships/image" Target="../media/image50.png"/><Relationship Id="rId5" Type="http://schemas.openxmlformats.org/officeDocument/2006/relationships/image" Target="../media/image43.png"/><Relationship Id="rId6" Type="http://schemas.openxmlformats.org/officeDocument/2006/relationships/image" Target="../media/image51.png"/><Relationship Id="rId7" Type="http://schemas.openxmlformats.org/officeDocument/2006/relationships/image" Target="../media/image49.png"/><Relationship Id="rId8" Type="http://schemas.openxmlformats.org/officeDocument/2006/relationships/image" Target="../media/image46.png"/><Relationship Id="rId11" Type="http://schemas.openxmlformats.org/officeDocument/2006/relationships/image" Target="../media/image45.png"/><Relationship Id="rId10" Type="http://schemas.openxmlformats.org/officeDocument/2006/relationships/image" Target="../media/image47.png"/><Relationship Id="rId13" Type="http://schemas.openxmlformats.org/officeDocument/2006/relationships/image" Target="../media/image54.png"/><Relationship Id="rId12" Type="http://schemas.openxmlformats.org/officeDocument/2006/relationships/image" Target="../media/image48.png"/><Relationship Id="rId14" Type="http://schemas.openxmlformats.org/officeDocument/2006/relationships/image" Target="../media/image52.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5.xml"/><Relationship Id="rId3" Type="http://schemas.openxmlformats.org/officeDocument/2006/relationships/image" Target="../media/image14.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8.xml"/><Relationship Id="rId3" Type="http://schemas.openxmlformats.org/officeDocument/2006/relationships/image" Target="../media/image31.png"/><Relationship Id="rId4" Type="http://schemas.openxmlformats.org/officeDocument/2006/relationships/image" Target="../media/image120.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9.xml"/><Relationship Id="rId3" Type="http://schemas.openxmlformats.org/officeDocument/2006/relationships/image" Target="../media/image1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0.xml"/><Relationship Id="rId3" Type="http://schemas.openxmlformats.org/officeDocument/2006/relationships/hyperlink" Target="https://docs.google.com/document/d/1DfdfnJ5jb1hCrpwudCiBio5F-sMk-S6H/edit" TargetMode="External"/><Relationship Id="rId4" Type="http://schemas.openxmlformats.org/officeDocument/2006/relationships/image" Target="../media/image115.png"/><Relationship Id="rId5" Type="http://schemas.openxmlformats.org/officeDocument/2006/relationships/image" Target="../media/image116.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1.xml"/><Relationship Id="rId3" Type="http://schemas.openxmlformats.org/officeDocument/2006/relationships/image" Target="../media/image122.png"/><Relationship Id="rId4" Type="http://schemas.openxmlformats.org/officeDocument/2006/relationships/image" Target="../media/image124.png"/><Relationship Id="rId5" Type="http://schemas.openxmlformats.org/officeDocument/2006/relationships/image" Target="../media/image119.png"/><Relationship Id="rId6" Type="http://schemas.openxmlformats.org/officeDocument/2006/relationships/image" Target="../media/image121.png"/><Relationship Id="rId7" Type="http://schemas.openxmlformats.org/officeDocument/2006/relationships/image" Target="../media/image123.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2.xml"/><Relationship Id="rId3" Type="http://schemas.openxmlformats.org/officeDocument/2006/relationships/image" Target="../media/image124.png"/><Relationship Id="rId4" Type="http://schemas.openxmlformats.org/officeDocument/2006/relationships/image" Target="../media/image126.png"/><Relationship Id="rId5" Type="http://schemas.openxmlformats.org/officeDocument/2006/relationships/image" Target="../media/image125.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3.xml"/><Relationship Id="rId3" Type="http://schemas.openxmlformats.org/officeDocument/2006/relationships/image" Target="../media/image124.png"/><Relationship Id="rId4" Type="http://schemas.openxmlformats.org/officeDocument/2006/relationships/image" Target="../media/image127.png"/><Relationship Id="rId5" Type="http://schemas.openxmlformats.org/officeDocument/2006/relationships/image" Target="../media/image128.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4.xml"/><Relationship Id="rId3" Type="http://schemas.openxmlformats.org/officeDocument/2006/relationships/image" Target="../media/image124.png"/><Relationship Id="rId4" Type="http://schemas.openxmlformats.org/officeDocument/2006/relationships/image" Target="../media/image130.png"/><Relationship Id="rId5" Type="http://schemas.openxmlformats.org/officeDocument/2006/relationships/image" Target="../media/image128.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5.xml"/><Relationship Id="rId3" Type="http://schemas.openxmlformats.org/officeDocument/2006/relationships/image" Target="../media/image124.png"/><Relationship Id="rId4" Type="http://schemas.openxmlformats.org/officeDocument/2006/relationships/image" Target="../media/image132.png"/><Relationship Id="rId5" Type="http://schemas.openxmlformats.org/officeDocument/2006/relationships/image" Target="../media/image131.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6.xml"/><Relationship Id="rId3" Type="http://schemas.openxmlformats.org/officeDocument/2006/relationships/image" Target="../media/image124.png"/><Relationship Id="rId4" Type="http://schemas.openxmlformats.org/officeDocument/2006/relationships/image" Target="../media/image138.png"/><Relationship Id="rId5" Type="http://schemas.openxmlformats.org/officeDocument/2006/relationships/image" Target="../media/image136.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9.xml"/><Relationship Id="rId3" Type="http://schemas.openxmlformats.org/officeDocument/2006/relationships/image" Target="../media/image121.png"/><Relationship Id="rId4" Type="http://schemas.openxmlformats.org/officeDocument/2006/relationships/image" Target="../media/image1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10"/>
          <p:cNvSpPr txBox="1"/>
          <p:nvPr>
            <p:ph idx="12" type="sldNum"/>
          </p:nvPr>
        </p:nvSpPr>
        <p:spPr>
          <a:xfrm>
            <a:off x="1227787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48" name="Google Shape;448;p10"/>
          <p:cNvSpPr txBox="1"/>
          <p:nvPr>
            <p:ph idx="1" type="body"/>
          </p:nvPr>
        </p:nvSpPr>
        <p:spPr>
          <a:xfrm>
            <a:off x="2934052" y="687578"/>
            <a:ext cx="2913900" cy="343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Arial"/>
              <a:buNone/>
            </a:pPr>
            <a:r>
              <a:rPr b="1" lang="en-US" sz="3600"/>
              <a:t>Ethernet</a:t>
            </a:r>
            <a:endParaRPr/>
          </a:p>
        </p:txBody>
      </p:sp>
      <p:sp>
        <p:nvSpPr>
          <p:cNvPr id="449" name="Google Shape;449;p10"/>
          <p:cNvSpPr/>
          <p:nvPr>
            <p:ph idx="2" type="body"/>
          </p:nvPr>
        </p:nvSpPr>
        <p:spPr>
          <a:xfrm>
            <a:off x="2534002" y="765863"/>
            <a:ext cx="400200" cy="400200"/>
          </a:xfrm>
          <a:prstGeom prst="roundRect">
            <a:avLst>
              <a:gd fmla="val 50000" name="adj"/>
            </a:avLst>
          </a:prstGeom>
          <a:solidFill>
            <a:schemeClr val="accent2"/>
          </a:solidFill>
          <a:ln>
            <a:noFill/>
          </a:ln>
        </p:spPr>
        <p:txBody>
          <a:bodyPr anchorCtr="0" anchor="ctr" bIns="45700" lIns="91425" spcFirstLastPara="1" rIns="91425" wrap="square" tIns="45700">
            <a:normAutofit fontScale="62500" lnSpcReduction="20000"/>
          </a:bodyPr>
          <a:lstStyle/>
          <a:p>
            <a:pPr indent="0" lvl="0" marL="0" rtl="0" algn="ctr">
              <a:lnSpc>
                <a:spcPct val="100000"/>
              </a:lnSpc>
              <a:spcBef>
                <a:spcPts val="0"/>
              </a:spcBef>
              <a:spcAft>
                <a:spcPts val="0"/>
              </a:spcAft>
              <a:buClr>
                <a:schemeClr val="dk1"/>
              </a:buClr>
              <a:buSzPct val="100000"/>
              <a:buNone/>
            </a:pPr>
            <a:r>
              <a:rPr lang="en-US"/>
              <a:t>1</a:t>
            </a:r>
            <a:endParaRPr/>
          </a:p>
        </p:txBody>
      </p:sp>
      <p:sp>
        <p:nvSpPr>
          <p:cNvPr id="450" name="Google Shape;450;p10"/>
          <p:cNvSpPr txBox="1"/>
          <p:nvPr>
            <p:ph idx="3" type="body"/>
          </p:nvPr>
        </p:nvSpPr>
        <p:spPr>
          <a:xfrm>
            <a:off x="2939560" y="2863515"/>
            <a:ext cx="7535100" cy="26109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400"/>
              <a:buNone/>
            </a:pPr>
            <a:r>
              <a:rPr lang="en-US" sz="2400"/>
              <a:t>Ethernet debe tener una conexión por cable entre la pared y el ordenador mediante un cable ethernet especial.</a:t>
            </a:r>
            <a:endParaRPr/>
          </a:p>
          <a:p>
            <a:pPr indent="0" lvl="0" marL="0" rtl="0" algn="l">
              <a:lnSpc>
                <a:spcPct val="90000"/>
              </a:lnSpc>
              <a:spcBef>
                <a:spcPts val="1000"/>
              </a:spcBef>
              <a:spcAft>
                <a:spcPts val="0"/>
              </a:spcAft>
              <a:buClr>
                <a:schemeClr val="dk1"/>
              </a:buClr>
              <a:buSzPts val="2400"/>
              <a:buNone/>
            </a:pPr>
            <a:r>
              <a:t/>
            </a:r>
            <a:endParaRPr sz="2400"/>
          </a:p>
          <a:p>
            <a:pPr indent="0" lvl="0" marL="0" rtl="0" algn="l">
              <a:lnSpc>
                <a:spcPct val="90000"/>
              </a:lnSpc>
              <a:spcBef>
                <a:spcPts val="1000"/>
              </a:spcBef>
              <a:spcAft>
                <a:spcPts val="0"/>
              </a:spcAft>
              <a:buClr>
                <a:schemeClr val="dk1"/>
              </a:buClr>
              <a:buSzPts val="2400"/>
              <a:buNone/>
            </a:pPr>
            <a:r>
              <a:rPr lang="en-US" sz="2400"/>
              <a:t>El cable </a:t>
            </a:r>
            <a:r>
              <a:rPr lang="en-US" sz="2400"/>
              <a:t>EEthernet se </a:t>
            </a:r>
            <a:r>
              <a:rPr lang="en-US" sz="2400"/>
              <a:t>onecta a tipos especiales de cables instalados en edificios que se conectan a Internet.</a:t>
            </a:r>
            <a:endParaRPr sz="2400"/>
          </a:p>
        </p:txBody>
      </p:sp>
      <p:sp>
        <p:nvSpPr>
          <p:cNvPr id="451" name="Google Shape;451;p10"/>
          <p:cNvSpPr txBox="1"/>
          <p:nvPr>
            <p:ph idx="4" type="body"/>
          </p:nvPr>
        </p:nvSpPr>
        <p:spPr>
          <a:xfrm>
            <a:off x="2934052" y="1338766"/>
            <a:ext cx="9094800" cy="706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sz="2000">
                <a:latin typeface="Rubik"/>
                <a:ea typeface="Rubik"/>
                <a:cs typeface="Rubik"/>
                <a:sym typeface="Rubik"/>
              </a:rPr>
              <a:t>Ethernet (n): un sistema de cables y dispositivos para conectar ordenadores </a:t>
            </a:r>
            <a:r>
              <a:rPr b="1" lang="en-US" sz="2000">
                <a:latin typeface="Rubik"/>
                <a:ea typeface="Rubik"/>
                <a:cs typeface="Rubik"/>
                <a:sym typeface="Rubik"/>
              </a:rPr>
              <a:t>a internet.</a:t>
            </a:r>
            <a:endParaRPr sz="2000"/>
          </a:p>
        </p:txBody>
      </p:sp>
      <p:sp>
        <p:nvSpPr>
          <p:cNvPr id="452" name="Google Shape;452;p10"/>
          <p:cNvSpPr txBox="1"/>
          <p:nvPr>
            <p:ph idx="11" type="ftr"/>
          </p:nvPr>
        </p:nvSpPr>
        <p:spPr>
          <a:xfrm>
            <a:off x="8793100" y="6116331"/>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a:p>
            <a:pPr indent="0" lvl="0" marL="0" rtl="0" algn="l">
              <a:spcBef>
                <a:spcPts val="0"/>
              </a:spcBef>
              <a:spcAft>
                <a:spcPts val="0"/>
              </a:spcAft>
              <a:buNone/>
            </a:pPr>
            <a:r>
              <a:t/>
            </a:r>
            <a:endParaRPr/>
          </a:p>
        </p:txBody>
      </p:sp>
      <p:pic>
        <p:nvPicPr>
          <p:cNvPr descr="Une image contenant capture d’écran&#10;&#10;Description générée automatiquement" id="453" name="Google Shape;453;p10"/>
          <p:cNvPicPr preferRelativeResize="0"/>
          <p:nvPr/>
        </p:nvPicPr>
        <p:blipFill rotWithShape="1">
          <a:blip r:embed="rId3">
            <a:alphaModFix/>
          </a:blip>
          <a:srcRect b="0" l="0" r="0" t="0"/>
          <a:stretch/>
        </p:blipFill>
        <p:spPr>
          <a:xfrm>
            <a:off x="9737678" y="780931"/>
            <a:ext cx="4407373" cy="5335389"/>
          </a:xfrm>
          <a:prstGeom prst="rect">
            <a:avLst/>
          </a:prstGeom>
          <a:noFill/>
          <a:ln>
            <a:noFill/>
          </a:ln>
        </p:spPr>
      </p:pic>
      <p:sp>
        <p:nvSpPr>
          <p:cNvPr id="454" name="Google Shape;454;p10"/>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a internet.</a:t>
            </a:r>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6" name="Shape 1676"/>
        <p:cNvGrpSpPr/>
        <p:nvPr/>
      </p:nvGrpSpPr>
      <p:grpSpPr>
        <a:xfrm>
          <a:off x="0" y="0"/>
          <a:ext cx="0" cy="0"/>
          <a:chOff x="0" y="0"/>
          <a:chExt cx="0" cy="0"/>
        </a:xfrm>
      </p:grpSpPr>
      <p:sp>
        <p:nvSpPr>
          <p:cNvPr id="1677" name="Google Shape;1677;p100"/>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78" name="Google Shape;1678;p100"/>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a:t>
            </a:r>
            <a:endParaRPr/>
          </a:p>
        </p:txBody>
      </p:sp>
      <p:sp>
        <p:nvSpPr>
          <p:cNvPr id="1679" name="Google Shape;1679;p100">
            <a:hlinkClick r:id="rId3"/>
          </p:cNvPr>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5 Lección 5.Actividades de copiar y recortar </a:t>
            </a:r>
            <a:endParaRPr b="1" sz="2000">
              <a:solidFill>
                <a:schemeClr val="dk1"/>
              </a:solidFill>
              <a:latin typeface="Rubik"/>
              <a:ea typeface="Rubik"/>
              <a:cs typeface="Rubik"/>
              <a:sym typeface="Rubik"/>
            </a:endParaRPr>
          </a:p>
        </p:txBody>
      </p:sp>
      <p:grpSp>
        <p:nvGrpSpPr>
          <p:cNvPr id="1680" name="Google Shape;1680;p100"/>
          <p:cNvGrpSpPr/>
          <p:nvPr/>
        </p:nvGrpSpPr>
        <p:grpSpPr>
          <a:xfrm>
            <a:off x="2305632" y="2273127"/>
            <a:ext cx="1397996" cy="1696720"/>
            <a:chOff x="4711290" y="1942774"/>
            <a:chExt cx="1950967" cy="2367850"/>
          </a:xfrm>
        </p:grpSpPr>
        <p:sp>
          <p:nvSpPr>
            <p:cNvPr id="1681" name="Google Shape;1681;p100"/>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682" name="Google Shape;1682;p100"/>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683" name="Google Shape;1683;p100"/>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684" name="Google Shape;1684;p10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a:p>
            <a:pPr indent="0" lvl="0" marL="0" rtl="0" algn="l">
              <a:spcBef>
                <a:spcPts val="0"/>
              </a:spcBef>
              <a:spcAft>
                <a:spcPts val="0"/>
              </a:spcAft>
              <a:buNone/>
            </a:pPr>
            <a:r>
              <a:t/>
            </a:r>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9" name="Shape 1689"/>
        <p:cNvGrpSpPr/>
        <p:nvPr/>
      </p:nvGrpSpPr>
      <p:grpSpPr>
        <a:xfrm>
          <a:off x="0" y="0"/>
          <a:ext cx="0" cy="0"/>
          <a:chOff x="0" y="0"/>
          <a:chExt cx="0" cy="0"/>
        </a:xfrm>
      </p:grpSpPr>
      <p:sp>
        <p:nvSpPr>
          <p:cNvPr id="1690" name="Google Shape;1690;p101"/>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91" name="Google Shape;1691;p101"/>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2800"/>
              <a:buNone/>
            </a:pPr>
            <a:r>
              <a:rPr lang="en-US" sz="2800"/>
              <a:t>[Opcional] Cortar y Pegar</a:t>
            </a:r>
            <a:endParaRPr sz="2800"/>
          </a:p>
        </p:txBody>
      </p:sp>
      <p:sp>
        <p:nvSpPr>
          <p:cNvPr id="1692" name="Google Shape;1692;p101"/>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693" name="Google Shape;1693;p101"/>
          <p:cNvSpPr txBox="1"/>
          <p:nvPr/>
        </p:nvSpPr>
        <p:spPr>
          <a:xfrm>
            <a:off x="691938" y="1520112"/>
            <a:ext cx="8665422" cy="28623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Cortar y Pegar se utiliza normalmente para mover texto de un lugar a otro y así no tener que volver a escribir lo mismo en un lugar diferente.</a:t>
            </a:r>
            <a:endParaRPr/>
          </a:p>
          <a:p>
            <a:pPr indent="0" lvl="0" marL="0" marR="0" rtl="0" algn="l">
              <a:spcBef>
                <a:spcPts val="0"/>
              </a:spcBef>
              <a:spcAft>
                <a:spcPts val="0"/>
              </a:spcAft>
              <a:buNone/>
            </a:pPr>
            <a:r>
              <a:t/>
            </a:r>
            <a:endParaRPr b="1" sz="1800">
              <a:solidFill>
                <a:schemeClr val="dk1"/>
              </a:solidFill>
              <a:latin typeface="Rubik"/>
              <a:ea typeface="Rubik"/>
              <a:cs typeface="Rubik"/>
              <a:sym typeface="Rubik"/>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¿Cuáles son los pasos para mover un texto de un lugar a otro?</a:t>
            </a:r>
            <a:endParaRPr/>
          </a:p>
          <a:p>
            <a:pPr indent="-342900" lvl="1" marL="800100" marR="0" rtl="0" algn="l">
              <a:spcBef>
                <a:spcPts val="0"/>
              </a:spcBef>
              <a:spcAft>
                <a:spcPts val="0"/>
              </a:spcAft>
              <a:buClr>
                <a:schemeClr val="dk1"/>
              </a:buClr>
              <a:buSzPts val="1800"/>
              <a:buFont typeface="Rubik"/>
              <a:buAutoNum type="arabicPeriod"/>
            </a:pPr>
            <a:r>
              <a:rPr b="1" i="0" lang="en-US" sz="1800" u="none" cap="none" strike="noStrike">
                <a:solidFill>
                  <a:schemeClr val="dk1"/>
                </a:solidFill>
                <a:latin typeface="Rubik"/>
                <a:ea typeface="Rubik"/>
                <a:cs typeface="Rubik"/>
                <a:sym typeface="Rubik"/>
              </a:rPr>
              <a:t>Resalta el texto.</a:t>
            </a:r>
            <a:endParaRPr/>
          </a:p>
          <a:p>
            <a:pPr indent="-342900" lvl="1" marL="800100" marR="0" rtl="0" algn="l">
              <a:spcBef>
                <a:spcPts val="0"/>
              </a:spcBef>
              <a:spcAft>
                <a:spcPts val="0"/>
              </a:spcAft>
              <a:buClr>
                <a:schemeClr val="dk1"/>
              </a:buClr>
              <a:buSzPts val="1800"/>
              <a:buFont typeface="Rubik"/>
              <a:buAutoNum type="arabicPeriod"/>
            </a:pPr>
            <a:r>
              <a:rPr b="1" i="0" lang="en-US" sz="1800" u="none" cap="none" strike="noStrike">
                <a:solidFill>
                  <a:schemeClr val="dk1"/>
                </a:solidFill>
                <a:latin typeface="Rubik"/>
                <a:ea typeface="Rubik"/>
                <a:cs typeface="Rubik"/>
                <a:sym typeface="Rubik"/>
              </a:rPr>
              <a:t>Mantén pulsada [ctrl] y pulsa [X] una vez. </a:t>
            </a:r>
            <a:endParaRPr/>
          </a:p>
          <a:p>
            <a:pPr indent="-342900" lvl="1" marL="800100" marR="0" rtl="0" algn="l">
              <a:spcBef>
                <a:spcPts val="0"/>
              </a:spcBef>
              <a:spcAft>
                <a:spcPts val="0"/>
              </a:spcAft>
              <a:buClr>
                <a:schemeClr val="dk1"/>
              </a:buClr>
              <a:buSzPts val="1800"/>
              <a:buFont typeface="Rubik"/>
              <a:buAutoNum type="arabicPeriod"/>
            </a:pPr>
            <a:r>
              <a:rPr b="1" i="0" lang="en-US" sz="1800" u="none" cap="none" strike="noStrike">
                <a:solidFill>
                  <a:schemeClr val="dk1"/>
                </a:solidFill>
                <a:latin typeface="Rubik"/>
                <a:ea typeface="Rubik"/>
                <a:cs typeface="Rubik"/>
                <a:sym typeface="Rubik"/>
              </a:rPr>
              <a:t>Haz clic donde quieras el texto.</a:t>
            </a:r>
            <a:endParaRPr/>
          </a:p>
          <a:p>
            <a:pPr indent="-342900" lvl="1" marL="800100" marR="0" rtl="0" algn="l">
              <a:spcBef>
                <a:spcPts val="0"/>
              </a:spcBef>
              <a:spcAft>
                <a:spcPts val="0"/>
              </a:spcAft>
              <a:buClr>
                <a:schemeClr val="dk1"/>
              </a:buClr>
              <a:buSzPts val="1800"/>
              <a:buFont typeface="Rubik"/>
              <a:buAutoNum type="arabicPeriod"/>
            </a:pPr>
            <a:r>
              <a:rPr b="1" i="0" lang="en-US" sz="1800" u="none" cap="none" strike="noStrike">
                <a:solidFill>
                  <a:schemeClr val="dk1"/>
                </a:solidFill>
                <a:latin typeface="Rubik"/>
                <a:ea typeface="Rubik"/>
                <a:cs typeface="Rubik"/>
                <a:sym typeface="Rubik"/>
              </a:rPr>
              <a:t>Mantén pulsada [ctrl] y pulsa [V]. </a:t>
            </a:r>
            <a:endParaRPr/>
          </a:p>
          <a:p>
            <a:pPr indent="0" lvl="0" marL="0" marR="0" rtl="0" algn="l">
              <a:spcBef>
                <a:spcPts val="0"/>
              </a:spcBef>
              <a:spcAft>
                <a:spcPts val="0"/>
              </a:spcAft>
              <a:buNone/>
            </a:pPr>
            <a:r>
              <a:t/>
            </a:r>
            <a:endParaRPr b="1" sz="1800">
              <a:solidFill>
                <a:schemeClr val="dk1"/>
              </a:solidFill>
              <a:latin typeface="Rubik"/>
              <a:ea typeface="Rubik"/>
              <a:cs typeface="Rubik"/>
              <a:sym typeface="Rubik"/>
            </a:endParaRPr>
          </a:p>
          <a:p>
            <a:pPr indent="0" lvl="0" marL="0" marR="0" rtl="0" algn="l">
              <a:spcBef>
                <a:spcPts val="0"/>
              </a:spcBef>
              <a:spcAft>
                <a:spcPts val="0"/>
              </a:spcAft>
              <a:buNone/>
            </a:pPr>
            <a:r>
              <a:t/>
            </a:r>
            <a:endParaRPr b="1" sz="1800">
              <a:solidFill>
                <a:schemeClr val="dk1"/>
              </a:solidFill>
              <a:latin typeface="Rubik"/>
              <a:ea typeface="Rubik"/>
              <a:cs typeface="Rubik"/>
              <a:sym typeface="Rubik"/>
            </a:endParaRPr>
          </a:p>
        </p:txBody>
      </p:sp>
      <p:pic>
        <p:nvPicPr>
          <p:cNvPr descr="Une image contenant logo, symbole, capture d’écran, Graphique&#10;&#10;Description générée automatiquement" id="1694" name="Google Shape;1694;p101"/>
          <p:cNvPicPr preferRelativeResize="0"/>
          <p:nvPr/>
        </p:nvPicPr>
        <p:blipFill rotWithShape="1">
          <a:blip r:embed="rId3">
            <a:alphaModFix/>
          </a:blip>
          <a:srcRect b="0" l="0" r="0" t="0"/>
          <a:stretch/>
        </p:blipFill>
        <p:spPr>
          <a:xfrm>
            <a:off x="10094088" y="3429000"/>
            <a:ext cx="1328984" cy="1581123"/>
          </a:xfrm>
          <a:prstGeom prst="rect">
            <a:avLst/>
          </a:prstGeom>
          <a:noFill/>
          <a:ln>
            <a:noFill/>
          </a:ln>
        </p:spPr>
      </p:pic>
      <p:sp>
        <p:nvSpPr>
          <p:cNvPr id="1695" name="Google Shape;1695;p101"/>
          <p:cNvSpPr txBox="1"/>
          <p:nvPr/>
        </p:nvSpPr>
        <p:spPr>
          <a:xfrm>
            <a:off x="10490364" y="3072609"/>
            <a:ext cx="53643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accent2"/>
                </a:solidFill>
                <a:latin typeface="Rubik"/>
                <a:ea typeface="Rubik"/>
                <a:cs typeface="Rubik"/>
                <a:sym typeface="Rubik"/>
              </a:rPr>
              <a:t>&amp;</a:t>
            </a:r>
            <a:endParaRPr b="1" sz="2400">
              <a:solidFill>
                <a:schemeClr val="accent2"/>
              </a:solidFill>
              <a:latin typeface="Rubik"/>
              <a:ea typeface="Rubik"/>
              <a:cs typeface="Rubik"/>
              <a:sym typeface="Rubik"/>
            </a:endParaRPr>
          </a:p>
        </p:txBody>
      </p:sp>
      <p:pic>
        <p:nvPicPr>
          <p:cNvPr descr="Une image contenant symbole, cercle, Graphique, créativité&#10;&#10;Description générée automatiquement" id="1696" name="Google Shape;1696;p101"/>
          <p:cNvPicPr preferRelativeResize="0"/>
          <p:nvPr/>
        </p:nvPicPr>
        <p:blipFill rotWithShape="1">
          <a:blip r:embed="rId4">
            <a:alphaModFix/>
          </a:blip>
          <a:srcRect b="0" l="0" r="0" t="0"/>
          <a:stretch/>
        </p:blipFill>
        <p:spPr>
          <a:xfrm>
            <a:off x="10091470" y="1510330"/>
            <a:ext cx="1328984" cy="1360953"/>
          </a:xfrm>
          <a:prstGeom prst="rect">
            <a:avLst/>
          </a:prstGeom>
          <a:noFill/>
          <a:ln>
            <a:noFill/>
          </a:ln>
        </p:spPr>
      </p:pic>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1" name="Shape 1701"/>
        <p:cNvGrpSpPr/>
        <p:nvPr/>
      </p:nvGrpSpPr>
      <p:grpSpPr>
        <a:xfrm>
          <a:off x="0" y="0"/>
          <a:ext cx="0" cy="0"/>
          <a:chOff x="0" y="0"/>
          <a:chExt cx="0" cy="0"/>
        </a:xfrm>
      </p:grpSpPr>
      <p:sp>
        <p:nvSpPr>
          <p:cNvPr id="1702" name="Google Shape;1702;p102"/>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03" name="Google Shape;1703;p102"/>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a:t>
            </a:r>
            <a:endParaRPr/>
          </a:p>
        </p:txBody>
      </p:sp>
      <p:sp>
        <p:nvSpPr>
          <p:cNvPr id="1704" name="Google Shape;1704;p102">
            <a:hlinkClick r:id="rId3"/>
          </p:cNvPr>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5 Lección 5.Actividades de copiar y recortar </a:t>
            </a:r>
            <a:endParaRPr b="1" sz="2000">
              <a:solidFill>
                <a:schemeClr val="dk1"/>
              </a:solidFill>
              <a:latin typeface="Rubik"/>
              <a:ea typeface="Rubik"/>
              <a:cs typeface="Rubik"/>
              <a:sym typeface="Rubik"/>
            </a:endParaRPr>
          </a:p>
        </p:txBody>
      </p:sp>
      <p:grpSp>
        <p:nvGrpSpPr>
          <p:cNvPr id="1705" name="Google Shape;1705;p102"/>
          <p:cNvGrpSpPr/>
          <p:nvPr/>
        </p:nvGrpSpPr>
        <p:grpSpPr>
          <a:xfrm>
            <a:off x="2305632" y="2273127"/>
            <a:ext cx="1397996" cy="1696720"/>
            <a:chOff x="4711290" y="1942774"/>
            <a:chExt cx="1950967" cy="2367850"/>
          </a:xfrm>
        </p:grpSpPr>
        <p:sp>
          <p:nvSpPr>
            <p:cNvPr id="1706" name="Google Shape;1706;p102"/>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707" name="Google Shape;1707;p102"/>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708" name="Google Shape;1708;p102"/>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709" name="Google Shape;1709;p102"/>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a:p>
            <a:pPr indent="0" lvl="0" marL="0" rtl="0" algn="l">
              <a:spcBef>
                <a:spcPts val="0"/>
              </a:spcBef>
              <a:spcAft>
                <a:spcPts val="0"/>
              </a:spcAft>
              <a:buNone/>
            </a:pPr>
            <a:r>
              <a:t/>
            </a:r>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4" name="Shape 1714"/>
        <p:cNvGrpSpPr/>
        <p:nvPr/>
      </p:nvGrpSpPr>
      <p:grpSpPr>
        <a:xfrm>
          <a:off x="0" y="0"/>
          <a:ext cx="0" cy="0"/>
          <a:chOff x="0" y="0"/>
          <a:chExt cx="0" cy="0"/>
        </a:xfrm>
      </p:grpSpPr>
      <p:sp>
        <p:nvSpPr>
          <p:cNvPr id="1715" name="Google Shape;1715;p103"/>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16" name="Google Shape;1716;p103"/>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2800"/>
              <a:buNone/>
            </a:pPr>
            <a:r>
              <a:rPr lang="en-US" sz="2800"/>
              <a:t>Deshacer</a:t>
            </a:r>
            <a:endParaRPr sz="2800"/>
          </a:p>
        </p:txBody>
      </p:sp>
      <p:sp>
        <p:nvSpPr>
          <p:cNvPr id="1717" name="Google Shape;1717;p103"/>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718" name="Google Shape;1718;p103"/>
          <p:cNvSpPr txBox="1"/>
          <p:nvPr/>
        </p:nvSpPr>
        <p:spPr>
          <a:xfrm>
            <a:off x="691938" y="2103113"/>
            <a:ext cx="8892000" cy="2031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¡Oh, no! ¡He borrado accidentalmente una parte importante de mi documento!</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¿Qué puedo hacer para solucionarlo?</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Puedo volver a realizar todos los pasos o puedo utilizar el comando Deshacer.</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¿Cómo le digo al ordenador que «</a:t>
            </a:r>
            <a:r>
              <a:rPr lang="en-US" sz="1800">
                <a:solidFill>
                  <a:schemeClr val="dk1"/>
                </a:solidFill>
                <a:latin typeface="Rubik Light"/>
                <a:ea typeface="Rubik Light"/>
                <a:cs typeface="Rubik Light"/>
                <a:sym typeface="Rubik Light"/>
              </a:rPr>
              <a:t>Deshace</a:t>
            </a:r>
            <a:r>
              <a:rPr lang="en-US" sz="1800">
                <a:solidFill>
                  <a:schemeClr val="dk1"/>
                </a:solidFill>
                <a:latin typeface="Rubik Light"/>
                <a:ea typeface="Rubik Light"/>
                <a:cs typeface="Rubik Light"/>
                <a:sym typeface="Rubik Light"/>
              </a:rPr>
              <a:t>» una acción?</a:t>
            </a:r>
            <a:endParaRPr sz="1800">
              <a:solidFill>
                <a:schemeClr val="dk1"/>
              </a:solidFill>
              <a:latin typeface="Rubik Light"/>
              <a:ea typeface="Rubik Light"/>
              <a:cs typeface="Rubik Light"/>
              <a:sym typeface="Rubik Light"/>
            </a:endParaRPr>
          </a:p>
        </p:txBody>
      </p:sp>
      <p:pic>
        <p:nvPicPr>
          <p:cNvPr descr="Une image contenant Graphique, graphisme, symbole, conception&#10;&#10;Description générée automatiquement" id="1719" name="Google Shape;1719;p103"/>
          <p:cNvPicPr preferRelativeResize="0"/>
          <p:nvPr/>
        </p:nvPicPr>
        <p:blipFill rotWithShape="1">
          <a:blip r:embed="rId3">
            <a:alphaModFix/>
          </a:blip>
          <a:srcRect b="0" l="0" r="0" t="0"/>
          <a:stretch/>
        </p:blipFill>
        <p:spPr>
          <a:xfrm>
            <a:off x="9739033" y="2816209"/>
            <a:ext cx="1343837" cy="1162693"/>
          </a:xfrm>
          <a:prstGeom prst="rect">
            <a:avLst/>
          </a:prstGeom>
          <a:noFill/>
          <a:ln>
            <a:noFill/>
          </a:ln>
        </p:spPr>
      </p:pic>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4" name="Shape 1724"/>
        <p:cNvGrpSpPr/>
        <p:nvPr/>
      </p:nvGrpSpPr>
      <p:grpSpPr>
        <a:xfrm>
          <a:off x="0" y="0"/>
          <a:ext cx="0" cy="0"/>
          <a:chOff x="0" y="0"/>
          <a:chExt cx="0" cy="0"/>
        </a:xfrm>
      </p:grpSpPr>
      <p:sp>
        <p:nvSpPr>
          <p:cNvPr id="1725" name="Google Shape;1725;p104"/>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26" name="Google Shape;1726;p104"/>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2800"/>
              <a:buNone/>
            </a:pPr>
            <a:r>
              <a:rPr lang="en-US" sz="2800"/>
              <a:t>Guardar archivo</a:t>
            </a:r>
            <a:endParaRPr sz="2800"/>
          </a:p>
        </p:txBody>
      </p:sp>
      <p:sp>
        <p:nvSpPr>
          <p:cNvPr id="1727" name="Google Shape;1727;p10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728" name="Google Shape;1728;p104"/>
          <p:cNvSpPr txBox="1"/>
          <p:nvPr/>
        </p:nvSpPr>
        <p:spPr>
          <a:xfrm>
            <a:off x="614998" y="1942475"/>
            <a:ext cx="8133300" cy="3140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Ahora vamos a guardar nuestro nuevo archivo utilizando nuestro nuevo acceso directo.</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342900" lvl="0" marL="342900" marR="0" rtl="0" algn="l">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Use [ctrl] + [S] para guardar el archivo.</a:t>
            </a:r>
            <a:endParaRPr/>
          </a:p>
          <a:p>
            <a:pPr indent="-228600" lvl="0" marL="342900" marR="0" rtl="0" algn="l">
              <a:spcBef>
                <a:spcPts val="0"/>
              </a:spcBef>
              <a:spcAft>
                <a:spcPts val="0"/>
              </a:spcAft>
              <a:buClr>
                <a:schemeClr val="dk1"/>
              </a:buClr>
              <a:buSzPts val="1800"/>
              <a:buFont typeface="Rubik"/>
              <a:buNone/>
            </a:pPr>
            <a:r>
              <a:t/>
            </a:r>
            <a:endParaRPr sz="1800">
              <a:solidFill>
                <a:schemeClr val="dk1"/>
              </a:solidFill>
              <a:latin typeface="Rubik Light"/>
              <a:ea typeface="Rubik Light"/>
              <a:cs typeface="Rubik Light"/>
              <a:sym typeface="Rubik Light"/>
            </a:endParaRPr>
          </a:p>
          <a:p>
            <a:pPr indent="-342900" lvl="0" marL="342900" marR="0" rtl="0" algn="l">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Llamaremos a este archivo «</a:t>
            </a:r>
            <a:r>
              <a:rPr lang="en-US" sz="1800">
                <a:solidFill>
                  <a:schemeClr val="dk1"/>
                </a:solidFill>
                <a:latin typeface="Rubik Light"/>
                <a:ea typeface="Rubik Light"/>
                <a:cs typeface="Rubik Light"/>
                <a:sym typeface="Rubik Light"/>
              </a:rPr>
              <a:t>Práctica</a:t>
            </a:r>
            <a:r>
              <a:rPr lang="en-US" sz="1800">
                <a:solidFill>
                  <a:schemeClr val="dk1"/>
                </a:solidFill>
                <a:latin typeface="Rubik Light"/>
                <a:ea typeface="Rubik Light"/>
                <a:cs typeface="Rubik Light"/>
                <a:sym typeface="Rubik Light"/>
              </a:rPr>
              <a:t> de Comandos».</a:t>
            </a:r>
            <a:endParaRPr/>
          </a:p>
          <a:p>
            <a:pPr indent="-228600" lvl="0" marL="342900" marR="0" rtl="0" algn="l">
              <a:spcBef>
                <a:spcPts val="0"/>
              </a:spcBef>
              <a:spcAft>
                <a:spcPts val="0"/>
              </a:spcAft>
              <a:buClr>
                <a:schemeClr val="dk1"/>
              </a:buClr>
              <a:buSzPts val="1800"/>
              <a:buFont typeface="Rubik"/>
              <a:buNone/>
            </a:pPr>
            <a:r>
              <a:t/>
            </a:r>
            <a:endParaRPr sz="1800">
              <a:solidFill>
                <a:schemeClr val="dk1"/>
              </a:solidFill>
              <a:latin typeface="Rubik Light"/>
              <a:ea typeface="Rubik Light"/>
              <a:cs typeface="Rubik Light"/>
              <a:sym typeface="Rubik Light"/>
            </a:endParaRPr>
          </a:p>
          <a:p>
            <a:pPr indent="-342900" lvl="0" marL="342900" marR="0" rtl="0" algn="l">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¡Asegúrese de guardar su archivo en el Escritorio!</a:t>
            </a:r>
            <a:endParaRPr/>
          </a:p>
          <a:p>
            <a:pPr indent="-228600" lvl="0" marL="342900" marR="0" rtl="0" algn="l">
              <a:spcBef>
                <a:spcPts val="0"/>
              </a:spcBef>
              <a:spcAft>
                <a:spcPts val="0"/>
              </a:spcAft>
              <a:buClr>
                <a:schemeClr val="dk1"/>
              </a:buClr>
              <a:buSzPts val="1800"/>
              <a:buFont typeface="Rubik"/>
              <a:buNone/>
            </a:pPr>
            <a:r>
              <a:t/>
            </a:r>
            <a:endParaRPr sz="1800">
              <a:solidFill>
                <a:schemeClr val="dk1"/>
              </a:solidFill>
              <a:latin typeface="Rubik Light"/>
              <a:ea typeface="Rubik Light"/>
              <a:cs typeface="Rubik Light"/>
              <a:sym typeface="Rubik Light"/>
            </a:endParaRPr>
          </a:p>
          <a:p>
            <a:pPr indent="-342900" lvl="0" marL="342900" marR="0" rtl="0" algn="l">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Cierre el archivo y mueva el archivo de </a:t>
            </a:r>
            <a:r>
              <a:rPr lang="en-US" sz="1800">
                <a:solidFill>
                  <a:schemeClr val="dk1"/>
                </a:solidFill>
                <a:latin typeface="Rubik Light"/>
                <a:ea typeface="Rubik Light"/>
                <a:cs typeface="Rubik Light"/>
                <a:sym typeface="Rubik Light"/>
              </a:rPr>
              <a:t>Práctica</a:t>
            </a:r>
            <a:r>
              <a:rPr lang="en-US" sz="1800">
                <a:solidFill>
                  <a:schemeClr val="dk1"/>
                </a:solidFill>
                <a:latin typeface="Rubik Light"/>
                <a:ea typeface="Rubik Light"/>
                <a:cs typeface="Rubik Light"/>
                <a:sym typeface="Rubik Light"/>
              </a:rPr>
              <a:t> de Comandos a la carpeta de Archivos de Clase en el escritorio.</a:t>
            </a:r>
            <a:endParaRPr/>
          </a:p>
        </p:txBody>
      </p:sp>
      <p:pic>
        <p:nvPicPr>
          <p:cNvPr descr="Une image contenant capture d’écran, Rectangle, conception&#10;&#10;Description générée automatiquement" id="1729" name="Google Shape;1729;p104"/>
          <p:cNvPicPr preferRelativeResize="0"/>
          <p:nvPr/>
        </p:nvPicPr>
        <p:blipFill rotWithShape="1">
          <a:blip r:embed="rId3">
            <a:alphaModFix/>
          </a:blip>
          <a:srcRect b="0" l="0" r="0" t="0"/>
          <a:stretch/>
        </p:blipFill>
        <p:spPr>
          <a:xfrm>
            <a:off x="9464321" y="2494530"/>
            <a:ext cx="1868940" cy="1868940"/>
          </a:xfrm>
          <a:prstGeom prst="rect">
            <a:avLst/>
          </a:prstGeom>
          <a:noFill/>
          <a:ln>
            <a:noFill/>
          </a:ln>
        </p:spPr>
      </p:pic>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4" name="Shape 1734"/>
        <p:cNvGrpSpPr/>
        <p:nvPr/>
      </p:nvGrpSpPr>
      <p:grpSpPr>
        <a:xfrm>
          <a:off x="0" y="0"/>
          <a:ext cx="0" cy="0"/>
          <a:chOff x="0" y="0"/>
          <a:chExt cx="0" cy="0"/>
        </a:xfrm>
      </p:grpSpPr>
      <p:sp>
        <p:nvSpPr>
          <p:cNvPr id="1735" name="Google Shape;1735;p105"/>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36" name="Google Shape;1736;p105"/>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[Opcional] Emparejamiento en línea</a:t>
            </a:r>
            <a:endParaRPr/>
          </a:p>
        </p:txBody>
      </p:sp>
      <p:sp>
        <p:nvSpPr>
          <p:cNvPr id="1737" name="Google Shape;1737;p105">
            <a:hlinkClick r:id="rId3"/>
          </p:cNvPr>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u="sng">
                <a:solidFill>
                  <a:schemeClr val="dk1"/>
                </a:solidFill>
                <a:latin typeface="Rubik"/>
                <a:ea typeface="Rubik"/>
                <a:cs typeface="Rubik"/>
                <a:sym typeface="Rubik"/>
                <a:hlinkClick r:id="rId4">
                  <a:extLst>
                    <a:ext uri="{A12FA001-AC4F-418D-AE19-62706E023703}">
                      <ahyp:hlinkClr val="tx"/>
                    </a:ext>
                  </a:extLst>
                </a:hlinkClick>
              </a:rPr>
              <a:t>Flippity</a:t>
            </a:r>
            <a:r>
              <a:rPr b="1" lang="en-US" sz="2000">
                <a:solidFill>
                  <a:schemeClr val="dk1"/>
                </a:solidFill>
                <a:latin typeface="Rubik"/>
                <a:ea typeface="Rubik"/>
                <a:cs typeface="Rubik"/>
                <a:sym typeface="Rubik"/>
              </a:rPr>
              <a:t> - drag &amp; drop and vocabulary practice</a:t>
            </a:r>
            <a:endParaRPr/>
          </a:p>
        </p:txBody>
      </p:sp>
      <p:grpSp>
        <p:nvGrpSpPr>
          <p:cNvPr id="1738" name="Google Shape;1738;p105"/>
          <p:cNvGrpSpPr/>
          <p:nvPr/>
        </p:nvGrpSpPr>
        <p:grpSpPr>
          <a:xfrm>
            <a:off x="2305632" y="2273127"/>
            <a:ext cx="1397996" cy="1696720"/>
            <a:chOff x="4711290" y="1942774"/>
            <a:chExt cx="1950967" cy="2367850"/>
          </a:xfrm>
        </p:grpSpPr>
        <p:sp>
          <p:nvSpPr>
            <p:cNvPr id="1739" name="Google Shape;1739;p105"/>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740" name="Google Shape;1740;p105"/>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741" name="Google Shape;1741;p105"/>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742" name="Google Shape;1742;p10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6" name="Shape 1746"/>
        <p:cNvGrpSpPr/>
        <p:nvPr/>
      </p:nvGrpSpPr>
      <p:grpSpPr>
        <a:xfrm>
          <a:off x="0" y="0"/>
          <a:ext cx="0" cy="0"/>
          <a:chOff x="0" y="0"/>
          <a:chExt cx="0" cy="0"/>
        </a:xfrm>
      </p:grpSpPr>
      <p:sp>
        <p:nvSpPr>
          <p:cNvPr id="1747" name="Google Shape;1747;p106"/>
          <p:cNvSpPr txBox="1"/>
          <p:nvPr>
            <p:ph idx="12" type="sldNum"/>
          </p:nvPr>
        </p:nvSpPr>
        <p:spPr>
          <a:xfrm>
            <a:off x="10771833" y="6116320"/>
            <a:ext cx="1206807"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48" name="Google Shape;1748;p106"/>
          <p:cNvSpPr txBox="1"/>
          <p:nvPr>
            <p:ph idx="2" type="body"/>
          </p:nvPr>
        </p:nvSpPr>
        <p:spPr>
          <a:xfrm>
            <a:off x="1304940" y="394177"/>
            <a:ext cx="3961720"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Logros</a:t>
            </a:r>
            <a:endParaRPr/>
          </a:p>
        </p:txBody>
      </p:sp>
      <p:grpSp>
        <p:nvGrpSpPr>
          <p:cNvPr id="1749" name="Google Shape;1749;p106"/>
          <p:cNvGrpSpPr/>
          <p:nvPr/>
        </p:nvGrpSpPr>
        <p:grpSpPr>
          <a:xfrm>
            <a:off x="930574" y="3967871"/>
            <a:ext cx="587177" cy="558932"/>
            <a:chOff x="900000" y="2856030"/>
            <a:chExt cx="587177" cy="558932"/>
          </a:xfrm>
        </p:grpSpPr>
        <p:sp>
          <p:nvSpPr>
            <p:cNvPr id="1750" name="Google Shape;1750;p106"/>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751" name="Google Shape;1751;p106"/>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grpSp>
        <p:nvGrpSpPr>
          <p:cNvPr id="1752" name="Google Shape;1752;p106"/>
          <p:cNvGrpSpPr/>
          <p:nvPr/>
        </p:nvGrpSpPr>
        <p:grpSpPr>
          <a:xfrm>
            <a:off x="930574" y="4877433"/>
            <a:ext cx="587177" cy="558932"/>
            <a:chOff x="900000" y="2856030"/>
            <a:chExt cx="587177" cy="558932"/>
          </a:xfrm>
        </p:grpSpPr>
        <p:sp>
          <p:nvSpPr>
            <p:cNvPr id="1753" name="Google Shape;1753;p106"/>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754" name="Google Shape;1754;p106"/>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755" name="Google Shape;1755;p10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grpSp>
        <p:nvGrpSpPr>
          <p:cNvPr id="1756" name="Google Shape;1756;p106"/>
          <p:cNvGrpSpPr/>
          <p:nvPr/>
        </p:nvGrpSpPr>
        <p:grpSpPr>
          <a:xfrm>
            <a:off x="6096000" y="86194"/>
            <a:ext cx="5794518" cy="1773194"/>
            <a:chOff x="4659321" y="102032"/>
            <a:chExt cx="5794518" cy="1773194"/>
          </a:xfrm>
        </p:grpSpPr>
        <p:pic>
          <p:nvPicPr>
            <p:cNvPr descr="Surprised face outline with solid fill" id="1757" name="Google Shape;1757;p106"/>
            <p:cNvPicPr preferRelativeResize="0"/>
            <p:nvPr/>
          </p:nvPicPr>
          <p:blipFill rotWithShape="1">
            <a:blip r:embed="rId3">
              <a:alphaModFix/>
            </a:blip>
            <a:srcRect b="0" l="0" r="0" t="0"/>
            <a:stretch/>
          </p:blipFill>
          <p:spPr>
            <a:xfrm>
              <a:off x="8238560" y="937070"/>
              <a:ext cx="914400" cy="914400"/>
            </a:xfrm>
            <a:prstGeom prst="rect">
              <a:avLst/>
            </a:prstGeom>
            <a:noFill/>
            <a:ln>
              <a:noFill/>
            </a:ln>
          </p:spPr>
        </p:pic>
        <p:pic>
          <p:nvPicPr>
            <p:cNvPr descr="In love face outline outline" id="1758" name="Google Shape;1758;p106"/>
            <p:cNvPicPr preferRelativeResize="0"/>
            <p:nvPr/>
          </p:nvPicPr>
          <p:blipFill rotWithShape="1">
            <a:blip r:embed="rId4">
              <a:alphaModFix/>
            </a:blip>
            <a:srcRect b="0" l="0" r="0" t="0"/>
            <a:stretch/>
          </p:blipFill>
          <p:spPr>
            <a:xfrm>
              <a:off x="7377398" y="960826"/>
              <a:ext cx="914400" cy="914400"/>
            </a:xfrm>
            <a:prstGeom prst="rect">
              <a:avLst/>
            </a:prstGeom>
            <a:noFill/>
            <a:ln>
              <a:noFill/>
            </a:ln>
          </p:spPr>
        </p:pic>
        <p:pic>
          <p:nvPicPr>
            <p:cNvPr descr="Neutral face outline with solid fill" id="1759" name="Google Shape;1759;p106"/>
            <p:cNvPicPr preferRelativeResize="0"/>
            <p:nvPr/>
          </p:nvPicPr>
          <p:blipFill rotWithShape="1">
            <a:blip r:embed="rId5">
              <a:alphaModFix/>
            </a:blip>
            <a:srcRect b="0" l="0" r="0" t="0"/>
            <a:stretch/>
          </p:blipFill>
          <p:spPr>
            <a:xfrm>
              <a:off x="6514304" y="960826"/>
              <a:ext cx="914400" cy="914400"/>
            </a:xfrm>
            <a:prstGeom prst="rect">
              <a:avLst/>
            </a:prstGeom>
            <a:noFill/>
            <a:ln>
              <a:noFill/>
            </a:ln>
          </p:spPr>
        </p:pic>
        <p:pic>
          <p:nvPicPr>
            <p:cNvPr descr="Worried face outline with solid fill" id="1760" name="Google Shape;1760;p106"/>
            <p:cNvPicPr preferRelativeResize="0"/>
            <p:nvPr/>
          </p:nvPicPr>
          <p:blipFill rotWithShape="1">
            <a:blip r:embed="rId6">
              <a:alphaModFix/>
            </a:blip>
            <a:srcRect b="0" l="0" r="0" t="0"/>
            <a:stretch/>
          </p:blipFill>
          <p:spPr>
            <a:xfrm>
              <a:off x="5673417" y="935381"/>
              <a:ext cx="914400" cy="914400"/>
            </a:xfrm>
            <a:prstGeom prst="rect">
              <a:avLst/>
            </a:prstGeom>
            <a:noFill/>
            <a:ln>
              <a:noFill/>
            </a:ln>
          </p:spPr>
        </p:pic>
        <p:pic>
          <p:nvPicPr>
            <p:cNvPr descr="Neutral face with solid fill with solid fill" id="1761" name="Google Shape;1761;p106"/>
            <p:cNvPicPr preferRelativeResize="0"/>
            <p:nvPr/>
          </p:nvPicPr>
          <p:blipFill rotWithShape="1">
            <a:blip r:embed="rId7">
              <a:alphaModFix/>
            </a:blip>
            <a:srcRect b="0" l="0" r="0" t="0"/>
            <a:stretch/>
          </p:blipFill>
          <p:spPr>
            <a:xfrm>
              <a:off x="9107840" y="928480"/>
              <a:ext cx="914400" cy="914400"/>
            </a:xfrm>
            <a:prstGeom prst="rect">
              <a:avLst/>
            </a:prstGeom>
            <a:noFill/>
            <a:ln>
              <a:noFill/>
            </a:ln>
          </p:spPr>
        </p:pic>
        <p:pic>
          <p:nvPicPr>
            <p:cNvPr descr="Smiling face with solid fill with solid fill" id="1762" name="Google Shape;1762;p106"/>
            <p:cNvPicPr preferRelativeResize="0"/>
            <p:nvPr/>
          </p:nvPicPr>
          <p:blipFill rotWithShape="1">
            <a:blip r:embed="rId8">
              <a:alphaModFix/>
            </a:blip>
            <a:srcRect b="0" l="0" r="0" t="0"/>
            <a:stretch/>
          </p:blipFill>
          <p:spPr>
            <a:xfrm>
              <a:off x="9539439" y="112044"/>
              <a:ext cx="914400" cy="914400"/>
            </a:xfrm>
            <a:prstGeom prst="rect">
              <a:avLst/>
            </a:prstGeom>
            <a:noFill/>
            <a:ln>
              <a:noFill/>
            </a:ln>
          </p:spPr>
        </p:pic>
        <p:pic>
          <p:nvPicPr>
            <p:cNvPr descr="Tired face with solid fill with solid fill" id="1763" name="Google Shape;1763;p106"/>
            <p:cNvPicPr preferRelativeResize="0"/>
            <p:nvPr/>
          </p:nvPicPr>
          <p:blipFill rotWithShape="1">
            <a:blip r:embed="rId9">
              <a:alphaModFix/>
            </a:blip>
            <a:srcRect b="0" l="0" r="0" t="0"/>
            <a:stretch/>
          </p:blipFill>
          <p:spPr>
            <a:xfrm>
              <a:off x="8709230" y="120634"/>
              <a:ext cx="914400" cy="914400"/>
            </a:xfrm>
            <a:prstGeom prst="rect">
              <a:avLst/>
            </a:prstGeom>
            <a:noFill/>
            <a:ln>
              <a:noFill/>
            </a:ln>
          </p:spPr>
        </p:pic>
        <p:pic>
          <p:nvPicPr>
            <p:cNvPr descr="Angry face outline outline" id="1764" name="Google Shape;1764;p106"/>
            <p:cNvPicPr preferRelativeResize="0"/>
            <p:nvPr/>
          </p:nvPicPr>
          <p:blipFill rotWithShape="1">
            <a:blip r:embed="rId10">
              <a:alphaModFix/>
            </a:blip>
            <a:srcRect b="0" l="0" r="0" t="0"/>
            <a:stretch/>
          </p:blipFill>
          <p:spPr>
            <a:xfrm>
              <a:off x="7846136" y="102032"/>
              <a:ext cx="914400" cy="914400"/>
            </a:xfrm>
            <a:prstGeom prst="rect">
              <a:avLst/>
            </a:prstGeom>
            <a:noFill/>
            <a:ln>
              <a:noFill/>
            </a:ln>
          </p:spPr>
        </p:pic>
        <p:pic>
          <p:nvPicPr>
            <p:cNvPr descr="Sunglasses face outline with solid fill" id="1765" name="Google Shape;1765;p106"/>
            <p:cNvPicPr preferRelativeResize="0"/>
            <p:nvPr/>
          </p:nvPicPr>
          <p:blipFill rotWithShape="1">
            <a:blip r:embed="rId11">
              <a:alphaModFix/>
            </a:blip>
            <a:srcRect b="0" l="0" r="0" t="0"/>
            <a:stretch/>
          </p:blipFill>
          <p:spPr>
            <a:xfrm>
              <a:off x="7040498" y="102654"/>
              <a:ext cx="914400" cy="914400"/>
            </a:xfrm>
            <a:prstGeom prst="rect">
              <a:avLst/>
            </a:prstGeom>
            <a:noFill/>
            <a:ln>
              <a:noFill/>
            </a:ln>
          </p:spPr>
        </p:pic>
        <p:pic>
          <p:nvPicPr>
            <p:cNvPr descr="Loudly crying face outline with solid fill" id="1766" name="Google Shape;1766;p106"/>
            <p:cNvPicPr preferRelativeResize="0"/>
            <p:nvPr/>
          </p:nvPicPr>
          <p:blipFill rotWithShape="1">
            <a:blip r:embed="rId12">
              <a:alphaModFix/>
            </a:blip>
            <a:srcRect b="0" l="0" r="0" t="0"/>
            <a:stretch/>
          </p:blipFill>
          <p:spPr>
            <a:xfrm>
              <a:off x="6257671" y="105964"/>
              <a:ext cx="914400" cy="914400"/>
            </a:xfrm>
            <a:prstGeom prst="rect">
              <a:avLst/>
            </a:prstGeom>
            <a:noFill/>
            <a:ln>
              <a:noFill/>
            </a:ln>
          </p:spPr>
        </p:pic>
        <p:pic>
          <p:nvPicPr>
            <p:cNvPr descr="Confused face outline with solid fill" id="1767" name="Google Shape;1767;p106"/>
            <p:cNvPicPr preferRelativeResize="0"/>
            <p:nvPr/>
          </p:nvPicPr>
          <p:blipFill rotWithShape="1">
            <a:blip r:embed="rId13">
              <a:alphaModFix/>
            </a:blip>
            <a:srcRect b="0" l="0" r="0" t="0"/>
            <a:stretch/>
          </p:blipFill>
          <p:spPr>
            <a:xfrm>
              <a:off x="5447454" y="120634"/>
              <a:ext cx="914400" cy="914400"/>
            </a:xfrm>
            <a:prstGeom prst="rect">
              <a:avLst/>
            </a:prstGeom>
            <a:noFill/>
            <a:ln>
              <a:noFill/>
            </a:ln>
          </p:spPr>
        </p:pic>
        <p:pic>
          <p:nvPicPr>
            <p:cNvPr descr="Star-struck face outline outline" id="1768" name="Google Shape;1768;p106"/>
            <p:cNvPicPr preferRelativeResize="0"/>
            <p:nvPr/>
          </p:nvPicPr>
          <p:blipFill rotWithShape="1">
            <a:blip r:embed="rId14">
              <a:alphaModFix/>
            </a:blip>
            <a:srcRect b="0" l="0" r="0" t="0"/>
            <a:stretch/>
          </p:blipFill>
          <p:spPr>
            <a:xfrm>
              <a:off x="4659321" y="120634"/>
              <a:ext cx="914400" cy="914400"/>
            </a:xfrm>
            <a:prstGeom prst="rect">
              <a:avLst/>
            </a:prstGeom>
            <a:noFill/>
            <a:ln>
              <a:noFill/>
            </a:ln>
          </p:spPr>
        </p:pic>
      </p:grpSp>
      <p:sp>
        <p:nvSpPr>
          <p:cNvPr id="1769" name="Google Shape;1769;p106"/>
          <p:cNvSpPr txBox="1"/>
          <p:nvPr>
            <p:ph idx="1" type="body"/>
          </p:nvPr>
        </p:nvSpPr>
        <p:spPr>
          <a:xfrm>
            <a:off x="1799999" y="1814593"/>
            <a:ext cx="9091519"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resaltar texto utilizando el ratón, Mayúsculas y/o las teclas de flecha.</a:t>
            </a:r>
            <a:endParaRPr/>
          </a:p>
        </p:txBody>
      </p:sp>
      <p:sp>
        <p:nvSpPr>
          <p:cNvPr id="1770" name="Google Shape;1770;p106"/>
          <p:cNvSpPr txBox="1"/>
          <p:nvPr>
            <p:ph idx="3" type="body"/>
          </p:nvPr>
        </p:nvSpPr>
        <p:spPr>
          <a:xfrm>
            <a:off x="1799998" y="2898009"/>
            <a:ext cx="9947353"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utilizar los atajos de teclado para copiar y pegar comandos.</a:t>
            </a:r>
            <a:endParaRPr/>
          </a:p>
        </p:txBody>
      </p:sp>
      <p:sp>
        <p:nvSpPr>
          <p:cNvPr id="1771" name="Google Shape;1771;p106"/>
          <p:cNvSpPr txBox="1"/>
          <p:nvPr>
            <p:ph idx="4" type="body"/>
          </p:nvPr>
        </p:nvSpPr>
        <p:spPr>
          <a:xfrm>
            <a:off x="1799997" y="3981425"/>
            <a:ext cx="8441283"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«deshacer» una acción en un documento.</a:t>
            </a:r>
            <a:endParaRPr/>
          </a:p>
        </p:txBody>
      </p:sp>
      <p:sp>
        <p:nvSpPr>
          <p:cNvPr id="1772" name="Google Shape;1772;p106"/>
          <p:cNvSpPr txBox="1"/>
          <p:nvPr/>
        </p:nvSpPr>
        <p:spPr>
          <a:xfrm>
            <a:off x="1799997" y="4887649"/>
            <a:ext cx="9804981" cy="4764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1" lang="en-US" sz="2800">
                <a:solidFill>
                  <a:schemeClr val="dk1"/>
                </a:solidFill>
                <a:latin typeface="Rubik"/>
                <a:ea typeface="Rubik"/>
                <a:cs typeface="Rubik"/>
                <a:sym typeface="Rubik"/>
              </a:rPr>
              <a:t>Puedo guardar un documento utilizando el atajo de teclado.</a:t>
            </a:r>
            <a:endParaRPr b="1" sz="2800">
              <a:solidFill>
                <a:schemeClr val="dk1"/>
              </a:solidFill>
              <a:latin typeface="Rubik"/>
              <a:ea typeface="Rubik"/>
              <a:cs typeface="Rubik"/>
              <a:sym typeface="Rubi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11"/>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61" name="Google Shape;461;p11"/>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Arial"/>
              <a:buNone/>
            </a:pPr>
            <a:r>
              <a:rPr b="1" lang="en-US" sz="3600"/>
              <a:t>Wi-Fi</a:t>
            </a:r>
            <a:endParaRPr/>
          </a:p>
        </p:txBody>
      </p:sp>
      <p:sp>
        <p:nvSpPr>
          <p:cNvPr id="462" name="Google Shape;462;p11"/>
          <p:cNvSpPr/>
          <p:nvPr>
            <p:ph idx="2" type="body"/>
          </p:nvPr>
        </p:nvSpPr>
        <p:spPr>
          <a:xfrm>
            <a:off x="1147652" y="319131"/>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2</a:t>
            </a:r>
            <a:endParaRPr/>
          </a:p>
        </p:txBody>
      </p:sp>
      <p:sp>
        <p:nvSpPr>
          <p:cNvPr id="463" name="Google Shape;463;p11"/>
          <p:cNvSpPr txBox="1"/>
          <p:nvPr>
            <p:ph idx="3" type="body"/>
          </p:nvPr>
        </p:nvSpPr>
        <p:spPr>
          <a:xfrm>
            <a:off x="1624331" y="2251949"/>
            <a:ext cx="6859270" cy="274895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b="1" lang="en-US" sz="2000">
                <a:latin typeface="Rubik"/>
                <a:ea typeface="Rubik"/>
                <a:cs typeface="Rubik"/>
                <a:sym typeface="Rubik"/>
              </a:rPr>
              <a:t>Wi-Fi utiliza una caja llamada módem para conectar un dispositivo a Internet sin cables.</a:t>
            </a:r>
            <a:endParaRPr/>
          </a:p>
          <a:p>
            <a:pPr indent="0" lvl="0" marL="0" rtl="0" algn="l">
              <a:lnSpc>
                <a:spcPct val="90000"/>
              </a:lnSpc>
              <a:spcBef>
                <a:spcPts val="1000"/>
              </a:spcBef>
              <a:spcAft>
                <a:spcPts val="0"/>
              </a:spcAft>
              <a:buClr>
                <a:schemeClr val="dk1"/>
              </a:buClr>
              <a:buSzPts val="2000"/>
              <a:buNone/>
            </a:pPr>
            <a:r>
              <a:t/>
            </a:r>
            <a:endParaRPr b="1" sz="2000">
              <a:latin typeface="Rubik"/>
              <a:ea typeface="Rubik"/>
              <a:cs typeface="Rubik"/>
              <a:sym typeface="Rubik"/>
            </a:endParaRPr>
          </a:p>
          <a:p>
            <a:pPr indent="0" lvl="0" marL="0" rtl="0" algn="l">
              <a:lnSpc>
                <a:spcPct val="90000"/>
              </a:lnSpc>
              <a:spcBef>
                <a:spcPts val="1000"/>
              </a:spcBef>
              <a:spcAft>
                <a:spcPts val="0"/>
              </a:spcAft>
              <a:buClr>
                <a:schemeClr val="dk1"/>
              </a:buClr>
              <a:buSzPts val="2000"/>
              <a:buNone/>
            </a:pPr>
            <a:r>
              <a:rPr b="1" lang="en-US" sz="2000">
                <a:latin typeface="Rubik"/>
                <a:ea typeface="Rubik"/>
                <a:cs typeface="Rubik"/>
                <a:sym typeface="Rubik"/>
              </a:rPr>
              <a:t>El módem se conecta a la red ethernet y envía una señal especial (una onda de radio) para conectarse a cualquier dispositivo que se encuentre en una zona determinada. Esta señal se denomina </a:t>
            </a:r>
            <a:r>
              <a:rPr b="1" lang="en-US" sz="2000">
                <a:latin typeface="Rubik"/>
                <a:ea typeface="Rubik"/>
                <a:cs typeface="Rubik"/>
                <a:sym typeface="Rubik"/>
              </a:rPr>
              <a:t>red</a:t>
            </a:r>
            <a:r>
              <a:rPr b="1" lang="en-US" sz="2000">
                <a:latin typeface="Rubik"/>
                <a:ea typeface="Rubik"/>
                <a:cs typeface="Rubik"/>
                <a:sym typeface="Rubik"/>
              </a:rPr>
              <a:t>.</a:t>
            </a:r>
            <a:endParaRPr sz="2000"/>
          </a:p>
          <a:p>
            <a:pPr indent="0" lvl="0" marL="0" rtl="0" algn="l">
              <a:lnSpc>
                <a:spcPct val="90000"/>
              </a:lnSpc>
              <a:spcBef>
                <a:spcPts val="1000"/>
              </a:spcBef>
              <a:spcAft>
                <a:spcPts val="0"/>
              </a:spcAft>
              <a:buClr>
                <a:schemeClr val="dk1"/>
              </a:buClr>
              <a:buSzPts val="2000"/>
              <a:buNone/>
            </a:pPr>
            <a:r>
              <a:t/>
            </a:r>
            <a:endParaRPr sz="2000"/>
          </a:p>
        </p:txBody>
      </p:sp>
      <p:sp>
        <p:nvSpPr>
          <p:cNvPr id="464" name="Google Shape;464;p11"/>
          <p:cNvSpPr txBox="1"/>
          <p:nvPr>
            <p:ph idx="4" type="body"/>
          </p:nvPr>
        </p:nvSpPr>
        <p:spPr>
          <a:xfrm>
            <a:off x="1547702" y="838013"/>
            <a:ext cx="9094898" cy="101908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600"/>
              <a:buFont typeface="Arial"/>
              <a:buNone/>
            </a:pPr>
            <a:r>
              <a:rPr b="1" lang="en-US">
                <a:latin typeface="Rubik"/>
                <a:ea typeface="Rubik"/>
                <a:cs typeface="Rubik"/>
                <a:sym typeface="Rubik"/>
              </a:rPr>
              <a:t>Wi-Fi = Wireless Fidelity </a:t>
            </a:r>
            <a:r>
              <a:rPr lang="en-US"/>
              <a:t>(fidelidad inalámbrica)</a:t>
            </a:r>
            <a:endParaRPr b="1">
              <a:latin typeface="Rubik"/>
              <a:ea typeface="Rubik"/>
              <a:cs typeface="Rubik"/>
              <a:sym typeface="Rubik"/>
            </a:endParaRPr>
          </a:p>
          <a:p>
            <a:pPr indent="0" lvl="0" marL="0" rtl="0" algn="l">
              <a:lnSpc>
                <a:spcPct val="90000"/>
              </a:lnSpc>
              <a:spcBef>
                <a:spcPts val="1000"/>
              </a:spcBef>
              <a:spcAft>
                <a:spcPts val="0"/>
              </a:spcAft>
              <a:buClr>
                <a:schemeClr val="dk1"/>
              </a:buClr>
              <a:buSzPts val="1600"/>
              <a:buFont typeface="Arial"/>
              <a:buNone/>
            </a:pPr>
            <a:r>
              <a:rPr lang="en-US"/>
              <a:t>Wireless = No necesita </a:t>
            </a:r>
            <a:r>
              <a:rPr lang="en-US"/>
              <a:t>cables.</a:t>
            </a:r>
            <a:r>
              <a:rPr lang="en-US"/>
              <a:t> </a:t>
            </a:r>
            <a:endParaRPr/>
          </a:p>
          <a:p>
            <a:pPr indent="0" lvl="0" marL="0" rtl="0" algn="l">
              <a:lnSpc>
                <a:spcPct val="90000"/>
              </a:lnSpc>
              <a:spcBef>
                <a:spcPts val="1000"/>
              </a:spcBef>
              <a:spcAft>
                <a:spcPts val="0"/>
              </a:spcAft>
              <a:buClr>
                <a:schemeClr val="dk1"/>
              </a:buClr>
              <a:buSzPts val="1600"/>
              <a:buFont typeface="Arial"/>
              <a:buNone/>
            </a:pPr>
            <a:r>
              <a:rPr lang="en-US"/>
              <a:t>Fidelidad</a:t>
            </a:r>
            <a:r>
              <a:rPr lang="en-US"/>
              <a:t> = Es seguro.</a:t>
            </a:r>
            <a:endParaRPr/>
          </a:p>
        </p:txBody>
      </p:sp>
      <p:pic>
        <p:nvPicPr>
          <p:cNvPr descr="Une image contenant conception&#10;&#10;Description générée automatiquement avec une confiance moyenne" id="465" name="Google Shape;465;p11"/>
          <p:cNvPicPr preferRelativeResize="0"/>
          <p:nvPr/>
        </p:nvPicPr>
        <p:blipFill rotWithShape="1">
          <a:blip r:embed="rId3">
            <a:alphaModFix/>
          </a:blip>
          <a:srcRect b="0" l="0" r="0" t="0"/>
          <a:stretch/>
        </p:blipFill>
        <p:spPr>
          <a:xfrm>
            <a:off x="9375891" y="172204"/>
            <a:ext cx="2204506" cy="2226433"/>
          </a:xfrm>
          <a:prstGeom prst="rect">
            <a:avLst/>
          </a:prstGeom>
          <a:noFill/>
          <a:ln>
            <a:noFill/>
          </a:ln>
        </p:spPr>
      </p:pic>
      <p:cxnSp>
        <p:nvCxnSpPr>
          <p:cNvPr id="466" name="Google Shape;466;p11"/>
          <p:cNvCxnSpPr>
            <a:stCxn id="465" idx="2"/>
          </p:cNvCxnSpPr>
          <p:nvPr/>
        </p:nvCxnSpPr>
        <p:spPr>
          <a:xfrm>
            <a:off x="10478144" y="2398637"/>
            <a:ext cx="0" cy="1441800"/>
          </a:xfrm>
          <a:prstGeom prst="straightConnector1">
            <a:avLst/>
          </a:prstGeom>
          <a:noFill/>
          <a:ln cap="flat" cmpd="sng" w="76200">
            <a:solidFill>
              <a:schemeClr val="accent4"/>
            </a:solidFill>
            <a:prstDash val="dash"/>
            <a:miter lim="800000"/>
            <a:headEnd len="sm" w="sm" type="none"/>
            <a:tailEnd len="sm" w="sm" type="none"/>
          </a:ln>
        </p:spPr>
      </p:cxnSp>
      <p:pic>
        <p:nvPicPr>
          <p:cNvPr descr="Une image contenant texte, capture d’écran, carte de visite, logo&#10;&#10;Description générée automatiquement" id="467" name="Google Shape;467;p11"/>
          <p:cNvPicPr preferRelativeResize="0"/>
          <p:nvPr/>
        </p:nvPicPr>
        <p:blipFill rotWithShape="1">
          <a:blip r:embed="rId4">
            <a:alphaModFix/>
          </a:blip>
          <a:srcRect b="0" l="0" r="0" t="0"/>
          <a:stretch/>
        </p:blipFill>
        <p:spPr>
          <a:xfrm>
            <a:off x="8940408" y="3222224"/>
            <a:ext cx="3075472" cy="2621280"/>
          </a:xfrm>
          <a:prstGeom prst="rect">
            <a:avLst/>
          </a:prstGeom>
          <a:noFill/>
          <a:ln>
            <a:noFill/>
          </a:ln>
        </p:spPr>
      </p:pic>
      <p:sp>
        <p:nvSpPr>
          <p:cNvPr id="468" name="Google Shape;468;p11"/>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12"/>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75" name="Google Shape;475;p12"/>
          <p:cNvSpPr txBox="1"/>
          <p:nvPr>
            <p:ph idx="1" type="body"/>
          </p:nvPr>
        </p:nvSpPr>
        <p:spPr>
          <a:xfrm>
            <a:off x="1547701" y="256901"/>
            <a:ext cx="5986500" cy="838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Arial"/>
              <a:buNone/>
            </a:pPr>
            <a:r>
              <a:rPr b="1" lang="en-US" sz="3600"/>
              <a:t>Datos del teléfono móvil</a:t>
            </a:r>
            <a:endParaRPr b="1" sz="3600"/>
          </a:p>
        </p:txBody>
      </p:sp>
      <p:sp>
        <p:nvSpPr>
          <p:cNvPr id="476" name="Google Shape;476;p12"/>
          <p:cNvSpPr/>
          <p:nvPr>
            <p:ph idx="2" type="body"/>
          </p:nvPr>
        </p:nvSpPr>
        <p:spPr>
          <a:xfrm>
            <a:off x="1147652" y="228600"/>
            <a:ext cx="400200" cy="400200"/>
          </a:xfrm>
          <a:prstGeom prst="roundRect">
            <a:avLst>
              <a:gd fmla="val 50000" name="adj"/>
            </a:avLst>
          </a:prstGeom>
          <a:solidFill>
            <a:schemeClr val="accent2"/>
          </a:solidFill>
          <a:ln>
            <a:noFill/>
          </a:ln>
        </p:spPr>
        <p:txBody>
          <a:bodyPr anchorCtr="0" anchor="ctr" bIns="45700" lIns="91425" spcFirstLastPara="1" rIns="91425" wrap="square" tIns="45700">
            <a:normAutofit fontScale="62500" lnSpcReduction="20000"/>
          </a:bodyPr>
          <a:lstStyle/>
          <a:p>
            <a:pPr indent="0" lvl="0" marL="0" rtl="0" algn="ctr">
              <a:lnSpc>
                <a:spcPct val="100000"/>
              </a:lnSpc>
              <a:spcBef>
                <a:spcPts val="0"/>
              </a:spcBef>
              <a:spcAft>
                <a:spcPts val="0"/>
              </a:spcAft>
              <a:buClr>
                <a:schemeClr val="dk1"/>
              </a:buClr>
              <a:buSzPct val="100000"/>
              <a:buNone/>
            </a:pPr>
            <a:r>
              <a:rPr lang="en-US"/>
              <a:t>3</a:t>
            </a:r>
            <a:endParaRPr/>
          </a:p>
        </p:txBody>
      </p:sp>
      <p:sp>
        <p:nvSpPr>
          <p:cNvPr id="477" name="Google Shape;477;p12"/>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01 – Connecting to Internet</a:t>
            </a:r>
            <a:endParaRPr/>
          </a:p>
        </p:txBody>
      </p:sp>
      <p:sp>
        <p:nvSpPr>
          <p:cNvPr id="478" name="Google Shape;478;p12"/>
          <p:cNvSpPr txBox="1"/>
          <p:nvPr>
            <p:ph idx="4" type="body"/>
          </p:nvPr>
        </p:nvSpPr>
        <p:spPr>
          <a:xfrm>
            <a:off x="1763603" y="1346200"/>
            <a:ext cx="6465900" cy="3746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sz="2000">
                <a:latin typeface="Rubik"/>
                <a:ea typeface="Rubik"/>
                <a:cs typeface="Rubik"/>
                <a:sym typeface="Rubik"/>
              </a:rPr>
              <a:t>Nuestros teléfonos móviles tienen algo que se llama datos. </a:t>
            </a:r>
            <a:endParaRPr/>
          </a:p>
          <a:p>
            <a:pPr indent="0" lvl="0" marL="0" rtl="0" algn="l">
              <a:lnSpc>
                <a:spcPct val="90000"/>
              </a:lnSpc>
              <a:spcBef>
                <a:spcPts val="1000"/>
              </a:spcBef>
              <a:spcAft>
                <a:spcPts val="0"/>
              </a:spcAft>
              <a:buClr>
                <a:schemeClr val="dk1"/>
              </a:buClr>
              <a:buSzPts val="2000"/>
              <a:buFont typeface="Arial"/>
              <a:buNone/>
            </a:pPr>
            <a:r>
              <a:rPr b="1" lang="en-US" sz="2000">
                <a:latin typeface="Rubik"/>
                <a:ea typeface="Rubik"/>
                <a:cs typeface="Rubik"/>
                <a:sym typeface="Rubik"/>
              </a:rPr>
              <a:t>Los datos de telefonía móvil permiten conectarse a Internet mediante satélites. </a:t>
            </a:r>
            <a:endParaRPr/>
          </a:p>
          <a:p>
            <a:pPr indent="0" lvl="0" marL="0" rtl="0" algn="l">
              <a:lnSpc>
                <a:spcPct val="90000"/>
              </a:lnSpc>
              <a:spcBef>
                <a:spcPts val="1000"/>
              </a:spcBef>
              <a:spcAft>
                <a:spcPts val="0"/>
              </a:spcAft>
              <a:buClr>
                <a:schemeClr val="dk1"/>
              </a:buClr>
              <a:buSzPts val="2000"/>
              <a:buFont typeface="Arial"/>
              <a:buNone/>
            </a:pPr>
            <a:r>
              <a:rPr b="1" lang="en-US" sz="2000">
                <a:latin typeface="Rubik"/>
                <a:ea typeface="Rubik"/>
                <a:cs typeface="Rubik"/>
                <a:sym typeface="Rubik"/>
              </a:rPr>
              <a:t>La señal va de tu teléfono a una torre de telefonía móvil y luego a un satélite que se conecta a Internet. </a:t>
            </a:r>
            <a:endParaRPr b="1">
              <a:latin typeface="Rubik"/>
              <a:ea typeface="Rubik"/>
              <a:cs typeface="Rubik"/>
              <a:sym typeface="Rubik"/>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En tu smartphone, si miras en la esquina superior derecha, deberías poder ver 4G LTE o 5G junto a tu señal (parecen barras o un triángulo). Esto te indica la velocidad de tu conexión a internet.</a:t>
            </a:r>
            <a:endParaRPr b="1">
              <a:latin typeface="Rubik"/>
              <a:ea typeface="Rubik"/>
              <a:cs typeface="Rubik"/>
              <a:sym typeface="Rubik"/>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Del más lento al más rápido Internet de datos es 3G, 4G LTE, a 5G.</a:t>
            </a:r>
            <a:endParaRPr/>
          </a:p>
        </p:txBody>
      </p:sp>
      <p:pic>
        <p:nvPicPr>
          <p:cNvPr descr="Une image contenant capture d’écran, Police, Graphique, noir&#10;&#10;Description générée automatiquement" id="479" name="Google Shape;479;p12"/>
          <p:cNvPicPr preferRelativeResize="0"/>
          <p:nvPr/>
        </p:nvPicPr>
        <p:blipFill rotWithShape="1">
          <a:blip r:embed="rId3">
            <a:alphaModFix/>
          </a:blip>
          <a:srcRect b="0" l="0" r="0" t="0"/>
          <a:stretch/>
        </p:blipFill>
        <p:spPr>
          <a:xfrm>
            <a:off x="9169962" y="4398236"/>
            <a:ext cx="1625598" cy="1090893"/>
          </a:xfrm>
          <a:prstGeom prst="rect">
            <a:avLst/>
          </a:prstGeom>
          <a:noFill/>
          <a:ln>
            <a:noFill/>
          </a:ln>
        </p:spPr>
      </p:pic>
      <p:pic>
        <p:nvPicPr>
          <p:cNvPr descr="Une image contenant symbole, Graphique, logo, conception&#10;&#10;Description générée automatiquement" id="480" name="Google Shape;480;p12"/>
          <p:cNvPicPr preferRelativeResize="0"/>
          <p:nvPr/>
        </p:nvPicPr>
        <p:blipFill rotWithShape="1">
          <a:blip r:embed="rId4">
            <a:alphaModFix/>
          </a:blip>
          <a:srcRect b="0" l="0" r="0" t="0"/>
          <a:stretch/>
        </p:blipFill>
        <p:spPr>
          <a:xfrm>
            <a:off x="9088437" y="651680"/>
            <a:ext cx="1789693" cy="1622432"/>
          </a:xfrm>
          <a:prstGeom prst="rect">
            <a:avLst/>
          </a:prstGeom>
          <a:noFill/>
          <a:ln>
            <a:noFill/>
          </a:ln>
        </p:spPr>
      </p:pic>
      <p:pic>
        <p:nvPicPr>
          <p:cNvPr descr="Une image contenant capture d’écran, Graphique, conception&#10;&#10;Description générée automatiquement" id="481" name="Google Shape;481;p12"/>
          <p:cNvPicPr preferRelativeResize="0"/>
          <p:nvPr/>
        </p:nvPicPr>
        <p:blipFill rotWithShape="1">
          <a:blip r:embed="rId5">
            <a:alphaModFix/>
          </a:blip>
          <a:srcRect b="0" l="0" r="0" t="0"/>
          <a:stretch/>
        </p:blipFill>
        <p:spPr>
          <a:xfrm>
            <a:off x="9072158" y="2481467"/>
            <a:ext cx="1821206" cy="1651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13"/>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88" name="Google Shape;488;p13"/>
          <p:cNvSpPr txBox="1"/>
          <p:nvPr>
            <p:ph idx="1" type="body"/>
          </p:nvPr>
        </p:nvSpPr>
        <p:spPr>
          <a:xfrm>
            <a:off x="2216560" y="754752"/>
            <a:ext cx="8229600" cy="708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b="1" lang="en-US">
                <a:latin typeface="Rubik"/>
                <a:ea typeface="Rubik"/>
                <a:cs typeface="Rubik"/>
                <a:sym typeface="Rubik"/>
              </a:rPr>
              <a:t>Debate sobre el reto</a:t>
            </a:r>
            <a:endParaRPr b="1">
              <a:latin typeface="Rubik"/>
              <a:ea typeface="Rubik"/>
              <a:cs typeface="Rubik"/>
              <a:sym typeface="Rubik"/>
            </a:endParaRPr>
          </a:p>
        </p:txBody>
      </p:sp>
      <p:sp>
        <p:nvSpPr>
          <p:cNvPr id="489" name="Google Shape;489;p13"/>
          <p:cNvSpPr txBox="1"/>
          <p:nvPr/>
        </p:nvSpPr>
        <p:spPr>
          <a:xfrm>
            <a:off x="2216560" y="3185729"/>
            <a:ext cx="4430700" cy="1200300"/>
          </a:xfrm>
          <a:prstGeom prst="rect">
            <a:avLst/>
          </a:prstGeom>
          <a:noFill/>
          <a:ln>
            <a:noFill/>
          </a:ln>
        </p:spPr>
        <p:txBody>
          <a:bodyPr anchorCtr="0" anchor="t" bIns="45700" lIns="91425" spcFirstLastPara="1" rIns="91425" wrap="square" tIns="45700">
            <a:normAutofit/>
          </a:bodyPr>
          <a:lstStyle/>
          <a:p>
            <a:pPr indent="-285750" lvl="0" marL="285750" marR="0" rtl="0" algn="l">
              <a:lnSpc>
                <a:spcPct val="90000"/>
              </a:lnSpc>
              <a:spcBef>
                <a:spcPts val="0"/>
              </a:spcBef>
              <a:spcAft>
                <a:spcPts val="0"/>
              </a:spcAft>
              <a:buClr>
                <a:schemeClr val="dk1"/>
              </a:buClr>
              <a:buSzPts val="2000"/>
              <a:buFont typeface="Arial"/>
              <a:buChar char="•"/>
            </a:pPr>
            <a:r>
              <a:rPr lang="en-US" sz="2000">
                <a:solidFill>
                  <a:schemeClr val="dk1"/>
                </a:solidFill>
                <a:latin typeface="Rubik Light"/>
                <a:ea typeface="Rubik Light"/>
                <a:cs typeface="Rubik Light"/>
                <a:sym typeface="Rubik Light"/>
              </a:rPr>
              <a:t>¿Qué es un hotspot? </a:t>
            </a:r>
            <a:endParaRPr/>
          </a:p>
          <a:p>
            <a:pPr indent="-285750" lvl="0" marL="285750" marR="0" rtl="0" algn="l">
              <a:lnSpc>
                <a:spcPct val="90000"/>
              </a:lnSpc>
              <a:spcBef>
                <a:spcPts val="1000"/>
              </a:spcBef>
              <a:spcAft>
                <a:spcPts val="0"/>
              </a:spcAft>
              <a:buClr>
                <a:schemeClr val="dk1"/>
              </a:buClr>
              <a:buSzPts val="2000"/>
              <a:buFont typeface="Arial"/>
              <a:buChar char="•"/>
            </a:pPr>
            <a:r>
              <a:rPr lang="en-US" sz="2000">
                <a:solidFill>
                  <a:schemeClr val="dk1"/>
                </a:solidFill>
                <a:latin typeface="Rubik Light"/>
                <a:ea typeface="Rubik Light"/>
                <a:cs typeface="Rubik Light"/>
                <a:sym typeface="Rubik Light"/>
              </a:rPr>
              <a:t>¿Has utilizado antes un hotspot?</a:t>
            </a:r>
            <a:endParaRPr/>
          </a:p>
          <a:p>
            <a:pPr indent="-285750" lvl="0" marL="285750" marR="0" rtl="0" algn="l">
              <a:lnSpc>
                <a:spcPct val="90000"/>
              </a:lnSpc>
              <a:spcBef>
                <a:spcPts val="1000"/>
              </a:spcBef>
              <a:spcAft>
                <a:spcPts val="0"/>
              </a:spcAft>
              <a:buClr>
                <a:schemeClr val="dk1"/>
              </a:buClr>
              <a:buSzPts val="2000"/>
              <a:buFont typeface="Arial"/>
              <a:buChar char="•"/>
            </a:pPr>
            <a:r>
              <a:rPr lang="en-US" sz="2000">
                <a:solidFill>
                  <a:schemeClr val="dk1"/>
                </a:solidFill>
                <a:latin typeface="Rubik Light"/>
                <a:ea typeface="Rubik Light"/>
                <a:cs typeface="Rubik Light"/>
                <a:sym typeface="Rubik Light"/>
              </a:rPr>
              <a:t>¿Cómo puede conectarse a él?</a:t>
            </a:r>
            <a:endParaRPr sz="2000">
              <a:solidFill>
                <a:schemeClr val="dk1"/>
              </a:solidFill>
              <a:latin typeface="Rubik Light"/>
              <a:ea typeface="Rubik Light"/>
              <a:cs typeface="Rubik Light"/>
              <a:sym typeface="Rubik Light"/>
            </a:endParaRPr>
          </a:p>
        </p:txBody>
      </p:sp>
      <p:sp>
        <p:nvSpPr>
          <p:cNvPr id="490" name="Google Shape;490;p13"/>
          <p:cNvSpPr txBox="1"/>
          <p:nvPr/>
        </p:nvSpPr>
        <p:spPr>
          <a:xfrm>
            <a:off x="2457860" y="2590296"/>
            <a:ext cx="2128500" cy="369300"/>
          </a:xfrm>
          <a:prstGeom prst="rect">
            <a:avLst/>
          </a:prstGeom>
          <a:solidFill>
            <a:schemeClr val="accen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strike="noStrike">
                <a:solidFill>
                  <a:schemeClr val="accent2"/>
                </a:solidFill>
                <a:latin typeface="Arial"/>
                <a:ea typeface="Arial"/>
                <a:cs typeface="Arial"/>
                <a:sym typeface="Arial"/>
              </a:rPr>
              <a:t>Internet Hotspots</a:t>
            </a:r>
            <a:endParaRPr sz="1800">
              <a:solidFill>
                <a:schemeClr val="accent2"/>
              </a:solidFill>
              <a:latin typeface="Rubik Light"/>
              <a:ea typeface="Rubik Light"/>
              <a:cs typeface="Rubik Light"/>
              <a:sym typeface="Rubik Light"/>
            </a:endParaRPr>
          </a:p>
        </p:txBody>
      </p:sp>
      <p:pic>
        <p:nvPicPr>
          <p:cNvPr descr="Conversation - Free communications icons" id="491" name="Google Shape;491;p13"/>
          <p:cNvPicPr preferRelativeResize="0"/>
          <p:nvPr/>
        </p:nvPicPr>
        <p:blipFill rotWithShape="1">
          <a:blip r:embed="rId3">
            <a:alphaModFix/>
          </a:blip>
          <a:srcRect b="0" l="0" r="0" t="0"/>
          <a:stretch/>
        </p:blipFill>
        <p:spPr>
          <a:xfrm>
            <a:off x="8387798" y="2257684"/>
            <a:ext cx="2128374" cy="2128374"/>
          </a:xfrm>
          <a:prstGeom prst="rect">
            <a:avLst/>
          </a:prstGeom>
          <a:noFill/>
          <a:ln>
            <a:noFill/>
          </a:ln>
        </p:spPr>
      </p:pic>
      <p:sp>
        <p:nvSpPr>
          <p:cNvPr id="492" name="Google Shape;492;p13"/>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1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pSp>
        <p:nvGrpSpPr>
          <p:cNvPr id="499" name="Google Shape;499;p14"/>
          <p:cNvGrpSpPr/>
          <p:nvPr/>
        </p:nvGrpSpPr>
        <p:grpSpPr>
          <a:xfrm>
            <a:off x="10602285" y="274482"/>
            <a:ext cx="832795" cy="832795"/>
            <a:chOff x="421473" y="3557800"/>
            <a:chExt cx="1682115" cy="1682115"/>
          </a:xfrm>
        </p:grpSpPr>
        <p:sp>
          <p:nvSpPr>
            <p:cNvPr id="500" name="Google Shape;500;p14"/>
            <p:cNvSpPr/>
            <p:nvPr/>
          </p:nvSpPr>
          <p:spPr>
            <a:xfrm>
              <a:off x="421473" y="3557800"/>
              <a:ext cx="1682115" cy="1682115"/>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Microsoft Word | Microsoft 365" id="501" name="Google Shape;501;p14"/>
            <p:cNvPicPr preferRelativeResize="0"/>
            <p:nvPr/>
          </p:nvPicPr>
          <p:blipFill rotWithShape="1">
            <a:blip r:embed="rId3">
              <a:alphaModFix/>
            </a:blip>
            <a:srcRect b="0" l="0" r="0" t="0"/>
            <a:stretch/>
          </p:blipFill>
          <p:spPr>
            <a:xfrm>
              <a:off x="659513" y="3863075"/>
              <a:ext cx="1071563" cy="1071563"/>
            </a:xfrm>
            <a:prstGeom prst="rect">
              <a:avLst/>
            </a:prstGeom>
            <a:noFill/>
            <a:ln>
              <a:noFill/>
            </a:ln>
          </p:spPr>
        </p:pic>
      </p:grpSp>
      <p:grpSp>
        <p:nvGrpSpPr>
          <p:cNvPr id="502" name="Google Shape;502;p14"/>
          <p:cNvGrpSpPr/>
          <p:nvPr/>
        </p:nvGrpSpPr>
        <p:grpSpPr>
          <a:xfrm>
            <a:off x="9516992" y="291365"/>
            <a:ext cx="875714" cy="850193"/>
            <a:chOff x="9516992" y="291365"/>
            <a:chExt cx="875714" cy="850193"/>
          </a:xfrm>
        </p:grpSpPr>
        <p:sp>
          <p:nvSpPr>
            <p:cNvPr id="503" name="Google Shape;503;p14"/>
            <p:cNvSpPr/>
            <p:nvPr/>
          </p:nvSpPr>
          <p:spPr>
            <a:xfrm>
              <a:off x="9516992" y="291365"/>
              <a:ext cx="875714" cy="850193"/>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504" name="Google Shape;504;p14"/>
            <p:cNvPicPr preferRelativeResize="0"/>
            <p:nvPr/>
          </p:nvPicPr>
          <p:blipFill rotWithShape="1">
            <a:blip r:embed="rId4">
              <a:alphaModFix/>
            </a:blip>
            <a:srcRect b="0" l="0" r="0" t="0"/>
            <a:stretch/>
          </p:blipFill>
          <p:spPr>
            <a:xfrm>
              <a:off x="9587007" y="291365"/>
              <a:ext cx="718910" cy="718910"/>
            </a:xfrm>
            <a:prstGeom prst="rect">
              <a:avLst/>
            </a:prstGeom>
            <a:noFill/>
            <a:ln>
              <a:noFill/>
            </a:ln>
          </p:spPr>
        </p:pic>
      </p:grpSp>
      <p:sp>
        <p:nvSpPr>
          <p:cNvPr id="505" name="Google Shape;505;p14"/>
          <p:cNvSpPr txBox="1"/>
          <p:nvPr/>
        </p:nvSpPr>
        <p:spPr>
          <a:xfrm>
            <a:off x="2062657" y="496674"/>
            <a:ext cx="86574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Actividad: Diferentes lugares, tarjetas</a:t>
            </a:r>
            <a:endParaRPr b="1" sz="2800">
              <a:solidFill>
                <a:schemeClr val="dk1"/>
              </a:solidFill>
              <a:latin typeface="Rubik"/>
              <a:ea typeface="Rubik"/>
              <a:cs typeface="Rubik"/>
              <a:sym typeface="Rubik"/>
            </a:endParaRPr>
          </a:p>
        </p:txBody>
      </p:sp>
      <p:sp>
        <p:nvSpPr>
          <p:cNvPr id="506" name="Google Shape;506;p14"/>
          <p:cNvSpPr txBox="1"/>
          <p:nvPr>
            <p:ph idx="1" type="body"/>
          </p:nvPr>
        </p:nvSpPr>
        <p:spPr>
          <a:xfrm>
            <a:off x="2560320" y="3085884"/>
            <a:ext cx="8457600" cy="21441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000"/>
              <a:buFont typeface="Rubik"/>
              <a:buAutoNum type="arabicPeriod"/>
            </a:pPr>
            <a:r>
              <a:rPr lang="en-US"/>
              <a:t>¿En qué lugar de la comunidad puede encontrar acceso a Internet? </a:t>
            </a:r>
            <a:endParaRPr/>
          </a:p>
          <a:p>
            <a:pPr indent="-342900" lvl="0" marL="342900" rtl="0" algn="l">
              <a:lnSpc>
                <a:spcPct val="100000"/>
              </a:lnSpc>
              <a:spcBef>
                <a:spcPts val="1000"/>
              </a:spcBef>
              <a:spcAft>
                <a:spcPts val="0"/>
              </a:spcAft>
              <a:buClr>
                <a:schemeClr val="dk1"/>
              </a:buClr>
              <a:buSzPts val="2000"/>
              <a:buFont typeface="Rubik"/>
              <a:buAutoNum type="arabicPeriod"/>
            </a:pPr>
            <a:r>
              <a:rPr lang="en-US"/>
              <a:t>¿Qué lugares deberíamos añadir a estas tarjetas?</a:t>
            </a:r>
            <a:endParaRPr/>
          </a:p>
          <a:p>
            <a:pPr indent="-342900" lvl="0" marL="342900" rtl="0" algn="l">
              <a:lnSpc>
                <a:spcPct val="100000"/>
              </a:lnSpc>
              <a:spcBef>
                <a:spcPts val="1000"/>
              </a:spcBef>
              <a:spcAft>
                <a:spcPts val="0"/>
              </a:spcAft>
              <a:buClr>
                <a:schemeClr val="dk1"/>
              </a:buClr>
              <a:buSzPts val="2000"/>
              <a:buFont typeface="Rubik"/>
              <a:buAutoNum type="arabicPeriod"/>
            </a:pPr>
            <a:r>
              <a:rPr lang="en-US"/>
              <a:t>¿Qué conexión es la más rápida? ¿La más lenta?</a:t>
            </a:r>
            <a:endParaRPr/>
          </a:p>
        </p:txBody>
      </p:sp>
      <p:sp>
        <p:nvSpPr>
          <p:cNvPr id="507" name="Google Shape;507;p14"/>
          <p:cNvSpPr txBox="1"/>
          <p:nvPr/>
        </p:nvSpPr>
        <p:spPr>
          <a:xfrm>
            <a:off x="1971040" y="1512231"/>
            <a:ext cx="9626700" cy="1159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Rubik"/>
              <a:buNone/>
            </a:pPr>
            <a:r>
              <a:rPr lang="en-US" sz="1800">
                <a:solidFill>
                  <a:schemeClr val="dk1"/>
                </a:solidFill>
                <a:latin typeface="Rubik Light"/>
                <a:ea typeface="Rubik Light"/>
                <a:cs typeface="Rubik Light"/>
                <a:sym typeface="Rubik Light"/>
              </a:rPr>
              <a:t>Pide a los alumnos que vuelvan a su documento WordPad/MS Word y escriban una lista de lugares en los que describan dónde pueden encontrar acceso a Internet. Los alumnos se ponen en parejas con su compañero de codo y comparten lo que han escrito. En clase, compare las listas de los alumnos con la tarjetas de vocabulario y cree fichas adicionales para los lugares que no estén incluidos actualmente. </a:t>
            </a:r>
            <a:endParaRPr/>
          </a:p>
          <a:p>
            <a:pPr indent="0" lvl="0" marL="0" marR="0" rtl="0" algn="l">
              <a:lnSpc>
                <a:spcPct val="100000"/>
              </a:lnSpc>
              <a:spcBef>
                <a:spcPts val="1000"/>
              </a:spcBef>
              <a:spcAft>
                <a:spcPts val="0"/>
              </a:spcAft>
              <a:buClr>
                <a:schemeClr val="dk1"/>
              </a:buClr>
              <a:buSzPts val="1800"/>
              <a:buFont typeface="Rubik"/>
              <a:buNone/>
            </a:pPr>
            <a:br>
              <a:rPr lang="en-US" sz="1800">
                <a:solidFill>
                  <a:schemeClr val="dk1"/>
                </a:solidFill>
                <a:latin typeface="Rubik Light"/>
                <a:ea typeface="Rubik Light"/>
                <a:cs typeface="Rubik Light"/>
                <a:sym typeface="Rubik Light"/>
              </a:rPr>
            </a:br>
            <a:endParaRPr sz="1800">
              <a:solidFill>
                <a:schemeClr val="dk1"/>
              </a:solidFill>
              <a:latin typeface="Rubik Light"/>
              <a:ea typeface="Rubik Light"/>
              <a:cs typeface="Rubik Light"/>
              <a:sym typeface="Rubik Light"/>
            </a:endParaRPr>
          </a:p>
        </p:txBody>
      </p:sp>
      <p:sp>
        <p:nvSpPr>
          <p:cNvPr id="508" name="Google Shape;508;p14"/>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chemeClr val="dk1"/>
                </a:solidFill>
              </a:rPr>
              <a:t>UNIDAD 05 - Interfaz</a:t>
            </a:r>
            <a:endParaRPr>
              <a:solidFill>
                <a:schemeClr val="dk1"/>
              </a:solidFill>
            </a:endParaRPr>
          </a:p>
          <a:p>
            <a:pPr indent="0" lvl="0" marL="0" rtl="0" algn="l">
              <a:spcBef>
                <a:spcPts val="0"/>
              </a:spcBef>
              <a:spcAft>
                <a:spcPts val="0"/>
              </a:spcAft>
              <a:buNone/>
            </a:pPr>
            <a:r>
              <a:rPr lang="en-US">
                <a:solidFill>
                  <a:schemeClr val="dk1"/>
                </a:solidFill>
              </a:rPr>
              <a:t>LECCIÓN 01 - Conexión a Internet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sp>
        <p:nvSpPr>
          <p:cNvPr id="514" name="Google Shape;514;p15"/>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Une image contenant texte, capture d’écran, logiciel, Logiciel multimédia&#10;&#10;Description générée automatiquement" id="515" name="Google Shape;515;p15"/>
          <p:cNvPicPr preferRelativeResize="0"/>
          <p:nvPr/>
        </p:nvPicPr>
        <p:blipFill rotWithShape="1">
          <a:blip r:embed="rId3">
            <a:alphaModFix/>
          </a:blip>
          <a:srcRect b="0" l="0" r="0" t="0"/>
          <a:stretch/>
        </p:blipFill>
        <p:spPr>
          <a:xfrm>
            <a:off x="7627647" y="343169"/>
            <a:ext cx="4161422" cy="5020252"/>
          </a:xfrm>
          <a:prstGeom prst="rect">
            <a:avLst/>
          </a:prstGeom>
          <a:noFill/>
          <a:ln cap="flat" cmpd="sng" w="76200">
            <a:solidFill>
              <a:schemeClr val="lt2"/>
            </a:solidFill>
            <a:prstDash val="solid"/>
            <a:round/>
            <a:headEnd len="sm" w="sm" type="none"/>
            <a:tailEnd len="sm" w="sm" type="none"/>
          </a:ln>
        </p:spPr>
      </p:pic>
      <p:sp>
        <p:nvSpPr>
          <p:cNvPr id="516" name="Google Shape;516;p15"/>
          <p:cNvSpPr txBox="1"/>
          <p:nvPr>
            <p:ph idx="1" type="body"/>
          </p:nvPr>
        </p:nvSpPr>
        <p:spPr>
          <a:xfrm>
            <a:off x="2227711" y="431367"/>
            <a:ext cx="4793978" cy="70828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b="1" lang="en-US">
                <a:latin typeface="Rubik"/>
                <a:ea typeface="Rubik"/>
                <a:cs typeface="Rubik"/>
                <a:sym typeface="Rubik"/>
              </a:rPr>
              <a:t>Conectarse a una red</a:t>
            </a:r>
            <a:endParaRPr/>
          </a:p>
        </p:txBody>
      </p:sp>
      <p:sp>
        <p:nvSpPr>
          <p:cNvPr id="517" name="Google Shape;517;p15"/>
          <p:cNvSpPr txBox="1"/>
          <p:nvPr/>
        </p:nvSpPr>
        <p:spPr>
          <a:xfrm>
            <a:off x="2227711" y="1769553"/>
            <a:ext cx="504288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Cada módem emite una onda (de radio) especial. A esta señal (onda de radio) la llamamos Red.</a:t>
            </a:r>
            <a:endParaRPr sz="1600">
              <a:solidFill>
                <a:schemeClr val="dk1"/>
              </a:solidFill>
              <a:latin typeface="Rubik Light"/>
              <a:ea typeface="Rubik Light"/>
              <a:cs typeface="Rubik Light"/>
              <a:sym typeface="Rubik Light"/>
            </a:endParaRPr>
          </a:p>
        </p:txBody>
      </p:sp>
      <p:sp>
        <p:nvSpPr>
          <p:cNvPr id="518" name="Google Shape;518;p1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chemeClr val="dk1"/>
                </a:solidFill>
              </a:rPr>
              <a:t>UNIDAD 05 - Interfaz</a:t>
            </a:r>
            <a:endParaRPr>
              <a:solidFill>
                <a:schemeClr val="dk1"/>
              </a:solidFill>
            </a:endParaRPr>
          </a:p>
          <a:p>
            <a:pPr indent="0" lvl="0" marL="0" rtl="0" algn="l">
              <a:spcBef>
                <a:spcPts val="0"/>
              </a:spcBef>
              <a:spcAft>
                <a:spcPts val="0"/>
              </a:spcAft>
              <a:buNone/>
            </a:pPr>
            <a:r>
              <a:rPr lang="en-US">
                <a:solidFill>
                  <a:schemeClr val="dk1"/>
                </a:solidFill>
              </a:rPr>
              <a:t>LECCIÓN 01 - Conexión a Internet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17">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id="524" name="Google Shape;524;p16"/>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525" name="Google Shape;525;p16"/>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600"/>
              <a:buNone/>
            </a:pPr>
            <a:r>
              <a:rPr lang="en-US" sz="3600"/>
              <a:t>Pasos para conectarse a una red</a:t>
            </a:r>
            <a:endParaRPr sz="3600"/>
          </a:p>
        </p:txBody>
      </p:sp>
      <p:sp>
        <p:nvSpPr>
          <p:cNvPr id="526" name="Google Shape;526;p16"/>
          <p:cNvSpPr txBox="1"/>
          <p:nvPr>
            <p:ph idx="5" type="body"/>
          </p:nvPr>
        </p:nvSpPr>
        <p:spPr>
          <a:xfrm>
            <a:off x="3076517" y="4660116"/>
            <a:ext cx="5074061" cy="422275"/>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Haz clic en el nuevo botón «Conectar» que aparece.</a:t>
            </a:r>
            <a:endParaRPr/>
          </a:p>
        </p:txBody>
      </p:sp>
      <p:sp>
        <p:nvSpPr>
          <p:cNvPr id="527" name="Google Shape;527;p16"/>
          <p:cNvSpPr/>
          <p:nvPr>
            <p:ph idx="6" type="body"/>
          </p:nvPr>
        </p:nvSpPr>
        <p:spPr>
          <a:xfrm>
            <a:off x="2608092" y="4660381"/>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3</a:t>
            </a:r>
            <a:endParaRPr/>
          </a:p>
        </p:txBody>
      </p:sp>
      <p:sp>
        <p:nvSpPr>
          <p:cNvPr id="528" name="Google Shape;528;p16"/>
          <p:cNvSpPr txBox="1"/>
          <p:nvPr>
            <p:ph idx="7" type="body"/>
          </p:nvPr>
        </p:nvSpPr>
        <p:spPr>
          <a:xfrm>
            <a:off x="3076517" y="3351432"/>
            <a:ext cx="4432048" cy="68777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Haga clic en el nombre de su </a:t>
            </a:r>
            <a:r>
              <a:rPr lang="en-US"/>
              <a:t>red.</a:t>
            </a:r>
            <a:endParaRPr/>
          </a:p>
        </p:txBody>
      </p:sp>
      <p:sp>
        <p:nvSpPr>
          <p:cNvPr id="529" name="Google Shape;529;p16"/>
          <p:cNvSpPr/>
          <p:nvPr/>
        </p:nvSpPr>
        <p:spPr>
          <a:xfrm>
            <a:off x="8999034" y="1694985"/>
            <a:ext cx="2375210" cy="985755"/>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530" name="Google Shape;530;p16"/>
          <p:cNvSpPr/>
          <p:nvPr>
            <p:ph idx="8" type="body"/>
          </p:nvPr>
        </p:nvSpPr>
        <p:spPr>
          <a:xfrm>
            <a:off x="2608885" y="3351432"/>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2</a:t>
            </a:r>
            <a:endParaRPr/>
          </a:p>
        </p:txBody>
      </p:sp>
      <p:sp>
        <p:nvSpPr>
          <p:cNvPr id="531" name="Google Shape;531;p16"/>
          <p:cNvSpPr txBox="1"/>
          <p:nvPr>
            <p:ph idx="9" type="body"/>
          </p:nvPr>
        </p:nvSpPr>
        <p:spPr>
          <a:xfrm>
            <a:off x="3076517" y="1947970"/>
            <a:ext cx="4766585" cy="85970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Haga clic en el icono de Internet de la barra de </a:t>
            </a:r>
            <a:r>
              <a:rPr lang="en-US"/>
              <a:t>tareas.</a:t>
            </a:r>
            <a:endParaRPr/>
          </a:p>
        </p:txBody>
      </p:sp>
      <p:sp>
        <p:nvSpPr>
          <p:cNvPr id="532" name="Google Shape;532;p16"/>
          <p:cNvSpPr/>
          <p:nvPr>
            <p:ph idx="13" type="body"/>
          </p:nvPr>
        </p:nvSpPr>
        <p:spPr>
          <a:xfrm>
            <a:off x="2608885" y="1947970"/>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1</a:t>
            </a:r>
            <a:endParaRPr/>
          </a:p>
        </p:txBody>
      </p:sp>
      <p:pic>
        <p:nvPicPr>
          <p:cNvPr descr="Une image contenant symbole, logo, cercle, Graphique&#10;&#10;Description générée automatiquement" id="533" name="Google Shape;533;p16"/>
          <p:cNvPicPr preferRelativeResize="0"/>
          <p:nvPr/>
        </p:nvPicPr>
        <p:blipFill rotWithShape="1">
          <a:blip r:embed="rId3">
            <a:alphaModFix/>
          </a:blip>
          <a:srcRect b="0" l="0" r="0" t="0"/>
          <a:stretch/>
        </p:blipFill>
        <p:spPr>
          <a:xfrm>
            <a:off x="9526123" y="1568051"/>
            <a:ext cx="1285875" cy="1239621"/>
          </a:xfrm>
          <a:prstGeom prst="rect">
            <a:avLst/>
          </a:prstGeom>
          <a:noFill/>
          <a:ln>
            <a:noFill/>
          </a:ln>
        </p:spPr>
      </p:pic>
      <p:sp>
        <p:nvSpPr>
          <p:cNvPr id="534" name="Google Shape;534;p1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pic>
        <p:nvPicPr>
          <p:cNvPr descr="Une image contenant texte, capture d’écran, Police, nombre&#10;&#10;Description générée automatiquement" id="535" name="Google Shape;535;p16"/>
          <p:cNvPicPr preferRelativeResize="0"/>
          <p:nvPr/>
        </p:nvPicPr>
        <p:blipFill rotWithShape="1">
          <a:blip r:embed="rId4">
            <a:alphaModFix/>
          </a:blip>
          <a:srcRect b="0" l="0" r="0" t="0"/>
          <a:stretch/>
        </p:blipFill>
        <p:spPr>
          <a:xfrm>
            <a:off x="8880622" y="3016086"/>
            <a:ext cx="2576878" cy="1023116"/>
          </a:xfrm>
          <a:prstGeom prst="rect">
            <a:avLst/>
          </a:prstGeom>
          <a:noFill/>
          <a:ln>
            <a:noFill/>
          </a:ln>
        </p:spPr>
      </p:pic>
      <p:pic>
        <p:nvPicPr>
          <p:cNvPr descr="Une image contenant texte, capture d’écran, Police, Graphique&#10;&#10;Description générée automatiquement" id="536" name="Google Shape;536;p16"/>
          <p:cNvPicPr preferRelativeResize="0"/>
          <p:nvPr/>
        </p:nvPicPr>
        <p:blipFill rotWithShape="1">
          <a:blip r:embed="rId5">
            <a:alphaModFix/>
          </a:blip>
          <a:srcRect b="0" l="0" r="0" t="0"/>
          <a:stretch/>
        </p:blipFill>
        <p:spPr>
          <a:xfrm>
            <a:off x="8673659" y="4374548"/>
            <a:ext cx="2990805" cy="118746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1">
                                            <p:txEl>
                                              <p:pRg end="0" st="0"/>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2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8">
                                            <p:txEl>
                                              <p:pRg end="0" st="0"/>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6">
                                            <p:txEl>
                                              <p:pRg end="0" st="0"/>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3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sp>
        <p:nvSpPr>
          <p:cNvPr id="542" name="Google Shape;542;p17"/>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543" name="Google Shape;543;p17"/>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600"/>
              <a:buNone/>
            </a:pPr>
            <a:r>
              <a:rPr lang="en-US" sz="3600"/>
              <a:t>Pasos para conectarse a una red</a:t>
            </a:r>
            <a:endParaRPr sz="3600"/>
          </a:p>
        </p:txBody>
      </p:sp>
      <p:sp>
        <p:nvSpPr>
          <p:cNvPr id="544" name="Google Shape;544;p17"/>
          <p:cNvSpPr txBox="1"/>
          <p:nvPr>
            <p:ph idx="5" type="body"/>
          </p:nvPr>
        </p:nvSpPr>
        <p:spPr>
          <a:xfrm>
            <a:off x="2938252" y="3991250"/>
            <a:ext cx="4631959" cy="422275"/>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Haga clic en «Siguiente».</a:t>
            </a:r>
            <a:endParaRPr/>
          </a:p>
        </p:txBody>
      </p:sp>
      <p:sp>
        <p:nvSpPr>
          <p:cNvPr id="545" name="Google Shape;545;p17"/>
          <p:cNvSpPr/>
          <p:nvPr>
            <p:ph idx="6" type="body"/>
          </p:nvPr>
        </p:nvSpPr>
        <p:spPr>
          <a:xfrm>
            <a:off x="2469827" y="3991515"/>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5</a:t>
            </a:r>
            <a:endParaRPr/>
          </a:p>
        </p:txBody>
      </p:sp>
      <p:sp>
        <p:nvSpPr>
          <p:cNvPr id="546" name="Google Shape;546;p17"/>
          <p:cNvSpPr txBox="1"/>
          <p:nvPr>
            <p:ph idx="7" type="body"/>
          </p:nvPr>
        </p:nvSpPr>
        <p:spPr>
          <a:xfrm>
            <a:off x="2938252" y="2682565"/>
            <a:ext cx="5186950" cy="746435"/>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Escriba la contraseña (la clave de seguridad de la </a:t>
            </a:r>
            <a:r>
              <a:rPr lang="en-US"/>
              <a:t>red).</a:t>
            </a:r>
            <a:endParaRPr/>
          </a:p>
        </p:txBody>
      </p:sp>
      <p:sp>
        <p:nvSpPr>
          <p:cNvPr id="547" name="Google Shape;547;p17"/>
          <p:cNvSpPr/>
          <p:nvPr/>
        </p:nvSpPr>
        <p:spPr>
          <a:xfrm>
            <a:off x="715860" y="2773756"/>
            <a:ext cx="996956" cy="985755"/>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548" name="Google Shape;548;p17"/>
          <p:cNvSpPr/>
          <p:nvPr>
            <p:ph idx="8" type="body"/>
          </p:nvPr>
        </p:nvSpPr>
        <p:spPr>
          <a:xfrm>
            <a:off x="2470620" y="2682566"/>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4</a:t>
            </a:r>
            <a:endParaRPr/>
          </a:p>
        </p:txBody>
      </p:sp>
      <p:sp>
        <p:nvSpPr>
          <p:cNvPr id="549" name="Google Shape;549;p17"/>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pic>
        <p:nvPicPr>
          <p:cNvPr descr="Une image contenant cercle, capture d’écran, Graphique, conception&#10;&#10;Description générée automatiquement" id="550" name="Google Shape;550;p17"/>
          <p:cNvPicPr preferRelativeResize="0"/>
          <p:nvPr/>
        </p:nvPicPr>
        <p:blipFill rotWithShape="1">
          <a:blip r:embed="rId3">
            <a:alphaModFix/>
          </a:blip>
          <a:srcRect b="0" l="0" r="0" t="0"/>
          <a:stretch/>
        </p:blipFill>
        <p:spPr>
          <a:xfrm>
            <a:off x="614998" y="2660076"/>
            <a:ext cx="1198679" cy="1155561"/>
          </a:xfrm>
          <a:prstGeom prst="rect">
            <a:avLst/>
          </a:prstGeom>
          <a:noFill/>
          <a:ln>
            <a:noFill/>
          </a:ln>
        </p:spPr>
      </p:pic>
      <p:pic>
        <p:nvPicPr>
          <p:cNvPr descr="Une image contenant texte, capture d’écran, Police, nombre&#10;&#10;Description générée automatiquement" id="551" name="Google Shape;551;p17"/>
          <p:cNvPicPr preferRelativeResize="0"/>
          <p:nvPr/>
        </p:nvPicPr>
        <p:blipFill rotWithShape="1">
          <a:blip r:embed="rId4">
            <a:alphaModFix/>
          </a:blip>
          <a:srcRect b="0" l="0" r="0" t="0"/>
          <a:stretch/>
        </p:blipFill>
        <p:spPr>
          <a:xfrm>
            <a:off x="8700170" y="2135897"/>
            <a:ext cx="2688037" cy="1712379"/>
          </a:xfrm>
          <a:prstGeom prst="rect">
            <a:avLst/>
          </a:prstGeom>
          <a:noFill/>
          <a:ln>
            <a:noFill/>
          </a:ln>
        </p:spPr>
      </p:pic>
      <p:pic>
        <p:nvPicPr>
          <p:cNvPr descr="Une image contenant texte, capture d’écran, Police, Graphique&#10;&#10;Description générée automatiquement" id="552" name="Google Shape;552;p17"/>
          <p:cNvPicPr preferRelativeResize="0"/>
          <p:nvPr/>
        </p:nvPicPr>
        <p:blipFill rotWithShape="1">
          <a:blip r:embed="rId5">
            <a:alphaModFix/>
          </a:blip>
          <a:srcRect b="0" l="0" r="0" t="0"/>
          <a:stretch/>
        </p:blipFill>
        <p:spPr>
          <a:xfrm>
            <a:off x="8534446" y="3848276"/>
            <a:ext cx="3019483" cy="8297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4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4">
                                            <p:txEl>
                                              <p:pRg end="0" st="0"/>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5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18"/>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559" name="Google Shape;559;p18"/>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3600"/>
              <a:buNone/>
            </a:pPr>
            <a:r>
              <a:rPr lang="en-US" sz="3600"/>
              <a:t>Pasos para conectarse a una red</a:t>
            </a:r>
            <a:endParaRPr sz="3600"/>
          </a:p>
        </p:txBody>
      </p:sp>
      <p:sp>
        <p:nvSpPr>
          <p:cNvPr id="560" name="Google Shape;560;p18"/>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sp>
        <p:nvSpPr>
          <p:cNvPr id="561" name="Google Shape;561;p18"/>
          <p:cNvSpPr txBox="1"/>
          <p:nvPr/>
        </p:nvSpPr>
        <p:spPr>
          <a:xfrm>
            <a:off x="1680289" y="1617369"/>
            <a:ext cx="6133170"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Puede preguntarte si quieres que tu ordenador sea detectable por otros usuarios de la red. </a:t>
            </a:r>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En redes privadas, es seguro aceptar, pero en una red pública NO ACEPTE.</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¿Por qué crees que no deberías poder ser descubierto por otros en una red pública?</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Cuando eres «Visible», otras personas que no conoces pueden ver la información que envías o visitas cuando utilizas esta red. </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¿Por qué puede ser peligroso?</a:t>
            </a:r>
            <a:endParaRPr sz="1800">
              <a:solidFill>
                <a:schemeClr val="dk1"/>
              </a:solidFill>
              <a:latin typeface="Rubik Light"/>
              <a:ea typeface="Rubik Light"/>
              <a:cs typeface="Rubik Light"/>
              <a:sym typeface="Rubik Light"/>
            </a:endParaRPr>
          </a:p>
        </p:txBody>
      </p:sp>
      <p:sp>
        <p:nvSpPr>
          <p:cNvPr id="562" name="Google Shape;562;p18"/>
          <p:cNvSpPr/>
          <p:nvPr/>
        </p:nvSpPr>
        <p:spPr>
          <a:xfrm>
            <a:off x="440258" y="1617369"/>
            <a:ext cx="975947" cy="985755"/>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563" name="Google Shape;563;p18"/>
          <p:cNvPicPr preferRelativeResize="0"/>
          <p:nvPr/>
        </p:nvPicPr>
        <p:blipFill rotWithShape="1">
          <a:blip r:embed="rId3">
            <a:alphaModFix/>
          </a:blip>
          <a:srcRect b="0" l="0" r="0" t="0"/>
          <a:stretch/>
        </p:blipFill>
        <p:spPr>
          <a:xfrm>
            <a:off x="296771" y="1507016"/>
            <a:ext cx="1251476" cy="1206459"/>
          </a:xfrm>
          <a:prstGeom prst="rect">
            <a:avLst/>
          </a:prstGeom>
          <a:noFill/>
          <a:ln>
            <a:noFill/>
          </a:ln>
        </p:spPr>
      </p:pic>
      <p:pic>
        <p:nvPicPr>
          <p:cNvPr descr="Une image contenant cercle, noir et blanc, noir, symbole&#10;&#10;Description générée automatiquement" id="564" name="Google Shape;564;p18"/>
          <p:cNvPicPr preferRelativeResize="0"/>
          <p:nvPr/>
        </p:nvPicPr>
        <p:blipFill rotWithShape="1">
          <a:blip r:embed="rId4">
            <a:alphaModFix/>
          </a:blip>
          <a:srcRect b="0" l="0" r="0" t="0"/>
          <a:stretch/>
        </p:blipFill>
        <p:spPr>
          <a:xfrm>
            <a:off x="8154168" y="1625755"/>
            <a:ext cx="3741061" cy="360649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19"/>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571" name="Google Shape;571;p19"/>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 La red</a:t>
            </a:r>
            <a:endParaRPr/>
          </a:p>
          <a:p>
            <a:pPr indent="0" lvl="0" marL="0" rtl="0" algn="l">
              <a:lnSpc>
                <a:spcPct val="90000"/>
              </a:lnSpc>
              <a:spcBef>
                <a:spcPts val="1000"/>
              </a:spcBef>
              <a:spcAft>
                <a:spcPts val="0"/>
              </a:spcAft>
              <a:buClr>
                <a:schemeClr val="accent1"/>
              </a:buClr>
              <a:buSzPts val="4000"/>
              <a:buNone/>
            </a:pPr>
            <a:r>
              <a:t/>
            </a:r>
            <a:endParaRPr/>
          </a:p>
        </p:txBody>
      </p:sp>
      <p:sp>
        <p:nvSpPr>
          <p:cNvPr id="572" name="Google Shape;572;p19"/>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a:t>
            </a:r>
            <a:r>
              <a:rPr b="1" lang="en-US" sz="2000">
                <a:solidFill>
                  <a:schemeClr val="dk1"/>
                </a:solidFill>
                <a:latin typeface="Rubik"/>
                <a:ea typeface="Rubik"/>
                <a:cs typeface="Rubik"/>
                <a:sym typeface="Rubik"/>
              </a:rPr>
              <a:t>5,</a:t>
            </a:r>
            <a:r>
              <a:rPr b="1" lang="en-US" sz="2000">
                <a:solidFill>
                  <a:schemeClr val="dk1"/>
                </a:solidFill>
                <a:latin typeface="Rubik"/>
                <a:ea typeface="Rubik"/>
                <a:cs typeface="Rubik"/>
                <a:sym typeface="Rubik"/>
              </a:rPr>
              <a:t> Lección 1.Actividad.Redes-WiFi </a:t>
            </a:r>
            <a:endParaRPr b="1" sz="2000">
              <a:solidFill>
                <a:schemeClr val="dk1"/>
              </a:solidFill>
              <a:latin typeface="Rubik"/>
              <a:ea typeface="Rubik"/>
              <a:cs typeface="Rubik"/>
              <a:sym typeface="Rubik"/>
            </a:endParaRPr>
          </a:p>
        </p:txBody>
      </p:sp>
      <p:grpSp>
        <p:nvGrpSpPr>
          <p:cNvPr id="573" name="Google Shape;573;p19"/>
          <p:cNvGrpSpPr/>
          <p:nvPr/>
        </p:nvGrpSpPr>
        <p:grpSpPr>
          <a:xfrm>
            <a:off x="2305632" y="2273127"/>
            <a:ext cx="1397996" cy="1696720"/>
            <a:chOff x="4711290" y="1942774"/>
            <a:chExt cx="1950967" cy="2367850"/>
          </a:xfrm>
        </p:grpSpPr>
        <p:sp>
          <p:nvSpPr>
            <p:cNvPr id="574" name="Google Shape;574;p19"/>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575" name="Google Shape;575;p19"/>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576" name="Google Shape;576;p19"/>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577" name="Google Shape;577;p19"/>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01 – Connecting to Internet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
          <p:cNvSpPr txBox="1"/>
          <p:nvPr>
            <p:ph idx="1" type="body"/>
          </p:nvPr>
        </p:nvSpPr>
        <p:spPr>
          <a:xfrm>
            <a:off x="4644322" y="3734883"/>
            <a:ext cx="5596641" cy="27175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800"/>
              <a:buNone/>
            </a:pPr>
            <a:r>
              <a:rPr lang="en-US"/>
              <a:t>Lección 01: Conectarse a Internet</a:t>
            </a:r>
            <a:endParaRPr b="0"/>
          </a:p>
        </p:txBody>
      </p:sp>
      <p:sp>
        <p:nvSpPr>
          <p:cNvPr id="352" name="Google Shape;352;p2"/>
          <p:cNvSpPr txBox="1"/>
          <p:nvPr>
            <p:ph idx="2" type="body"/>
          </p:nvPr>
        </p:nvSpPr>
        <p:spPr>
          <a:xfrm>
            <a:off x="4644322" y="4100187"/>
            <a:ext cx="5596641" cy="27176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800"/>
              <a:buNone/>
            </a:pPr>
            <a:r>
              <a:rPr lang="en-US"/>
              <a:t>Lección 02: Aplicaciones</a:t>
            </a:r>
            <a:endParaRPr/>
          </a:p>
        </p:txBody>
      </p:sp>
      <p:sp>
        <p:nvSpPr>
          <p:cNvPr id="353" name="Google Shape;353;p2"/>
          <p:cNvSpPr txBox="1"/>
          <p:nvPr>
            <p:ph idx="3" type="body"/>
          </p:nvPr>
        </p:nvSpPr>
        <p:spPr>
          <a:xfrm>
            <a:off x="4644323" y="4464706"/>
            <a:ext cx="5596640" cy="27176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800"/>
              <a:buNone/>
            </a:pPr>
            <a:r>
              <a:rPr lang="en-US"/>
              <a:t>Lección 03: Archivos, </a:t>
            </a:r>
            <a:r>
              <a:rPr lang="en-US"/>
              <a:t>carpetas</a:t>
            </a:r>
            <a:r>
              <a:rPr lang="en-US"/>
              <a:t> y </a:t>
            </a:r>
            <a:r>
              <a:rPr lang="en-US"/>
              <a:t>almacenamiento</a:t>
            </a:r>
            <a:endParaRPr/>
          </a:p>
        </p:txBody>
      </p:sp>
      <p:sp>
        <p:nvSpPr>
          <p:cNvPr id="354" name="Google Shape;354;p2"/>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55" name="Google Shape;355;p2"/>
          <p:cNvSpPr txBox="1"/>
          <p:nvPr>
            <p:ph idx="4" type="body"/>
          </p:nvPr>
        </p:nvSpPr>
        <p:spPr>
          <a:xfrm>
            <a:off x="873125" y="557213"/>
            <a:ext cx="2622550" cy="234791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3800"/>
              <a:buNone/>
            </a:pPr>
            <a:r>
              <a:rPr lang="en-US"/>
              <a:t>5</a:t>
            </a:r>
            <a:endParaRPr/>
          </a:p>
        </p:txBody>
      </p:sp>
      <p:sp>
        <p:nvSpPr>
          <p:cNvPr id="356" name="Google Shape;356;p2"/>
          <p:cNvSpPr txBox="1"/>
          <p:nvPr>
            <p:ph idx="5" type="body"/>
          </p:nvPr>
        </p:nvSpPr>
        <p:spPr>
          <a:xfrm>
            <a:off x="4061142" y="1041400"/>
            <a:ext cx="7257733" cy="2387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8000"/>
              <a:buNone/>
            </a:pPr>
            <a:r>
              <a:rPr lang="en-US"/>
              <a:t>Interfaces</a:t>
            </a:r>
            <a:endParaRPr/>
          </a:p>
        </p:txBody>
      </p:sp>
      <p:sp>
        <p:nvSpPr>
          <p:cNvPr id="357" name="Google Shape;357;p2"/>
          <p:cNvSpPr txBox="1"/>
          <p:nvPr/>
        </p:nvSpPr>
        <p:spPr>
          <a:xfrm>
            <a:off x="4644322" y="4841111"/>
            <a:ext cx="5596640" cy="27176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800"/>
              <a:buFont typeface="Arial"/>
              <a:buNone/>
            </a:pPr>
            <a:r>
              <a:rPr b="0" i="0" lang="en-US" sz="1800" u="none" cap="none" strike="noStrike">
                <a:solidFill>
                  <a:schemeClr val="dk1"/>
                </a:solidFill>
                <a:latin typeface="Rubik Light"/>
                <a:ea typeface="Rubik Light"/>
                <a:cs typeface="Rubik Light"/>
                <a:sym typeface="Rubik Light"/>
              </a:rPr>
              <a:t>Lección 04: Guardar </a:t>
            </a:r>
            <a:r>
              <a:rPr lang="en-US" sz="1800">
                <a:solidFill>
                  <a:schemeClr val="dk1"/>
                </a:solidFill>
                <a:latin typeface="Rubik Light"/>
                <a:ea typeface="Rubik Light"/>
                <a:cs typeface="Rubik Light"/>
                <a:sym typeface="Rubik Light"/>
              </a:rPr>
              <a:t>documentos</a:t>
            </a:r>
            <a:endParaRPr b="0" i="0" sz="1800" u="none" cap="none" strike="noStrike">
              <a:solidFill>
                <a:schemeClr val="dk1"/>
              </a:solidFill>
              <a:latin typeface="Rubik Light"/>
              <a:ea typeface="Rubik Light"/>
              <a:cs typeface="Rubik Light"/>
              <a:sym typeface="Rubik Light"/>
            </a:endParaRPr>
          </a:p>
        </p:txBody>
      </p:sp>
      <p:sp>
        <p:nvSpPr>
          <p:cNvPr id="358" name="Google Shape;358;p2"/>
          <p:cNvSpPr txBox="1"/>
          <p:nvPr/>
        </p:nvSpPr>
        <p:spPr>
          <a:xfrm>
            <a:off x="4644322" y="5205630"/>
            <a:ext cx="5596640" cy="27176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800"/>
              <a:buFont typeface="Arial"/>
              <a:buNone/>
            </a:pPr>
            <a:r>
              <a:rPr b="0" i="0" lang="en-US" sz="1800" u="none" cap="none" strike="noStrike">
                <a:solidFill>
                  <a:schemeClr val="dk1"/>
                </a:solidFill>
                <a:latin typeface="Rubik Light"/>
                <a:ea typeface="Rubik Light"/>
                <a:cs typeface="Rubik Light"/>
                <a:sym typeface="Rubik Light"/>
              </a:rPr>
              <a:t>Lección 05: Comandos de la </a:t>
            </a:r>
            <a:r>
              <a:rPr lang="en-US" sz="1800">
                <a:solidFill>
                  <a:schemeClr val="dk1"/>
                </a:solidFill>
                <a:latin typeface="Rubik Light"/>
                <a:ea typeface="Rubik Light"/>
                <a:cs typeface="Rubik Light"/>
                <a:sym typeface="Rubik Light"/>
              </a:rPr>
              <a:t>computadora</a:t>
            </a:r>
            <a:endParaRPr b="0" i="0" sz="1800" u="none" cap="none" strike="noStrike">
              <a:solidFill>
                <a:schemeClr val="dk1"/>
              </a:solidFill>
              <a:latin typeface="Rubik Light"/>
              <a:ea typeface="Rubik Light"/>
              <a:cs typeface="Rubik Light"/>
              <a:sym typeface="Rubik Light"/>
            </a:endParaRPr>
          </a:p>
        </p:txBody>
      </p:sp>
      <p:sp>
        <p:nvSpPr>
          <p:cNvPr id="359" name="Google Shape;359;p2"/>
          <p:cNvSpPr txBox="1"/>
          <p:nvPr>
            <p:ph idx="11" type="ftr"/>
          </p:nvPr>
        </p:nvSpPr>
        <p:spPr>
          <a:xfrm>
            <a:off x="7486650" y="6125556"/>
            <a:ext cx="3155951"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01 – Introducción a la Computación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20"/>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584" name="Google Shape;584;p20"/>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a:t>
            </a:r>
            <a:endParaRPr/>
          </a:p>
          <a:p>
            <a:pPr indent="0" lvl="0" marL="0" rtl="0" algn="l">
              <a:lnSpc>
                <a:spcPct val="90000"/>
              </a:lnSpc>
              <a:spcBef>
                <a:spcPts val="1000"/>
              </a:spcBef>
              <a:spcAft>
                <a:spcPts val="0"/>
              </a:spcAft>
              <a:buClr>
                <a:schemeClr val="accent1"/>
              </a:buClr>
              <a:buSzPts val="4000"/>
              <a:buNone/>
            </a:pPr>
            <a:r>
              <a:t/>
            </a:r>
            <a:endParaRPr/>
          </a:p>
        </p:txBody>
      </p:sp>
      <p:sp>
        <p:nvSpPr>
          <p:cNvPr id="585" name="Google Shape;585;p20"/>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5 Lección 1.Actividad.Pasos para conectar a una red Wi-Fi </a:t>
            </a:r>
            <a:endParaRPr b="1" sz="2000">
              <a:solidFill>
                <a:schemeClr val="dk1"/>
              </a:solidFill>
              <a:latin typeface="Rubik"/>
              <a:ea typeface="Rubik"/>
              <a:cs typeface="Rubik"/>
              <a:sym typeface="Rubik"/>
            </a:endParaRPr>
          </a:p>
        </p:txBody>
      </p:sp>
      <p:grpSp>
        <p:nvGrpSpPr>
          <p:cNvPr id="586" name="Google Shape;586;p20"/>
          <p:cNvGrpSpPr/>
          <p:nvPr/>
        </p:nvGrpSpPr>
        <p:grpSpPr>
          <a:xfrm>
            <a:off x="2305632" y="2273127"/>
            <a:ext cx="1397996" cy="1696720"/>
            <a:chOff x="4711290" y="1942774"/>
            <a:chExt cx="1950967" cy="2367850"/>
          </a:xfrm>
        </p:grpSpPr>
        <p:sp>
          <p:nvSpPr>
            <p:cNvPr id="587" name="Google Shape;587;p20"/>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588" name="Google Shape;588;p20"/>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589" name="Google Shape;589;p20"/>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590" name="Google Shape;590;p2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01 – Connecting to Internet</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21"/>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597" name="Google Shape;597;p21"/>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Evaluación</a:t>
            </a:r>
            <a:endParaRPr/>
          </a:p>
          <a:p>
            <a:pPr indent="0" lvl="0" marL="0" rtl="0" algn="l">
              <a:lnSpc>
                <a:spcPct val="90000"/>
              </a:lnSpc>
              <a:spcBef>
                <a:spcPts val="1000"/>
              </a:spcBef>
              <a:spcAft>
                <a:spcPts val="0"/>
              </a:spcAft>
              <a:buClr>
                <a:schemeClr val="accent1"/>
              </a:buClr>
              <a:buSzPts val="4000"/>
              <a:buNone/>
            </a:pPr>
            <a:r>
              <a:t/>
            </a:r>
            <a:endParaRPr/>
          </a:p>
        </p:txBody>
      </p:sp>
      <p:sp>
        <p:nvSpPr>
          <p:cNvPr id="598" name="Google Shape;598;p21"/>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5 Lección 1.Actividad.Comparación de Conexiones a Internet </a:t>
            </a:r>
            <a:endParaRPr b="1" sz="2000">
              <a:solidFill>
                <a:schemeClr val="dk1"/>
              </a:solidFill>
              <a:latin typeface="Rubik"/>
              <a:ea typeface="Rubik"/>
              <a:cs typeface="Rubik"/>
              <a:sym typeface="Rubik"/>
            </a:endParaRPr>
          </a:p>
        </p:txBody>
      </p:sp>
      <p:grpSp>
        <p:nvGrpSpPr>
          <p:cNvPr id="599" name="Google Shape;599;p21"/>
          <p:cNvGrpSpPr/>
          <p:nvPr/>
        </p:nvGrpSpPr>
        <p:grpSpPr>
          <a:xfrm>
            <a:off x="2305632" y="2273127"/>
            <a:ext cx="1397996" cy="1696720"/>
            <a:chOff x="4711290" y="1942774"/>
            <a:chExt cx="1950967" cy="2367850"/>
          </a:xfrm>
        </p:grpSpPr>
        <p:sp>
          <p:nvSpPr>
            <p:cNvPr id="600" name="Google Shape;600;p21"/>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601" name="Google Shape;601;p21"/>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602" name="Google Shape;602;p21"/>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603" name="Google Shape;603;p21"/>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01 – Connecting to Internet</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7" name="Shape 607"/>
        <p:cNvGrpSpPr/>
        <p:nvPr/>
      </p:nvGrpSpPr>
      <p:grpSpPr>
        <a:xfrm>
          <a:off x="0" y="0"/>
          <a:ext cx="0" cy="0"/>
          <a:chOff x="0" y="0"/>
          <a:chExt cx="0" cy="0"/>
        </a:xfrm>
      </p:grpSpPr>
      <p:sp>
        <p:nvSpPr>
          <p:cNvPr id="608" name="Google Shape;608;p22"/>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09" name="Google Shape;609;p22"/>
          <p:cNvSpPr txBox="1"/>
          <p:nvPr>
            <p:ph idx="2" type="body"/>
          </p:nvPr>
        </p:nvSpPr>
        <p:spPr>
          <a:xfrm>
            <a:off x="1304940" y="394177"/>
            <a:ext cx="309861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Logros</a:t>
            </a:r>
            <a:endParaRPr/>
          </a:p>
        </p:txBody>
      </p:sp>
      <p:grpSp>
        <p:nvGrpSpPr>
          <p:cNvPr id="610" name="Google Shape;610;p22"/>
          <p:cNvGrpSpPr/>
          <p:nvPr/>
        </p:nvGrpSpPr>
        <p:grpSpPr>
          <a:xfrm>
            <a:off x="855395" y="4327200"/>
            <a:ext cx="587177" cy="558932"/>
            <a:chOff x="900000" y="2856030"/>
            <a:chExt cx="587177" cy="558932"/>
          </a:xfrm>
        </p:grpSpPr>
        <p:sp>
          <p:nvSpPr>
            <p:cNvPr id="611" name="Google Shape;611;p22"/>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612" name="Google Shape;612;p22"/>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613" name="Google Shape;613;p22"/>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01 – Connecting to Internet</a:t>
            </a:r>
            <a:endParaRPr/>
          </a:p>
        </p:txBody>
      </p:sp>
      <p:grpSp>
        <p:nvGrpSpPr>
          <p:cNvPr id="614" name="Google Shape;614;p22"/>
          <p:cNvGrpSpPr/>
          <p:nvPr/>
        </p:nvGrpSpPr>
        <p:grpSpPr>
          <a:xfrm>
            <a:off x="4659321" y="102032"/>
            <a:ext cx="5794518" cy="1773194"/>
            <a:chOff x="4659321" y="102032"/>
            <a:chExt cx="5794518" cy="1773194"/>
          </a:xfrm>
        </p:grpSpPr>
        <p:pic>
          <p:nvPicPr>
            <p:cNvPr descr="Surprised face outline with solid fill" id="615" name="Google Shape;615;p22"/>
            <p:cNvPicPr preferRelativeResize="0"/>
            <p:nvPr/>
          </p:nvPicPr>
          <p:blipFill rotWithShape="1">
            <a:blip r:embed="rId3">
              <a:alphaModFix/>
            </a:blip>
            <a:srcRect b="0" l="0" r="0" t="0"/>
            <a:stretch/>
          </p:blipFill>
          <p:spPr>
            <a:xfrm>
              <a:off x="8238560" y="937070"/>
              <a:ext cx="914400" cy="914400"/>
            </a:xfrm>
            <a:prstGeom prst="rect">
              <a:avLst/>
            </a:prstGeom>
            <a:noFill/>
            <a:ln>
              <a:noFill/>
            </a:ln>
          </p:spPr>
        </p:pic>
        <p:pic>
          <p:nvPicPr>
            <p:cNvPr descr="In love face outline outline" id="616" name="Google Shape;616;p22"/>
            <p:cNvPicPr preferRelativeResize="0"/>
            <p:nvPr/>
          </p:nvPicPr>
          <p:blipFill rotWithShape="1">
            <a:blip r:embed="rId4">
              <a:alphaModFix/>
            </a:blip>
            <a:srcRect b="0" l="0" r="0" t="0"/>
            <a:stretch/>
          </p:blipFill>
          <p:spPr>
            <a:xfrm>
              <a:off x="7377398" y="960826"/>
              <a:ext cx="914400" cy="914400"/>
            </a:xfrm>
            <a:prstGeom prst="rect">
              <a:avLst/>
            </a:prstGeom>
            <a:noFill/>
            <a:ln>
              <a:noFill/>
            </a:ln>
          </p:spPr>
        </p:pic>
        <p:pic>
          <p:nvPicPr>
            <p:cNvPr descr="Neutral face outline with solid fill" id="617" name="Google Shape;617;p22"/>
            <p:cNvPicPr preferRelativeResize="0"/>
            <p:nvPr/>
          </p:nvPicPr>
          <p:blipFill rotWithShape="1">
            <a:blip r:embed="rId5">
              <a:alphaModFix/>
            </a:blip>
            <a:srcRect b="0" l="0" r="0" t="0"/>
            <a:stretch/>
          </p:blipFill>
          <p:spPr>
            <a:xfrm>
              <a:off x="6514304" y="960826"/>
              <a:ext cx="914400" cy="914400"/>
            </a:xfrm>
            <a:prstGeom prst="rect">
              <a:avLst/>
            </a:prstGeom>
            <a:noFill/>
            <a:ln>
              <a:noFill/>
            </a:ln>
          </p:spPr>
        </p:pic>
        <p:pic>
          <p:nvPicPr>
            <p:cNvPr descr="Worried face outline with solid fill" id="618" name="Google Shape;618;p22"/>
            <p:cNvPicPr preferRelativeResize="0"/>
            <p:nvPr/>
          </p:nvPicPr>
          <p:blipFill rotWithShape="1">
            <a:blip r:embed="rId6">
              <a:alphaModFix/>
            </a:blip>
            <a:srcRect b="0" l="0" r="0" t="0"/>
            <a:stretch/>
          </p:blipFill>
          <p:spPr>
            <a:xfrm>
              <a:off x="5673417" y="935381"/>
              <a:ext cx="914400" cy="914400"/>
            </a:xfrm>
            <a:prstGeom prst="rect">
              <a:avLst/>
            </a:prstGeom>
            <a:noFill/>
            <a:ln>
              <a:noFill/>
            </a:ln>
          </p:spPr>
        </p:pic>
        <p:pic>
          <p:nvPicPr>
            <p:cNvPr descr="Neutral face with solid fill with solid fill" id="619" name="Google Shape;619;p22"/>
            <p:cNvPicPr preferRelativeResize="0"/>
            <p:nvPr/>
          </p:nvPicPr>
          <p:blipFill rotWithShape="1">
            <a:blip r:embed="rId7">
              <a:alphaModFix/>
            </a:blip>
            <a:srcRect b="0" l="0" r="0" t="0"/>
            <a:stretch/>
          </p:blipFill>
          <p:spPr>
            <a:xfrm>
              <a:off x="9107840" y="928480"/>
              <a:ext cx="914400" cy="914400"/>
            </a:xfrm>
            <a:prstGeom prst="rect">
              <a:avLst/>
            </a:prstGeom>
            <a:noFill/>
            <a:ln>
              <a:noFill/>
            </a:ln>
          </p:spPr>
        </p:pic>
        <p:pic>
          <p:nvPicPr>
            <p:cNvPr descr="Smiling face with solid fill with solid fill" id="620" name="Google Shape;620;p22"/>
            <p:cNvPicPr preferRelativeResize="0"/>
            <p:nvPr/>
          </p:nvPicPr>
          <p:blipFill rotWithShape="1">
            <a:blip r:embed="rId8">
              <a:alphaModFix/>
            </a:blip>
            <a:srcRect b="0" l="0" r="0" t="0"/>
            <a:stretch/>
          </p:blipFill>
          <p:spPr>
            <a:xfrm>
              <a:off x="9539439" y="112044"/>
              <a:ext cx="914400" cy="914400"/>
            </a:xfrm>
            <a:prstGeom prst="rect">
              <a:avLst/>
            </a:prstGeom>
            <a:noFill/>
            <a:ln>
              <a:noFill/>
            </a:ln>
          </p:spPr>
        </p:pic>
        <p:pic>
          <p:nvPicPr>
            <p:cNvPr descr="Tired face with solid fill with solid fill" id="621" name="Google Shape;621;p22"/>
            <p:cNvPicPr preferRelativeResize="0"/>
            <p:nvPr/>
          </p:nvPicPr>
          <p:blipFill rotWithShape="1">
            <a:blip r:embed="rId9">
              <a:alphaModFix/>
            </a:blip>
            <a:srcRect b="0" l="0" r="0" t="0"/>
            <a:stretch/>
          </p:blipFill>
          <p:spPr>
            <a:xfrm>
              <a:off x="8709230" y="120634"/>
              <a:ext cx="914400" cy="914400"/>
            </a:xfrm>
            <a:prstGeom prst="rect">
              <a:avLst/>
            </a:prstGeom>
            <a:noFill/>
            <a:ln>
              <a:noFill/>
            </a:ln>
          </p:spPr>
        </p:pic>
        <p:pic>
          <p:nvPicPr>
            <p:cNvPr descr="Angry face outline outline" id="622" name="Google Shape;622;p22"/>
            <p:cNvPicPr preferRelativeResize="0"/>
            <p:nvPr/>
          </p:nvPicPr>
          <p:blipFill rotWithShape="1">
            <a:blip r:embed="rId10">
              <a:alphaModFix/>
            </a:blip>
            <a:srcRect b="0" l="0" r="0" t="0"/>
            <a:stretch/>
          </p:blipFill>
          <p:spPr>
            <a:xfrm>
              <a:off x="7846136" y="102032"/>
              <a:ext cx="914400" cy="914400"/>
            </a:xfrm>
            <a:prstGeom prst="rect">
              <a:avLst/>
            </a:prstGeom>
            <a:noFill/>
            <a:ln>
              <a:noFill/>
            </a:ln>
          </p:spPr>
        </p:pic>
        <p:pic>
          <p:nvPicPr>
            <p:cNvPr descr="Sunglasses face outline with solid fill" id="623" name="Google Shape;623;p22"/>
            <p:cNvPicPr preferRelativeResize="0"/>
            <p:nvPr/>
          </p:nvPicPr>
          <p:blipFill rotWithShape="1">
            <a:blip r:embed="rId11">
              <a:alphaModFix/>
            </a:blip>
            <a:srcRect b="0" l="0" r="0" t="0"/>
            <a:stretch/>
          </p:blipFill>
          <p:spPr>
            <a:xfrm>
              <a:off x="7040498" y="102654"/>
              <a:ext cx="914400" cy="914400"/>
            </a:xfrm>
            <a:prstGeom prst="rect">
              <a:avLst/>
            </a:prstGeom>
            <a:noFill/>
            <a:ln>
              <a:noFill/>
            </a:ln>
          </p:spPr>
        </p:pic>
        <p:pic>
          <p:nvPicPr>
            <p:cNvPr descr="Loudly crying face outline with solid fill" id="624" name="Google Shape;624;p22"/>
            <p:cNvPicPr preferRelativeResize="0"/>
            <p:nvPr/>
          </p:nvPicPr>
          <p:blipFill rotWithShape="1">
            <a:blip r:embed="rId12">
              <a:alphaModFix/>
            </a:blip>
            <a:srcRect b="0" l="0" r="0" t="0"/>
            <a:stretch/>
          </p:blipFill>
          <p:spPr>
            <a:xfrm>
              <a:off x="6257671" y="105964"/>
              <a:ext cx="914400" cy="914400"/>
            </a:xfrm>
            <a:prstGeom prst="rect">
              <a:avLst/>
            </a:prstGeom>
            <a:noFill/>
            <a:ln>
              <a:noFill/>
            </a:ln>
          </p:spPr>
        </p:pic>
        <p:pic>
          <p:nvPicPr>
            <p:cNvPr descr="Confused face outline with solid fill" id="625" name="Google Shape;625;p22"/>
            <p:cNvPicPr preferRelativeResize="0"/>
            <p:nvPr/>
          </p:nvPicPr>
          <p:blipFill rotWithShape="1">
            <a:blip r:embed="rId13">
              <a:alphaModFix/>
            </a:blip>
            <a:srcRect b="0" l="0" r="0" t="0"/>
            <a:stretch/>
          </p:blipFill>
          <p:spPr>
            <a:xfrm>
              <a:off x="5447454" y="120634"/>
              <a:ext cx="914400" cy="914400"/>
            </a:xfrm>
            <a:prstGeom prst="rect">
              <a:avLst/>
            </a:prstGeom>
            <a:noFill/>
            <a:ln>
              <a:noFill/>
            </a:ln>
          </p:spPr>
        </p:pic>
        <p:pic>
          <p:nvPicPr>
            <p:cNvPr descr="Star-struck face outline outline" id="626" name="Google Shape;626;p22"/>
            <p:cNvPicPr preferRelativeResize="0"/>
            <p:nvPr/>
          </p:nvPicPr>
          <p:blipFill rotWithShape="1">
            <a:blip r:embed="rId14">
              <a:alphaModFix/>
            </a:blip>
            <a:srcRect b="0" l="0" r="0" t="0"/>
            <a:stretch/>
          </p:blipFill>
          <p:spPr>
            <a:xfrm>
              <a:off x="4659321" y="120634"/>
              <a:ext cx="914400" cy="914400"/>
            </a:xfrm>
            <a:prstGeom prst="rect">
              <a:avLst/>
            </a:prstGeom>
            <a:noFill/>
            <a:ln>
              <a:noFill/>
            </a:ln>
          </p:spPr>
        </p:pic>
      </p:grpSp>
      <p:sp>
        <p:nvSpPr>
          <p:cNvPr id="627" name="Google Shape;627;p22"/>
          <p:cNvSpPr txBox="1"/>
          <p:nvPr>
            <p:ph idx="1" type="body"/>
          </p:nvPr>
        </p:nvSpPr>
        <p:spPr>
          <a:xfrm>
            <a:off x="1799999" y="1814593"/>
            <a:ext cx="9091519" cy="91731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Sé definir Internet, Wi-Fi, puerto Ethernet y otro vocabulario común relacionado.</a:t>
            </a:r>
            <a:endParaRPr/>
          </a:p>
        </p:txBody>
      </p:sp>
      <p:sp>
        <p:nvSpPr>
          <p:cNvPr id="628" name="Google Shape;628;p22"/>
          <p:cNvSpPr txBox="1"/>
          <p:nvPr>
            <p:ph idx="3" type="body"/>
          </p:nvPr>
        </p:nvSpPr>
        <p:spPr>
          <a:xfrm>
            <a:off x="1799998" y="2898008"/>
            <a:ext cx="9963024"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Sé diferenciar los tipos habituales de conexión a Internet.</a:t>
            </a:r>
            <a:endParaRPr/>
          </a:p>
        </p:txBody>
      </p:sp>
      <p:sp>
        <p:nvSpPr>
          <p:cNvPr id="629" name="Google Shape;629;p22"/>
          <p:cNvSpPr txBox="1"/>
          <p:nvPr>
            <p:ph idx="4" type="body"/>
          </p:nvPr>
        </p:nvSpPr>
        <p:spPr>
          <a:xfrm>
            <a:off x="1799998" y="3924404"/>
            <a:ext cx="8842602"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conectar un ordenador de la clase a Internet mediante Wi-Fi.</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3" name="Shape 633"/>
        <p:cNvGrpSpPr/>
        <p:nvPr/>
      </p:nvGrpSpPr>
      <p:grpSpPr>
        <a:xfrm>
          <a:off x="0" y="0"/>
          <a:ext cx="0" cy="0"/>
          <a:chOff x="0" y="0"/>
          <a:chExt cx="0" cy="0"/>
        </a:xfrm>
      </p:grpSpPr>
      <p:sp>
        <p:nvSpPr>
          <p:cNvPr id="634" name="Google Shape;634;p23"/>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02 – Applications</a:t>
            </a:r>
            <a:endParaRPr/>
          </a:p>
        </p:txBody>
      </p:sp>
      <p:sp>
        <p:nvSpPr>
          <p:cNvPr id="635" name="Google Shape;635;p23"/>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36" name="Google Shape;636;p23"/>
          <p:cNvSpPr txBox="1"/>
          <p:nvPr>
            <p:ph idx="1" type="body"/>
          </p:nvPr>
        </p:nvSpPr>
        <p:spPr>
          <a:xfrm>
            <a:off x="981324" y="1981053"/>
            <a:ext cx="6552951" cy="1327396"/>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dk1"/>
              </a:buClr>
              <a:buSzPts val="4800"/>
              <a:buNone/>
            </a:pPr>
            <a:r>
              <a:rPr lang="en-US"/>
              <a:t>Aplicaciones</a:t>
            </a:r>
            <a:endParaRPr/>
          </a:p>
        </p:txBody>
      </p:sp>
      <p:sp>
        <p:nvSpPr>
          <p:cNvPr id="637" name="Google Shape;637;p23"/>
          <p:cNvSpPr txBox="1"/>
          <p:nvPr>
            <p:ph idx="2" type="body"/>
          </p:nvPr>
        </p:nvSpPr>
        <p:spPr>
          <a:xfrm>
            <a:off x="873125" y="709613"/>
            <a:ext cx="926875" cy="641667"/>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a:t>02</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1" name="Shape 641"/>
        <p:cNvGrpSpPr/>
        <p:nvPr/>
      </p:nvGrpSpPr>
      <p:grpSpPr>
        <a:xfrm>
          <a:off x="0" y="0"/>
          <a:ext cx="0" cy="0"/>
          <a:chOff x="0" y="0"/>
          <a:chExt cx="0" cy="0"/>
        </a:xfrm>
      </p:grpSpPr>
      <p:sp>
        <p:nvSpPr>
          <p:cNvPr id="642" name="Google Shape;642;p24"/>
          <p:cNvSpPr txBox="1"/>
          <p:nvPr>
            <p:ph idx="1" type="body"/>
          </p:nvPr>
        </p:nvSpPr>
        <p:spPr>
          <a:xfrm>
            <a:off x="1799999" y="1814593"/>
            <a:ext cx="10178641"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enumerar las aplicaciones que utilizo en mi vida diaria.</a:t>
            </a:r>
            <a:endParaRPr/>
          </a:p>
        </p:txBody>
      </p:sp>
      <p:sp>
        <p:nvSpPr>
          <p:cNvPr id="643" name="Google Shape;643;p2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44" name="Google Shape;644;p24"/>
          <p:cNvSpPr txBox="1"/>
          <p:nvPr>
            <p:ph idx="2" type="body"/>
          </p:nvPr>
        </p:nvSpPr>
        <p:spPr>
          <a:xfrm>
            <a:off x="1304940" y="394177"/>
            <a:ext cx="563069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4000"/>
              <a:buNone/>
            </a:pPr>
            <a:r>
              <a:rPr lang="en-US"/>
              <a:t>Metas </a:t>
            </a:r>
            <a:r>
              <a:rPr lang="en-US"/>
              <a:t>estudiantiles</a:t>
            </a:r>
            <a:endParaRPr/>
          </a:p>
        </p:txBody>
      </p:sp>
      <p:sp>
        <p:nvSpPr>
          <p:cNvPr id="645" name="Google Shape;645;p24"/>
          <p:cNvSpPr txBox="1"/>
          <p:nvPr>
            <p:ph idx="3" type="body"/>
          </p:nvPr>
        </p:nvSpPr>
        <p:spPr>
          <a:xfrm>
            <a:off x="1799998" y="2898009"/>
            <a:ext cx="9091521"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abrir aplicaciones de diferentes maneras (menú de inicio y barra de búsqueda) en el ordenador.</a:t>
            </a:r>
            <a:endParaRPr/>
          </a:p>
        </p:txBody>
      </p:sp>
      <p:sp>
        <p:nvSpPr>
          <p:cNvPr id="646" name="Google Shape;646;p24"/>
          <p:cNvSpPr txBox="1"/>
          <p:nvPr>
            <p:ph idx="4" type="body"/>
          </p:nvPr>
        </p:nvSpPr>
        <p:spPr>
          <a:xfrm>
            <a:off x="1799997" y="3981425"/>
            <a:ext cx="9229247"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describir aplicaciones comunes y sus funciones.</a:t>
            </a:r>
            <a:endParaRPr/>
          </a:p>
        </p:txBody>
      </p:sp>
      <p:pic>
        <p:nvPicPr>
          <p:cNvPr id="647" name="Google Shape;647;p24"/>
          <p:cNvPicPr preferRelativeResize="0"/>
          <p:nvPr/>
        </p:nvPicPr>
        <p:blipFill rotWithShape="1">
          <a:blip r:embed="rId3">
            <a:alphaModFix/>
          </a:blip>
          <a:srcRect b="0" l="0" r="0" t="0"/>
          <a:stretch/>
        </p:blipFill>
        <p:spPr>
          <a:xfrm>
            <a:off x="859360" y="3981425"/>
            <a:ext cx="586057" cy="560438"/>
          </a:xfrm>
          <a:prstGeom prst="rect">
            <a:avLst/>
          </a:prstGeom>
          <a:noFill/>
          <a:ln>
            <a:noFill/>
          </a:ln>
        </p:spPr>
      </p:pic>
      <p:sp>
        <p:nvSpPr>
          <p:cNvPr id="648" name="Google Shape;648;p2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02 - Aplicaciones</a:t>
            </a:r>
            <a:endParaRPr/>
          </a:p>
        </p:txBody>
      </p:sp>
      <p:sp>
        <p:nvSpPr>
          <p:cNvPr id="649" name="Google Shape;649;p24"/>
          <p:cNvSpPr txBox="1"/>
          <p:nvPr/>
        </p:nvSpPr>
        <p:spPr>
          <a:xfrm>
            <a:off x="1799997" y="4660258"/>
            <a:ext cx="8441283" cy="4764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0" lang="en-US" sz="2800">
                <a:solidFill>
                  <a:schemeClr val="dk1"/>
                </a:solidFill>
                <a:latin typeface="Rubik Light"/>
                <a:ea typeface="Rubik Light"/>
                <a:cs typeface="Rubik Light"/>
                <a:sym typeface="Rubik Light"/>
              </a:rPr>
              <a:t>Sé manipular las ventanas de las </a:t>
            </a:r>
            <a:r>
              <a:rPr lang="en-US" sz="2800">
                <a:solidFill>
                  <a:schemeClr val="dk1"/>
                </a:solidFill>
                <a:latin typeface="Rubik Light"/>
                <a:ea typeface="Rubik Light"/>
                <a:cs typeface="Rubik Light"/>
                <a:sym typeface="Rubik Light"/>
              </a:rPr>
              <a:t>aplicaciones,</a:t>
            </a:r>
            <a:r>
              <a:rPr b="0" lang="en-US" sz="2800">
                <a:solidFill>
                  <a:schemeClr val="dk1"/>
                </a:solidFill>
                <a:latin typeface="Rubik Light"/>
                <a:ea typeface="Rubik Light"/>
                <a:cs typeface="Rubik Light"/>
                <a:sym typeface="Rubik Light"/>
              </a:rPr>
              <a:t> cambiando su tamaño, moviéndolas, minimizándolas, maximizándolas y cerrándolas.</a:t>
            </a:r>
            <a:endParaRPr b="0" sz="2800">
              <a:solidFill>
                <a:schemeClr val="dk1"/>
              </a:solidFill>
              <a:latin typeface="Rubik Light"/>
              <a:ea typeface="Rubik Light"/>
              <a:cs typeface="Rubik Light"/>
              <a:sym typeface="Rubik Light"/>
            </a:endParaRPr>
          </a:p>
        </p:txBody>
      </p:sp>
      <p:pic>
        <p:nvPicPr>
          <p:cNvPr id="650" name="Google Shape;650;p24"/>
          <p:cNvPicPr preferRelativeResize="0"/>
          <p:nvPr/>
        </p:nvPicPr>
        <p:blipFill rotWithShape="1">
          <a:blip r:embed="rId3">
            <a:alphaModFix/>
          </a:blip>
          <a:srcRect b="0" l="0" r="0" t="0"/>
          <a:stretch/>
        </p:blipFill>
        <p:spPr>
          <a:xfrm>
            <a:off x="859360" y="4929628"/>
            <a:ext cx="586057" cy="56043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4" name="Shape 654"/>
        <p:cNvGrpSpPr/>
        <p:nvPr/>
      </p:nvGrpSpPr>
      <p:grpSpPr>
        <a:xfrm>
          <a:off x="0" y="0"/>
          <a:ext cx="0" cy="0"/>
          <a:chOff x="0" y="0"/>
          <a:chExt cx="0" cy="0"/>
        </a:xfrm>
      </p:grpSpPr>
      <p:sp>
        <p:nvSpPr>
          <p:cNvPr id="655" name="Google Shape;655;p25"/>
          <p:cNvSpPr txBox="1"/>
          <p:nvPr>
            <p:ph idx="1" type="body"/>
          </p:nvPr>
        </p:nvSpPr>
        <p:spPr>
          <a:xfrm>
            <a:off x="1620994" y="1326991"/>
            <a:ext cx="4182457" cy="476480"/>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0"/>
              </a:spcBef>
              <a:spcAft>
                <a:spcPts val="0"/>
              </a:spcAft>
              <a:buClr>
                <a:schemeClr val="dk1"/>
              </a:buClr>
              <a:buSzPts val="2800"/>
              <a:buFont typeface="Noto Sans Symbols"/>
              <a:buChar char="▪"/>
            </a:pPr>
            <a:r>
              <a:rPr lang="en-US" sz="2800">
                <a:solidFill>
                  <a:schemeClr val="dk1"/>
                </a:solidFill>
              </a:rPr>
              <a:t>Manipular (v):</a:t>
            </a:r>
            <a:endParaRPr/>
          </a:p>
        </p:txBody>
      </p:sp>
      <p:sp>
        <p:nvSpPr>
          <p:cNvPr id="656" name="Google Shape;656;p25"/>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57" name="Google Shape;657;p25"/>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Revisión de </a:t>
            </a:r>
            <a:r>
              <a:rPr lang="en-US"/>
              <a:t>vocabulario</a:t>
            </a:r>
            <a:endParaRPr/>
          </a:p>
        </p:txBody>
      </p:sp>
      <p:sp>
        <p:nvSpPr>
          <p:cNvPr id="658" name="Google Shape;658;p25"/>
          <p:cNvSpPr txBox="1"/>
          <p:nvPr>
            <p:ph idx="3" type="body"/>
          </p:nvPr>
        </p:nvSpPr>
        <p:spPr>
          <a:xfrm>
            <a:off x="1620995" y="1885269"/>
            <a:ext cx="4647726"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1600"/>
              <a:buNone/>
            </a:pPr>
            <a:r>
              <a:rPr lang="en-US"/>
              <a:t>Mover</a:t>
            </a:r>
            <a:r>
              <a:rPr lang="en-US"/>
              <a:t> o controlar algo.</a:t>
            </a:r>
            <a:endParaRPr/>
          </a:p>
        </p:txBody>
      </p:sp>
      <p:sp>
        <p:nvSpPr>
          <p:cNvPr id="659" name="Google Shape;659;p2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a:t>
            </a:r>
            <a:r>
              <a:rPr lang="en-US"/>
              <a:t>NIT 05 - Interfaz</a:t>
            </a:r>
            <a:endParaRPr/>
          </a:p>
          <a:p>
            <a:pPr indent="0" lvl="0" marL="0" rtl="0" algn="l">
              <a:spcBef>
                <a:spcPts val="0"/>
              </a:spcBef>
              <a:spcAft>
                <a:spcPts val="0"/>
              </a:spcAft>
              <a:buNone/>
            </a:pPr>
            <a:r>
              <a:rPr lang="en-US"/>
              <a:t>LECCIÓN 01 - Conexión a Internet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3" name="Shape 663"/>
        <p:cNvGrpSpPr/>
        <p:nvPr/>
      </p:nvGrpSpPr>
      <p:grpSpPr>
        <a:xfrm>
          <a:off x="0" y="0"/>
          <a:ext cx="0" cy="0"/>
          <a:chOff x="0" y="0"/>
          <a:chExt cx="0" cy="0"/>
        </a:xfrm>
      </p:grpSpPr>
      <p:sp>
        <p:nvSpPr>
          <p:cNvPr id="664" name="Google Shape;664;p26"/>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65" name="Google Shape;665;p26"/>
          <p:cNvSpPr txBox="1"/>
          <p:nvPr>
            <p:ph idx="1" type="body"/>
          </p:nvPr>
        </p:nvSpPr>
        <p:spPr>
          <a:xfrm>
            <a:off x="614998" y="578849"/>
            <a:ext cx="5204777"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2"/>
              </a:buClr>
              <a:buSzPts val="4000"/>
              <a:buNone/>
            </a:pPr>
            <a:r>
              <a:rPr lang="en-US"/>
              <a:t>Esquema</a:t>
            </a:r>
            <a:endParaRPr/>
          </a:p>
        </p:txBody>
      </p:sp>
      <p:sp>
        <p:nvSpPr>
          <p:cNvPr id="666" name="Google Shape;666;p2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sp>
        <p:nvSpPr>
          <p:cNvPr id="667" name="Google Shape;667;p26"/>
          <p:cNvSpPr txBox="1"/>
          <p:nvPr/>
        </p:nvSpPr>
        <p:spPr>
          <a:xfrm>
            <a:off x="1901901" y="1603022"/>
            <a:ext cx="9082050" cy="3816471"/>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Repaso y calentamiento</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¿Qué es una aplicación?</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Encontrar aplicaciones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Abrir aplicaciones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Explorar las ventanas de las aplicaciones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[Opcional] Sección U5.L2: Diferentes tipos de aplicaciones comunes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Iconos y tareas de las aplicaciones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Evaluación</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2" name="Shape 672"/>
        <p:cNvGrpSpPr/>
        <p:nvPr/>
      </p:nvGrpSpPr>
      <p:grpSpPr>
        <a:xfrm>
          <a:off x="0" y="0"/>
          <a:ext cx="0" cy="0"/>
          <a:chOff x="0" y="0"/>
          <a:chExt cx="0" cy="0"/>
        </a:xfrm>
      </p:grpSpPr>
      <p:sp>
        <p:nvSpPr>
          <p:cNvPr id="673" name="Google Shape;673;p27"/>
          <p:cNvSpPr txBox="1"/>
          <p:nvPr>
            <p:ph idx="1" type="body"/>
          </p:nvPr>
        </p:nvSpPr>
        <p:spPr>
          <a:xfrm>
            <a:off x="3059275" y="345275"/>
            <a:ext cx="5618100" cy="476400"/>
          </a:xfrm>
          <a:prstGeom prst="rect">
            <a:avLst/>
          </a:prstGeom>
          <a:solidFill>
            <a:srgbClr val="FFF4D6"/>
          </a:solid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Font typeface="Noto Sans Symbols"/>
              <a:buNone/>
            </a:pPr>
            <a:r>
              <a:rPr lang="en-US"/>
              <a:t>Pensar-Participar-Compartir:</a:t>
            </a:r>
            <a:endParaRPr/>
          </a:p>
        </p:txBody>
      </p:sp>
      <p:sp>
        <p:nvSpPr>
          <p:cNvPr id="674" name="Google Shape;674;p27"/>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75" name="Google Shape;675;p27"/>
          <p:cNvSpPr txBox="1"/>
          <p:nvPr>
            <p:ph idx="2" type="body"/>
          </p:nvPr>
        </p:nvSpPr>
        <p:spPr>
          <a:xfrm>
            <a:off x="3059119" y="1271943"/>
            <a:ext cx="5618100" cy="8799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1600"/>
              <a:buNone/>
            </a:pPr>
            <a:r>
              <a:rPr lang="en-US"/>
              <a:t> En parejas, los alumnos hacen una lluvia de ideas sobre las diferentes aplicaciones que utilizan en sus teléfonos y discuten si estas aplicaciones utilizan Internet o no. </a:t>
            </a:r>
            <a:endParaRPr/>
          </a:p>
        </p:txBody>
      </p:sp>
      <p:sp>
        <p:nvSpPr>
          <p:cNvPr id="676" name="Google Shape;676;p27"/>
          <p:cNvSpPr/>
          <p:nvPr>
            <p:ph idx="4" type="body"/>
          </p:nvPr>
        </p:nvSpPr>
        <p:spPr>
          <a:xfrm>
            <a:off x="2430127" y="2306463"/>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2000"/>
              <a:buNone/>
            </a:pPr>
            <a:r>
              <a:rPr lang="en-US"/>
              <a:t>1</a:t>
            </a:r>
            <a:endParaRPr/>
          </a:p>
        </p:txBody>
      </p:sp>
      <p:sp>
        <p:nvSpPr>
          <p:cNvPr id="677" name="Google Shape;677;p27"/>
          <p:cNvSpPr/>
          <p:nvPr>
            <p:ph idx="5" type="body"/>
          </p:nvPr>
        </p:nvSpPr>
        <p:spPr>
          <a:xfrm>
            <a:off x="2430127" y="3054417"/>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2000"/>
              <a:buNone/>
            </a:pPr>
            <a:r>
              <a:rPr lang="en-US"/>
              <a:t>2</a:t>
            </a:r>
            <a:endParaRPr/>
          </a:p>
        </p:txBody>
      </p:sp>
      <p:sp>
        <p:nvSpPr>
          <p:cNvPr id="678" name="Google Shape;678;p27"/>
          <p:cNvSpPr/>
          <p:nvPr>
            <p:ph idx="6" type="body"/>
          </p:nvPr>
        </p:nvSpPr>
        <p:spPr>
          <a:xfrm>
            <a:off x="2430127" y="3728141"/>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2000"/>
              <a:buNone/>
            </a:pPr>
            <a:r>
              <a:rPr lang="en-US"/>
              <a:t>3</a:t>
            </a:r>
            <a:endParaRPr/>
          </a:p>
        </p:txBody>
      </p:sp>
      <p:sp>
        <p:nvSpPr>
          <p:cNvPr id="679" name="Google Shape;679;p27"/>
          <p:cNvSpPr txBox="1"/>
          <p:nvPr>
            <p:ph idx="7" type="body"/>
          </p:nvPr>
        </p:nvSpPr>
        <p:spPr>
          <a:xfrm>
            <a:off x="3059113" y="2306638"/>
            <a:ext cx="8742362" cy="5000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US"/>
              <a:t>Enumera 4-5 aplicaciones diferentes que utilices en tu teléfono.</a:t>
            </a:r>
            <a:endParaRPr>
              <a:latin typeface="Arial"/>
              <a:ea typeface="Arial"/>
              <a:cs typeface="Arial"/>
              <a:sym typeface="Arial"/>
            </a:endParaRPr>
          </a:p>
        </p:txBody>
      </p:sp>
      <p:sp>
        <p:nvSpPr>
          <p:cNvPr id="680" name="Google Shape;680;p27"/>
          <p:cNvSpPr txBox="1"/>
          <p:nvPr>
            <p:ph idx="8" type="body"/>
          </p:nvPr>
        </p:nvSpPr>
        <p:spPr>
          <a:xfrm>
            <a:off x="3059113" y="3054417"/>
            <a:ext cx="8742362" cy="42546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US"/>
              <a:t>¿Cuál es el propósito de cada aplicación? (¿Para qué sirve la aplicación?) </a:t>
            </a:r>
            <a:endParaRPr/>
          </a:p>
        </p:txBody>
      </p:sp>
      <p:sp>
        <p:nvSpPr>
          <p:cNvPr id="681" name="Google Shape;681;p27"/>
          <p:cNvSpPr txBox="1"/>
          <p:nvPr>
            <p:ph idx="9" type="body"/>
          </p:nvPr>
        </p:nvSpPr>
        <p:spPr>
          <a:xfrm>
            <a:off x="3059113" y="3728141"/>
            <a:ext cx="8742362" cy="4584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US"/>
              <a:t>¿Utilizan estas aplicaciones Internet? </a:t>
            </a:r>
            <a:endParaRPr/>
          </a:p>
        </p:txBody>
      </p:sp>
      <p:sp>
        <p:nvSpPr>
          <p:cNvPr id="682" name="Google Shape;682;p27"/>
          <p:cNvSpPr txBox="1"/>
          <p:nvPr/>
        </p:nvSpPr>
        <p:spPr>
          <a:xfrm>
            <a:off x="3059113" y="4447005"/>
            <a:ext cx="8742362" cy="45841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Rubik Light"/>
                <a:ea typeface="Rubik Light"/>
                <a:cs typeface="Rubik Light"/>
                <a:sym typeface="Rubik Light"/>
              </a:rPr>
              <a:t>Compartir</a:t>
            </a:r>
            <a:r>
              <a:rPr lang="en-US" sz="2000">
                <a:solidFill>
                  <a:schemeClr val="dk1"/>
                </a:solidFill>
                <a:latin typeface="Rubik Light"/>
                <a:ea typeface="Rubik Light"/>
                <a:cs typeface="Rubik Light"/>
                <a:sym typeface="Rubik Light"/>
              </a:rPr>
              <a:t> con la </a:t>
            </a:r>
            <a:r>
              <a:rPr lang="en-US" sz="2000">
                <a:solidFill>
                  <a:schemeClr val="dk1"/>
                </a:solidFill>
                <a:latin typeface="Rubik Light"/>
                <a:ea typeface="Rubik Light"/>
                <a:cs typeface="Rubik Light"/>
                <a:sym typeface="Rubik Light"/>
              </a:rPr>
              <a:t>clase.</a:t>
            </a:r>
            <a:endParaRPr sz="2000">
              <a:solidFill>
                <a:schemeClr val="dk1"/>
              </a:solidFill>
              <a:latin typeface="Arial"/>
              <a:ea typeface="Arial"/>
              <a:cs typeface="Arial"/>
              <a:sym typeface="Arial"/>
            </a:endParaRPr>
          </a:p>
        </p:txBody>
      </p:sp>
      <p:sp>
        <p:nvSpPr>
          <p:cNvPr id="683" name="Google Shape;683;p27"/>
          <p:cNvSpPr/>
          <p:nvPr/>
        </p:nvSpPr>
        <p:spPr>
          <a:xfrm>
            <a:off x="2430126" y="4447005"/>
            <a:ext cx="400051" cy="365125"/>
          </a:xfrm>
          <a:prstGeom prst="roundRect">
            <a:avLst>
              <a:gd fmla="val 27328" name="adj"/>
            </a:avLst>
          </a:prstGeom>
          <a:solidFill>
            <a:schemeClr val="accent2"/>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2000"/>
              <a:buFont typeface="Arial"/>
              <a:buNone/>
            </a:pPr>
            <a:r>
              <a:rPr b="1" lang="en-US" sz="2000">
                <a:solidFill>
                  <a:schemeClr val="accent1"/>
                </a:solidFill>
                <a:latin typeface="Rubik"/>
                <a:ea typeface="Rubik"/>
                <a:cs typeface="Rubik"/>
                <a:sym typeface="Rubik"/>
              </a:rPr>
              <a:t>4</a:t>
            </a:r>
            <a:endParaRPr/>
          </a:p>
        </p:txBody>
      </p:sp>
      <p:grpSp>
        <p:nvGrpSpPr>
          <p:cNvPr id="684" name="Google Shape;684;p27"/>
          <p:cNvGrpSpPr/>
          <p:nvPr/>
        </p:nvGrpSpPr>
        <p:grpSpPr>
          <a:xfrm>
            <a:off x="10353365" y="237282"/>
            <a:ext cx="1289994" cy="1289994"/>
            <a:chOff x="421473" y="3557800"/>
            <a:chExt cx="1682115" cy="1682115"/>
          </a:xfrm>
        </p:grpSpPr>
        <p:sp>
          <p:nvSpPr>
            <p:cNvPr id="685" name="Google Shape;685;p27"/>
            <p:cNvSpPr/>
            <p:nvPr/>
          </p:nvSpPr>
          <p:spPr>
            <a:xfrm>
              <a:off x="421473" y="3557800"/>
              <a:ext cx="1682115" cy="1682115"/>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Microsoft Word | Microsoft 365" id="686" name="Google Shape;686;p27"/>
            <p:cNvPicPr preferRelativeResize="0"/>
            <p:nvPr/>
          </p:nvPicPr>
          <p:blipFill rotWithShape="1">
            <a:blip r:embed="rId3">
              <a:alphaModFix/>
            </a:blip>
            <a:srcRect b="0" l="0" r="0" t="0"/>
            <a:stretch/>
          </p:blipFill>
          <p:spPr>
            <a:xfrm>
              <a:off x="659513" y="3863075"/>
              <a:ext cx="1071563" cy="1071563"/>
            </a:xfrm>
            <a:prstGeom prst="rect">
              <a:avLst/>
            </a:prstGeom>
            <a:noFill/>
            <a:ln>
              <a:noFill/>
            </a:ln>
          </p:spPr>
        </p:pic>
      </p:grpSp>
      <p:sp>
        <p:nvSpPr>
          <p:cNvPr id="687" name="Google Shape;687;p27"/>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grpSp>
        <p:nvGrpSpPr>
          <p:cNvPr id="688" name="Google Shape;688;p27"/>
          <p:cNvGrpSpPr/>
          <p:nvPr/>
        </p:nvGrpSpPr>
        <p:grpSpPr>
          <a:xfrm>
            <a:off x="8859824" y="245540"/>
            <a:ext cx="1390416" cy="1281736"/>
            <a:chOff x="9516992" y="291365"/>
            <a:chExt cx="875714" cy="850193"/>
          </a:xfrm>
        </p:grpSpPr>
        <p:sp>
          <p:nvSpPr>
            <p:cNvPr id="689" name="Google Shape;689;p27"/>
            <p:cNvSpPr/>
            <p:nvPr/>
          </p:nvSpPr>
          <p:spPr>
            <a:xfrm>
              <a:off x="9516992" y="291365"/>
              <a:ext cx="875714" cy="850193"/>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690" name="Google Shape;690;p27"/>
            <p:cNvPicPr preferRelativeResize="0"/>
            <p:nvPr/>
          </p:nvPicPr>
          <p:blipFill rotWithShape="1">
            <a:blip r:embed="rId4">
              <a:alphaModFix/>
            </a:blip>
            <a:srcRect b="0" l="0" r="0" t="0"/>
            <a:stretch/>
          </p:blipFill>
          <p:spPr>
            <a:xfrm>
              <a:off x="9587007" y="291365"/>
              <a:ext cx="718910" cy="718910"/>
            </a:xfrm>
            <a:prstGeom prst="rect">
              <a:avLst/>
            </a:prstGeom>
            <a:noFill/>
            <a:ln>
              <a:noFill/>
            </a:ln>
          </p:spPr>
        </p:pic>
      </p:grpSp>
      <p:sp>
        <p:nvSpPr>
          <p:cNvPr id="691" name="Google Shape;691;p27"/>
          <p:cNvSpPr txBox="1"/>
          <p:nvPr>
            <p:ph idx="3" type="body"/>
          </p:nvPr>
        </p:nvSpPr>
        <p:spPr>
          <a:xfrm>
            <a:off x="72900" y="472750"/>
            <a:ext cx="2109300" cy="13266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accent2"/>
              </a:buClr>
              <a:buSzPts val="3200"/>
              <a:buNone/>
            </a:pPr>
            <a:r>
              <a:rPr lang="en-US" sz="2900"/>
              <a:t>Repaso y calentamiento</a:t>
            </a:r>
            <a:endParaRPr sz="29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6" name="Shape 696"/>
        <p:cNvGrpSpPr/>
        <p:nvPr/>
      </p:nvGrpSpPr>
      <p:grpSpPr>
        <a:xfrm>
          <a:off x="0" y="0"/>
          <a:ext cx="0" cy="0"/>
          <a:chOff x="0" y="0"/>
          <a:chExt cx="0" cy="0"/>
        </a:xfrm>
      </p:grpSpPr>
      <p:sp>
        <p:nvSpPr>
          <p:cNvPr id="697" name="Google Shape;697;p28"/>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98" name="Google Shape;698;p28"/>
          <p:cNvSpPr txBox="1"/>
          <p:nvPr>
            <p:ph idx="1" type="body"/>
          </p:nvPr>
        </p:nvSpPr>
        <p:spPr>
          <a:xfrm>
            <a:off x="2216560" y="754752"/>
            <a:ext cx="8229476" cy="70828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b="1" lang="en-US">
                <a:latin typeface="Rubik"/>
                <a:ea typeface="Rubik"/>
                <a:cs typeface="Rubik"/>
                <a:sym typeface="Rubik"/>
              </a:rPr>
              <a:t>¿Qué es una aplicación?</a:t>
            </a:r>
            <a:endParaRPr/>
          </a:p>
        </p:txBody>
      </p:sp>
      <p:sp>
        <p:nvSpPr>
          <p:cNvPr id="699" name="Google Shape;699;p28"/>
          <p:cNvSpPr txBox="1"/>
          <p:nvPr/>
        </p:nvSpPr>
        <p:spPr>
          <a:xfrm>
            <a:off x="8691391" y="4685348"/>
            <a:ext cx="3006238" cy="795256"/>
          </a:xfrm>
          <a:prstGeom prst="rect">
            <a:avLst/>
          </a:prstGeom>
          <a:noFill/>
          <a:ln>
            <a:noFill/>
          </a:ln>
        </p:spPr>
        <p:txBody>
          <a:bodyPr anchorCtr="0" anchor="t" bIns="45700" lIns="91425" spcFirstLastPara="1" rIns="91425" wrap="square" tIns="45700">
            <a:normAutofit/>
          </a:bodyPr>
          <a:lstStyle/>
          <a:p>
            <a:pPr indent="-285750" lvl="0" marL="285750" marR="0" rtl="0" algn="l">
              <a:lnSpc>
                <a:spcPct val="90000"/>
              </a:lnSpc>
              <a:spcBef>
                <a:spcPts val="0"/>
              </a:spcBef>
              <a:spcAft>
                <a:spcPts val="0"/>
              </a:spcAft>
              <a:buClr>
                <a:schemeClr val="dk1"/>
              </a:buClr>
              <a:buSzPts val="2000"/>
              <a:buFont typeface="Arial"/>
              <a:buChar char="•"/>
            </a:pPr>
            <a:r>
              <a:rPr lang="en-US" sz="2000">
                <a:solidFill>
                  <a:schemeClr val="dk1"/>
                </a:solidFill>
                <a:latin typeface="Rubik Light"/>
                <a:ea typeface="Rubik Light"/>
                <a:cs typeface="Rubik Light"/>
                <a:sym typeface="Rubik Light"/>
              </a:rPr>
              <a:t>Aplicación</a:t>
            </a:r>
            <a:endParaRPr sz="2000">
              <a:solidFill>
                <a:schemeClr val="dk1"/>
              </a:solidFill>
              <a:latin typeface="Rubik Light"/>
              <a:ea typeface="Rubik Light"/>
              <a:cs typeface="Rubik Light"/>
              <a:sym typeface="Rubik Light"/>
            </a:endParaRPr>
          </a:p>
          <a:p>
            <a:pPr indent="-285750" lvl="0" marL="285750" marR="0" rtl="0" algn="l">
              <a:lnSpc>
                <a:spcPct val="90000"/>
              </a:lnSpc>
              <a:spcBef>
                <a:spcPts val="1000"/>
              </a:spcBef>
              <a:spcAft>
                <a:spcPts val="0"/>
              </a:spcAft>
              <a:buClr>
                <a:schemeClr val="dk1"/>
              </a:buClr>
              <a:buSzPts val="2000"/>
              <a:buFont typeface="Arial"/>
              <a:buChar char="•"/>
            </a:pPr>
            <a:r>
              <a:rPr lang="en-US" sz="2000">
                <a:solidFill>
                  <a:schemeClr val="dk1"/>
                </a:solidFill>
                <a:latin typeface="Rubik Light"/>
                <a:ea typeface="Rubik Light"/>
                <a:cs typeface="Rubik Light"/>
                <a:sym typeface="Rubik Light"/>
              </a:rPr>
              <a:t>programa informático</a:t>
            </a:r>
            <a:endParaRPr sz="2000">
              <a:solidFill>
                <a:schemeClr val="dk1"/>
              </a:solidFill>
              <a:latin typeface="Rubik Light"/>
              <a:ea typeface="Rubik Light"/>
              <a:cs typeface="Rubik Light"/>
              <a:sym typeface="Rubik Light"/>
            </a:endParaRPr>
          </a:p>
        </p:txBody>
      </p:sp>
      <p:sp>
        <p:nvSpPr>
          <p:cNvPr id="700" name="Google Shape;700;p28"/>
          <p:cNvSpPr txBox="1"/>
          <p:nvPr/>
        </p:nvSpPr>
        <p:spPr>
          <a:xfrm>
            <a:off x="8691391" y="4178764"/>
            <a:ext cx="3006238" cy="369332"/>
          </a:xfrm>
          <a:prstGeom prst="rect">
            <a:avLst/>
          </a:prstGeom>
          <a:solidFill>
            <a:schemeClr val="accen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strike="noStrike">
                <a:solidFill>
                  <a:schemeClr val="accent2"/>
                </a:solidFill>
                <a:latin typeface="Arial"/>
                <a:ea typeface="Arial"/>
                <a:cs typeface="Arial"/>
                <a:sym typeface="Arial"/>
              </a:rPr>
              <a:t>¿Qué significa «app»?</a:t>
            </a:r>
            <a:endParaRPr/>
          </a:p>
        </p:txBody>
      </p:sp>
      <p:pic>
        <p:nvPicPr>
          <p:cNvPr descr="Une image contenant Graphique, capture d’écran, conception&#10;&#10;Description générée automatiquement" id="701" name="Google Shape;701;p28"/>
          <p:cNvPicPr preferRelativeResize="0"/>
          <p:nvPr/>
        </p:nvPicPr>
        <p:blipFill rotWithShape="1">
          <a:blip r:embed="rId3">
            <a:alphaModFix/>
          </a:blip>
          <a:srcRect b="0" l="0" r="0" t="0"/>
          <a:stretch/>
        </p:blipFill>
        <p:spPr>
          <a:xfrm>
            <a:off x="8944263" y="1291290"/>
            <a:ext cx="2500494" cy="2493772"/>
          </a:xfrm>
          <a:prstGeom prst="rect">
            <a:avLst/>
          </a:prstGeom>
          <a:noFill/>
          <a:ln>
            <a:noFill/>
          </a:ln>
        </p:spPr>
      </p:pic>
      <p:sp>
        <p:nvSpPr>
          <p:cNvPr id="702" name="Google Shape;702;p28"/>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chemeClr val="dk1"/>
                </a:solidFill>
              </a:rPr>
              <a:t>UNIDAD 05 - Interfaz</a:t>
            </a:r>
            <a:endParaRPr>
              <a:solidFill>
                <a:schemeClr val="dk1"/>
              </a:solidFill>
            </a:endParaRPr>
          </a:p>
          <a:p>
            <a:pPr indent="0" lvl="0" marL="0" rtl="0" algn="l">
              <a:spcBef>
                <a:spcPts val="0"/>
              </a:spcBef>
              <a:spcAft>
                <a:spcPts val="0"/>
              </a:spcAft>
              <a:buNone/>
            </a:pPr>
            <a:r>
              <a:rPr lang="en-US">
                <a:solidFill>
                  <a:schemeClr val="dk1"/>
                </a:solidFill>
              </a:rPr>
              <a:t>LECCIÓN 02 - Aplicaciones</a:t>
            </a:r>
            <a:endParaRPr/>
          </a:p>
        </p:txBody>
      </p:sp>
      <p:sp>
        <p:nvSpPr>
          <p:cNvPr id="703" name="Google Shape;703;p28"/>
          <p:cNvSpPr txBox="1"/>
          <p:nvPr/>
        </p:nvSpPr>
        <p:spPr>
          <a:xfrm>
            <a:off x="2216559" y="1702919"/>
            <a:ext cx="630573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Una App es algo que puedes añadir a tu ordenador y que te permite hacer un trabajo especial. El ordenador no puede hacer este trabajo por sí mismo, así que necesita una app.</a:t>
            </a:r>
            <a:endParaRPr sz="1800">
              <a:solidFill>
                <a:schemeClr val="dk1"/>
              </a:solidFill>
              <a:latin typeface="Rubik Light"/>
              <a:ea typeface="Rubik Light"/>
              <a:cs typeface="Rubik Light"/>
              <a:sym typeface="Rubik Light"/>
            </a:endParaRPr>
          </a:p>
        </p:txBody>
      </p:sp>
      <p:sp>
        <p:nvSpPr>
          <p:cNvPr id="704" name="Google Shape;704;p28"/>
          <p:cNvSpPr txBox="1"/>
          <p:nvPr/>
        </p:nvSpPr>
        <p:spPr>
          <a:xfrm>
            <a:off x="2216558" y="3540367"/>
            <a:ext cx="547778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Todas las aplicaciones tienen un icono y un nombre especiales que nos ayudan a reconocerlas. </a:t>
            </a:r>
            <a:endParaRPr sz="1800">
              <a:solidFill>
                <a:schemeClr val="dk1"/>
              </a:solidFill>
              <a:latin typeface="Rubik Light"/>
              <a:ea typeface="Rubik Light"/>
              <a:cs typeface="Rubik Light"/>
              <a:sym typeface="Rubik Light"/>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9" name="Shape 709"/>
        <p:cNvGrpSpPr/>
        <p:nvPr/>
      </p:nvGrpSpPr>
      <p:grpSpPr>
        <a:xfrm>
          <a:off x="0" y="0"/>
          <a:ext cx="0" cy="0"/>
          <a:chOff x="0" y="0"/>
          <a:chExt cx="0" cy="0"/>
        </a:xfrm>
      </p:grpSpPr>
      <p:sp>
        <p:nvSpPr>
          <p:cNvPr id="710" name="Google Shape;710;p29"/>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11" name="Google Shape;711;p29"/>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Búsqueda de aplicaciones:</a:t>
            </a:r>
            <a:endParaRPr/>
          </a:p>
        </p:txBody>
      </p:sp>
      <p:sp>
        <p:nvSpPr>
          <p:cNvPr id="712" name="Google Shape;712;p29"/>
          <p:cNvSpPr txBox="1"/>
          <p:nvPr>
            <p:ph idx="2" type="body"/>
          </p:nvPr>
        </p:nvSpPr>
        <p:spPr>
          <a:xfrm>
            <a:off x="1695947" y="4453911"/>
            <a:ext cx="2913855"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Barra de búsqueda</a:t>
            </a:r>
            <a:endParaRPr/>
          </a:p>
        </p:txBody>
      </p:sp>
      <p:sp>
        <p:nvSpPr>
          <p:cNvPr id="713" name="Google Shape;713;p29"/>
          <p:cNvSpPr/>
          <p:nvPr>
            <p:ph idx="4" type="body"/>
          </p:nvPr>
        </p:nvSpPr>
        <p:spPr>
          <a:xfrm>
            <a:off x="1228315" y="4453911"/>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4</a:t>
            </a:r>
            <a:endParaRPr/>
          </a:p>
        </p:txBody>
      </p:sp>
      <p:sp>
        <p:nvSpPr>
          <p:cNvPr id="714" name="Google Shape;714;p29"/>
          <p:cNvSpPr txBox="1"/>
          <p:nvPr>
            <p:ph idx="5" type="body"/>
          </p:nvPr>
        </p:nvSpPr>
        <p:spPr>
          <a:xfrm>
            <a:off x="1695947" y="4032167"/>
            <a:ext cx="2913855"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Menú de inicio</a:t>
            </a:r>
            <a:endParaRPr/>
          </a:p>
        </p:txBody>
      </p:sp>
      <p:sp>
        <p:nvSpPr>
          <p:cNvPr id="715" name="Google Shape;715;p29"/>
          <p:cNvSpPr/>
          <p:nvPr>
            <p:ph idx="6" type="body"/>
          </p:nvPr>
        </p:nvSpPr>
        <p:spPr>
          <a:xfrm>
            <a:off x="1228315" y="4032167"/>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3</a:t>
            </a:r>
            <a:endParaRPr/>
          </a:p>
        </p:txBody>
      </p:sp>
      <p:sp>
        <p:nvSpPr>
          <p:cNvPr id="716" name="Google Shape;716;p29"/>
          <p:cNvSpPr txBox="1"/>
          <p:nvPr>
            <p:ph idx="7" type="body"/>
          </p:nvPr>
        </p:nvSpPr>
        <p:spPr>
          <a:xfrm>
            <a:off x="1695947" y="3608048"/>
            <a:ext cx="2913855"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barra de tareas</a:t>
            </a:r>
            <a:endParaRPr/>
          </a:p>
        </p:txBody>
      </p:sp>
      <p:sp>
        <p:nvSpPr>
          <p:cNvPr id="717" name="Google Shape;717;p29"/>
          <p:cNvSpPr/>
          <p:nvPr>
            <p:ph idx="8" type="body"/>
          </p:nvPr>
        </p:nvSpPr>
        <p:spPr>
          <a:xfrm>
            <a:off x="1228315" y="3608048"/>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2</a:t>
            </a:r>
            <a:endParaRPr/>
          </a:p>
        </p:txBody>
      </p:sp>
      <p:sp>
        <p:nvSpPr>
          <p:cNvPr id="718" name="Google Shape;718;p29"/>
          <p:cNvSpPr txBox="1"/>
          <p:nvPr>
            <p:ph idx="9" type="body"/>
          </p:nvPr>
        </p:nvSpPr>
        <p:spPr>
          <a:xfrm>
            <a:off x="1695947" y="3178133"/>
            <a:ext cx="2913855" cy="429915"/>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Área de trabajo</a:t>
            </a:r>
            <a:endParaRPr/>
          </a:p>
        </p:txBody>
      </p:sp>
      <p:sp>
        <p:nvSpPr>
          <p:cNvPr id="719" name="Google Shape;719;p29"/>
          <p:cNvSpPr/>
          <p:nvPr>
            <p:ph idx="13" type="body"/>
          </p:nvPr>
        </p:nvSpPr>
        <p:spPr>
          <a:xfrm>
            <a:off x="1228315" y="3178134"/>
            <a:ext cx="352425" cy="352425"/>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1</a:t>
            </a:r>
            <a:endParaRPr/>
          </a:p>
        </p:txBody>
      </p:sp>
      <p:sp>
        <p:nvSpPr>
          <p:cNvPr id="720" name="Google Shape;720;p29"/>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a:p>
            <a:pPr indent="0" lvl="0" marL="0" rtl="0" algn="l">
              <a:spcBef>
                <a:spcPts val="0"/>
              </a:spcBef>
              <a:spcAft>
                <a:spcPts val="0"/>
              </a:spcAft>
              <a:buNone/>
            </a:pPr>
            <a:r>
              <a:t/>
            </a:r>
            <a:endParaRPr/>
          </a:p>
        </p:txBody>
      </p:sp>
      <p:sp>
        <p:nvSpPr>
          <p:cNvPr id="721" name="Google Shape;721;p29"/>
          <p:cNvSpPr txBox="1"/>
          <p:nvPr/>
        </p:nvSpPr>
        <p:spPr>
          <a:xfrm>
            <a:off x="614998" y="1705976"/>
            <a:ext cx="829508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Hay muchos lugares donde podemos encontrar o guardar aplicaciones en nuestro ordenador.</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¿En qué parte de mi/su ordenador ve las aplicaciones? </a:t>
            </a:r>
            <a:endParaRPr sz="1800">
              <a:solidFill>
                <a:schemeClr val="dk1"/>
              </a:solidFill>
              <a:latin typeface="Rubik Light"/>
              <a:ea typeface="Rubik Light"/>
              <a:cs typeface="Rubik Light"/>
              <a:sym typeface="Rubik Light"/>
            </a:endParaRPr>
          </a:p>
        </p:txBody>
      </p:sp>
      <p:pic>
        <p:nvPicPr>
          <p:cNvPr descr="Une image contenant Graphique, symbole, logo, Police&#10;&#10;Description générée automatiquement" id="722" name="Google Shape;722;p29"/>
          <p:cNvPicPr preferRelativeResize="0"/>
          <p:nvPr/>
        </p:nvPicPr>
        <p:blipFill rotWithShape="1">
          <a:blip r:embed="rId3">
            <a:alphaModFix/>
          </a:blip>
          <a:srcRect b="0" l="0" r="0" t="0"/>
          <a:stretch/>
        </p:blipFill>
        <p:spPr>
          <a:xfrm>
            <a:off x="8173844" y="1792076"/>
            <a:ext cx="3543300" cy="35337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2">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sp>
        <p:nvSpPr>
          <p:cNvPr id="365" name="Google Shape;365;p3"/>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66" name="Google Shape;366;p3"/>
          <p:cNvSpPr txBox="1"/>
          <p:nvPr>
            <p:ph idx="1" type="body"/>
          </p:nvPr>
        </p:nvSpPr>
        <p:spPr>
          <a:xfrm>
            <a:off x="981324" y="1981053"/>
            <a:ext cx="6552900" cy="13275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dk1"/>
              </a:buClr>
              <a:buSzPts val="4800"/>
              <a:buNone/>
            </a:pPr>
            <a:r>
              <a:rPr lang="en-US"/>
              <a:t>Conectarse a Internet</a:t>
            </a:r>
            <a:endParaRPr/>
          </a:p>
        </p:txBody>
      </p:sp>
      <p:sp>
        <p:nvSpPr>
          <p:cNvPr id="367" name="Google Shape;367;p3"/>
          <p:cNvSpPr txBox="1"/>
          <p:nvPr>
            <p:ph idx="2" type="body"/>
          </p:nvPr>
        </p:nvSpPr>
        <p:spPr>
          <a:xfrm>
            <a:off x="873125" y="709613"/>
            <a:ext cx="927000" cy="6417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400"/>
              <a:buNone/>
            </a:pPr>
            <a:r>
              <a:rPr lang="en-US"/>
              <a:t>01</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7" name="Shape 727"/>
        <p:cNvGrpSpPr/>
        <p:nvPr/>
      </p:nvGrpSpPr>
      <p:grpSpPr>
        <a:xfrm>
          <a:off x="0" y="0"/>
          <a:ext cx="0" cy="0"/>
          <a:chOff x="0" y="0"/>
          <a:chExt cx="0" cy="0"/>
        </a:xfrm>
      </p:grpSpPr>
      <p:sp>
        <p:nvSpPr>
          <p:cNvPr id="728" name="Google Shape;728;p30"/>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29" name="Google Shape;729;p30"/>
          <p:cNvSpPr txBox="1"/>
          <p:nvPr>
            <p:ph idx="1" type="body"/>
          </p:nvPr>
        </p:nvSpPr>
        <p:spPr>
          <a:xfrm>
            <a:off x="1547702" y="494567"/>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Área de trabajo:</a:t>
            </a:r>
            <a:endParaRPr/>
          </a:p>
        </p:txBody>
      </p:sp>
      <p:sp>
        <p:nvSpPr>
          <p:cNvPr id="730" name="Google Shape;730;p30"/>
          <p:cNvSpPr/>
          <p:nvPr>
            <p:ph idx="2" type="body"/>
          </p:nvPr>
        </p:nvSpPr>
        <p:spPr>
          <a:xfrm>
            <a:off x="1147652" y="466265"/>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1</a:t>
            </a:r>
            <a:endParaRPr/>
          </a:p>
        </p:txBody>
      </p:sp>
      <p:pic>
        <p:nvPicPr>
          <p:cNvPr descr="Une image contenant texte, capture d’écran, horloge, logo&#10;&#10;Description générée automatiquement" id="731" name="Google Shape;731;p30"/>
          <p:cNvPicPr preferRelativeResize="0"/>
          <p:nvPr/>
        </p:nvPicPr>
        <p:blipFill rotWithShape="1">
          <a:blip r:embed="rId3">
            <a:alphaModFix/>
          </a:blip>
          <a:srcRect b="0" l="0" r="0" t="0"/>
          <a:stretch/>
        </p:blipFill>
        <p:spPr>
          <a:xfrm>
            <a:off x="1751981" y="2424983"/>
            <a:ext cx="5782294" cy="2008033"/>
          </a:xfrm>
          <a:prstGeom prst="rect">
            <a:avLst/>
          </a:prstGeom>
          <a:noFill/>
          <a:ln>
            <a:noFill/>
          </a:ln>
        </p:spPr>
      </p:pic>
      <p:sp>
        <p:nvSpPr>
          <p:cNvPr id="732" name="Google Shape;732;p3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sp>
        <p:nvSpPr>
          <p:cNvPr id="733" name="Google Shape;733;p30"/>
          <p:cNvSpPr txBox="1"/>
          <p:nvPr>
            <p:ph idx="4" type="body"/>
          </p:nvPr>
        </p:nvSpPr>
        <p:spPr>
          <a:xfrm>
            <a:off x="1547702" y="838013"/>
            <a:ext cx="9094898" cy="86349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600"/>
              <a:buFont typeface="Arial"/>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8" name="Shape 738"/>
        <p:cNvGrpSpPr/>
        <p:nvPr/>
      </p:nvGrpSpPr>
      <p:grpSpPr>
        <a:xfrm>
          <a:off x="0" y="0"/>
          <a:ext cx="0" cy="0"/>
          <a:chOff x="0" y="0"/>
          <a:chExt cx="0" cy="0"/>
        </a:xfrm>
      </p:grpSpPr>
      <p:sp>
        <p:nvSpPr>
          <p:cNvPr id="739" name="Google Shape;739;p31"/>
          <p:cNvSpPr/>
          <p:nvPr/>
        </p:nvSpPr>
        <p:spPr>
          <a:xfrm>
            <a:off x="8128000" y="2235200"/>
            <a:ext cx="2651760" cy="227584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740" name="Google Shape;740;p31"/>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41" name="Google Shape;741;p31"/>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barra de tareas</a:t>
            </a:r>
            <a:endParaRPr/>
          </a:p>
        </p:txBody>
      </p:sp>
      <p:sp>
        <p:nvSpPr>
          <p:cNvPr id="742" name="Google Shape;742;p31"/>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2</a:t>
            </a:r>
            <a:endParaRPr/>
          </a:p>
        </p:txBody>
      </p:sp>
      <p:sp>
        <p:nvSpPr>
          <p:cNvPr id="743" name="Google Shape;743;p31"/>
          <p:cNvSpPr txBox="1"/>
          <p:nvPr>
            <p:ph idx="4" type="body"/>
          </p:nvPr>
        </p:nvSpPr>
        <p:spPr>
          <a:xfrm>
            <a:off x="1954429" y="1320800"/>
            <a:ext cx="4866843" cy="319024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Arial"/>
              <a:buNone/>
            </a:pPr>
            <a:r>
              <a:rPr lang="en-US" sz="2400"/>
              <a:t>También podemos decirle a nuestro ordenador que mantenga una aplicación en la barra de tareas en las aplicaciones ancladas.</a:t>
            </a:r>
            <a:endParaRPr/>
          </a:p>
          <a:p>
            <a:pPr indent="0" lvl="0" marL="0" rtl="0" algn="l">
              <a:lnSpc>
                <a:spcPct val="90000"/>
              </a:lnSpc>
              <a:spcBef>
                <a:spcPts val="1000"/>
              </a:spcBef>
              <a:spcAft>
                <a:spcPts val="0"/>
              </a:spcAft>
              <a:buClr>
                <a:schemeClr val="dk1"/>
              </a:buClr>
              <a:buSzPts val="2400"/>
              <a:buFont typeface="Arial"/>
              <a:buNone/>
            </a:pPr>
            <a:r>
              <a:t/>
            </a:r>
            <a:endParaRPr b="1" sz="2400">
              <a:latin typeface="Rubik"/>
              <a:ea typeface="Rubik"/>
              <a:cs typeface="Rubik"/>
              <a:sym typeface="Rubik"/>
            </a:endParaRPr>
          </a:p>
          <a:p>
            <a:pPr indent="0" lvl="0" marL="0" rtl="0" algn="l">
              <a:lnSpc>
                <a:spcPct val="90000"/>
              </a:lnSpc>
              <a:spcBef>
                <a:spcPts val="1000"/>
              </a:spcBef>
              <a:spcAft>
                <a:spcPts val="0"/>
              </a:spcAft>
              <a:buClr>
                <a:schemeClr val="dk1"/>
              </a:buClr>
              <a:buSzPts val="2400"/>
              <a:buFont typeface="Arial"/>
              <a:buNone/>
            </a:pPr>
            <a:r>
              <a:rPr b="1" lang="en-US" sz="2400">
                <a:latin typeface="Rubik"/>
                <a:ea typeface="Rubik"/>
                <a:cs typeface="Rubik"/>
                <a:sym typeface="Rubik"/>
              </a:rPr>
              <a:t>¿Cuántas aplicaciones tienes ancladas en la barra de tareas?</a:t>
            </a:r>
            <a:endParaRPr sz="2400"/>
          </a:p>
        </p:txBody>
      </p:sp>
      <p:sp>
        <p:nvSpPr>
          <p:cNvPr id="744" name="Google Shape;744;p31"/>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pic>
        <p:nvPicPr>
          <p:cNvPr descr="Une image contenant fournitures de bureau, punaise&#10;&#10;Description générée automatiquement" id="745" name="Google Shape;745;p31"/>
          <p:cNvPicPr preferRelativeResize="0"/>
          <p:nvPr/>
        </p:nvPicPr>
        <p:blipFill rotWithShape="1">
          <a:blip r:embed="rId3">
            <a:alphaModFix/>
          </a:blip>
          <a:srcRect b="0" l="0" r="0" t="0"/>
          <a:stretch/>
        </p:blipFill>
        <p:spPr>
          <a:xfrm>
            <a:off x="7682230" y="965064"/>
            <a:ext cx="3543300" cy="3533775"/>
          </a:xfrm>
          <a:prstGeom prst="rect">
            <a:avLst/>
          </a:prstGeom>
          <a:noFill/>
          <a:ln>
            <a:noFill/>
          </a:ln>
        </p:spPr>
      </p:pic>
      <p:pic>
        <p:nvPicPr>
          <p:cNvPr descr="Une image contenant texte, Police, Graphique, capture d’écran&#10;&#10;Description générée automatiquement" id="746" name="Google Shape;746;p31"/>
          <p:cNvPicPr preferRelativeResize="0"/>
          <p:nvPr/>
        </p:nvPicPr>
        <p:blipFill rotWithShape="1">
          <a:blip r:embed="rId4">
            <a:alphaModFix/>
          </a:blip>
          <a:srcRect b="0" l="0" r="0" t="0"/>
          <a:stretch/>
        </p:blipFill>
        <p:spPr>
          <a:xfrm>
            <a:off x="8128000" y="4824081"/>
            <a:ext cx="2265680" cy="48201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1" name="Shape 751"/>
        <p:cNvGrpSpPr/>
        <p:nvPr/>
      </p:nvGrpSpPr>
      <p:grpSpPr>
        <a:xfrm>
          <a:off x="0" y="0"/>
          <a:ext cx="0" cy="0"/>
          <a:chOff x="0" y="0"/>
          <a:chExt cx="0" cy="0"/>
        </a:xfrm>
      </p:grpSpPr>
      <p:sp>
        <p:nvSpPr>
          <p:cNvPr id="752" name="Google Shape;752;p32"/>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53" name="Google Shape;753;p32"/>
          <p:cNvSpPr txBox="1"/>
          <p:nvPr>
            <p:ph idx="1" type="body"/>
          </p:nvPr>
        </p:nvSpPr>
        <p:spPr>
          <a:xfrm>
            <a:off x="1547702" y="482680"/>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Menú de inicio</a:t>
            </a:r>
            <a:endParaRPr/>
          </a:p>
        </p:txBody>
      </p:sp>
      <p:sp>
        <p:nvSpPr>
          <p:cNvPr id="754" name="Google Shape;754;p32"/>
          <p:cNvSpPr/>
          <p:nvPr>
            <p:ph idx="2" type="body"/>
          </p:nvPr>
        </p:nvSpPr>
        <p:spPr>
          <a:xfrm>
            <a:off x="1147652" y="454378"/>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3</a:t>
            </a:r>
            <a:endParaRPr/>
          </a:p>
        </p:txBody>
      </p:sp>
      <p:sp>
        <p:nvSpPr>
          <p:cNvPr id="755" name="Google Shape;755;p32"/>
          <p:cNvSpPr txBox="1"/>
          <p:nvPr>
            <p:ph idx="4" type="body"/>
          </p:nvPr>
        </p:nvSpPr>
        <p:spPr>
          <a:xfrm>
            <a:off x="1798320" y="2460977"/>
            <a:ext cx="5445760" cy="227584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400"/>
              <a:buFont typeface="Arial"/>
              <a:buNone/>
            </a:pPr>
            <a:r>
              <a:rPr lang="en-US" sz="2400"/>
              <a:t>El menú Inicio contiene una lista completa de todas las aplicaciones de tu ordenador.</a:t>
            </a:r>
            <a:endParaRPr sz="2400"/>
          </a:p>
        </p:txBody>
      </p:sp>
      <p:sp>
        <p:nvSpPr>
          <p:cNvPr id="756" name="Google Shape;756;p32"/>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US"/>
              <a:t>U</a:t>
            </a:r>
            <a:r>
              <a:rPr lang="en-US"/>
              <a:t>NIT 05 - Interfaz</a:t>
            </a:r>
            <a:endParaRPr/>
          </a:p>
          <a:p>
            <a:pPr indent="0" lvl="0" marL="0" rtl="0" algn="l">
              <a:spcBef>
                <a:spcPts val="0"/>
              </a:spcBef>
              <a:spcAft>
                <a:spcPts val="0"/>
              </a:spcAft>
              <a:buNone/>
            </a:pPr>
            <a:r>
              <a:rPr lang="en-US"/>
              <a:t>LECCIÓN 02 - Aplicaciones</a:t>
            </a:r>
            <a:endParaRPr/>
          </a:p>
        </p:txBody>
      </p:sp>
      <p:pic>
        <p:nvPicPr>
          <p:cNvPr descr="Une image contenant fenêtre, bâtiment, Rectangle, carré&#10;&#10;Description générée automatiquement" id="757" name="Google Shape;757;p32"/>
          <p:cNvPicPr preferRelativeResize="0"/>
          <p:nvPr/>
        </p:nvPicPr>
        <p:blipFill rotWithShape="1">
          <a:blip r:embed="rId3">
            <a:alphaModFix/>
          </a:blip>
          <a:srcRect b="0" l="0" r="0" t="0"/>
          <a:stretch/>
        </p:blipFill>
        <p:spPr>
          <a:xfrm>
            <a:off x="7534275" y="1345184"/>
            <a:ext cx="3772254" cy="3772254"/>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2" name="Shape 762"/>
        <p:cNvGrpSpPr/>
        <p:nvPr/>
      </p:nvGrpSpPr>
      <p:grpSpPr>
        <a:xfrm>
          <a:off x="0" y="0"/>
          <a:ext cx="0" cy="0"/>
          <a:chOff x="0" y="0"/>
          <a:chExt cx="0" cy="0"/>
        </a:xfrm>
      </p:grpSpPr>
      <p:sp>
        <p:nvSpPr>
          <p:cNvPr id="763" name="Google Shape;763;p33"/>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64" name="Google Shape;764;p33"/>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Barra de búsqueda</a:t>
            </a:r>
            <a:endParaRPr/>
          </a:p>
        </p:txBody>
      </p:sp>
      <p:sp>
        <p:nvSpPr>
          <p:cNvPr id="765" name="Google Shape;765;p33"/>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4</a:t>
            </a:r>
            <a:endParaRPr/>
          </a:p>
        </p:txBody>
      </p:sp>
      <p:sp>
        <p:nvSpPr>
          <p:cNvPr id="766" name="Google Shape;766;p33"/>
          <p:cNvSpPr txBox="1"/>
          <p:nvPr>
            <p:ph idx="4" type="body"/>
          </p:nvPr>
        </p:nvSpPr>
        <p:spPr>
          <a:xfrm>
            <a:off x="1738678" y="1004712"/>
            <a:ext cx="5556202" cy="316089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2400"/>
              <a:buNone/>
            </a:pPr>
            <a:r>
              <a:rPr lang="en-US" sz="2400"/>
              <a:t>A veces los ordenadores se llenan tanto de cosas que resulta difícil encontrar lo que buscas en el escritorio o en el menú Inicio. </a:t>
            </a:r>
            <a:endParaRPr/>
          </a:p>
          <a:p>
            <a:pPr indent="0" lvl="0" marL="0" rtl="0" algn="l">
              <a:lnSpc>
                <a:spcPct val="100000"/>
              </a:lnSpc>
              <a:spcBef>
                <a:spcPts val="1000"/>
              </a:spcBef>
              <a:spcAft>
                <a:spcPts val="0"/>
              </a:spcAft>
              <a:buClr>
                <a:schemeClr val="dk1"/>
              </a:buClr>
              <a:buSzPts val="2400"/>
              <a:buNone/>
            </a:pPr>
            <a:r>
              <a:t/>
            </a:r>
            <a:endParaRPr sz="2400"/>
          </a:p>
          <a:p>
            <a:pPr indent="0" lvl="0" marL="0" rtl="0" algn="l">
              <a:lnSpc>
                <a:spcPct val="100000"/>
              </a:lnSpc>
              <a:spcBef>
                <a:spcPts val="1000"/>
              </a:spcBef>
              <a:spcAft>
                <a:spcPts val="0"/>
              </a:spcAft>
              <a:buClr>
                <a:schemeClr val="dk1"/>
              </a:buClr>
              <a:buSzPts val="2400"/>
              <a:buNone/>
            </a:pPr>
            <a:r>
              <a:rPr lang="en-US" sz="2400"/>
              <a:t>En ese caso, si sabemos el nombre de la aplicación que buscamos, podemos utilizar la barra de búsqueda.</a:t>
            </a:r>
            <a:endParaRPr sz="2400"/>
          </a:p>
        </p:txBody>
      </p:sp>
      <p:sp>
        <p:nvSpPr>
          <p:cNvPr id="767" name="Google Shape;767;p33"/>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pic>
        <p:nvPicPr>
          <p:cNvPr descr="Une image contenant texte, Police, capture d’écran, Graphique&#10;&#10;Description générée automatiquement" id="768" name="Google Shape;768;p33"/>
          <p:cNvPicPr preferRelativeResize="0"/>
          <p:nvPr/>
        </p:nvPicPr>
        <p:blipFill rotWithShape="1">
          <a:blip r:embed="rId3">
            <a:alphaModFix/>
          </a:blip>
          <a:srcRect b="0" l="0" r="0" t="0"/>
          <a:stretch/>
        </p:blipFill>
        <p:spPr>
          <a:xfrm>
            <a:off x="1738678" y="4511040"/>
            <a:ext cx="4773882" cy="727147"/>
          </a:xfrm>
          <a:prstGeom prst="rect">
            <a:avLst/>
          </a:prstGeom>
          <a:noFill/>
          <a:ln>
            <a:noFill/>
          </a:ln>
        </p:spPr>
      </p:pic>
      <p:sp>
        <p:nvSpPr>
          <p:cNvPr id="769" name="Google Shape;769;p33"/>
          <p:cNvSpPr/>
          <p:nvPr/>
        </p:nvSpPr>
        <p:spPr>
          <a:xfrm>
            <a:off x="8128000" y="1889760"/>
            <a:ext cx="2651760" cy="262128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Une image contenant cercle, Graphique&#10;&#10;Description générée automatiquement" id="770" name="Google Shape;770;p33"/>
          <p:cNvPicPr preferRelativeResize="0"/>
          <p:nvPr/>
        </p:nvPicPr>
        <p:blipFill rotWithShape="1">
          <a:blip r:embed="rId4">
            <a:alphaModFix/>
          </a:blip>
          <a:srcRect b="0" l="0" r="0" t="0"/>
          <a:stretch/>
        </p:blipFill>
        <p:spPr>
          <a:xfrm>
            <a:off x="8561793" y="2316733"/>
            <a:ext cx="1784174" cy="1829153"/>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5" name="Shape 775"/>
        <p:cNvGrpSpPr/>
        <p:nvPr/>
      </p:nvGrpSpPr>
      <p:grpSpPr>
        <a:xfrm>
          <a:off x="0" y="0"/>
          <a:ext cx="0" cy="0"/>
          <a:chOff x="0" y="0"/>
          <a:chExt cx="0" cy="0"/>
        </a:xfrm>
      </p:grpSpPr>
      <p:sp>
        <p:nvSpPr>
          <p:cNvPr id="776" name="Google Shape;776;p3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77" name="Google Shape;777;p34"/>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a:t>
            </a:r>
            <a:endParaRPr/>
          </a:p>
          <a:p>
            <a:pPr indent="0" lvl="0" marL="0" rtl="0" algn="l">
              <a:lnSpc>
                <a:spcPct val="90000"/>
              </a:lnSpc>
              <a:spcBef>
                <a:spcPts val="1000"/>
              </a:spcBef>
              <a:spcAft>
                <a:spcPts val="0"/>
              </a:spcAft>
              <a:buClr>
                <a:schemeClr val="accent1"/>
              </a:buClr>
              <a:buSzPts val="4000"/>
              <a:buNone/>
            </a:pPr>
            <a:r>
              <a:t/>
            </a:r>
            <a:endParaRPr/>
          </a:p>
        </p:txBody>
      </p:sp>
      <p:sp>
        <p:nvSpPr>
          <p:cNvPr id="778" name="Google Shape;778;p34"/>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5 Lección 2.Actividad.Encontrar aplicaciones en el ordenador</a:t>
            </a:r>
            <a:endParaRPr b="1" sz="2000">
              <a:solidFill>
                <a:schemeClr val="dk1"/>
              </a:solidFill>
              <a:latin typeface="Rubik"/>
              <a:ea typeface="Rubik"/>
              <a:cs typeface="Rubik"/>
              <a:sym typeface="Rubik"/>
            </a:endParaRPr>
          </a:p>
        </p:txBody>
      </p:sp>
      <p:grpSp>
        <p:nvGrpSpPr>
          <p:cNvPr id="779" name="Google Shape;779;p34"/>
          <p:cNvGrpSpPr/>
          <p:nvPr/>
        </p:nvGrpSpPr>
        <p:grpSpPr>
          <a:xfrm>
            <a:off x="2305632" y="2273127"/>
            <a:ext cx="1397996" cy="1696720"/>
            <a:chOff x="4711290" y="1942774"/>
            <a:chExt cx="1950967" cy="2367850"/>
          </a:xfrm>
        </p:grpSpPr>
        <p:sp>
          <p:nvSpPr>
            <p:cNvPr id="780" name="Google Shape;780;p34"/>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781" name="Google Shape;781;p34"/>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782" name="Google Shape;782;p34"/>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783" name="Google Shape;783;p3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02 – Applications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8" name="Shape 788"/>
        <p:cNvGrpSpPr/>
        <p:nvPr/>
      </p:nvGrpSpPr>
      <p:grpSpPr>
        <a:xfrm>
          <a:off x="0" y="0"/>
          <a:ext cx="0" cy="0"/>
          <a:chOff x="0" y="0"/>
          <a:chExt cx="0" cy="0"/>
        </a:xfrm>
      </p:grpSpPr>
      <p:sp>
        <p:nvSpPr>
          <p:cNvPr id="789" name="Google Shape;789;p35"/>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790" name="Google Shape;790;p35"/>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Abrir aplicaciones</a:t>
            </a:r>
            <a:endParaRPr/>
          </a:p>
        </p:txBody>
      </p:sp>
      <p:sp>
        <p:nvSpPr>
          <p:cNvPr id="791" name="Google Shape;791;p3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sp>
        <p:nvSpPr>
          <p:cNvPr id="792" name="Google Shape;792;p35"/>
          <p:cNvSpPr txBox="1"/>
          <p:nvPr/>
        </p:nvSpPr>
        <p:spPr>
          <a:xfrm>
            <a:off x="614997" y="1705976"/>
            <a:ext cx="6790500" cy="1200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Normalmente, para abrir una </a:t>
            </a:r>
            <a:r>
              <a:rPr lang="en-US" sz="1800">
                <a:solidFill>
                  <a:schemeClr val="dk1"/>
                </a:solidFill>
                <a:latin typeface="Rubik Light"/>
                <a:ea typeface="Rubik Light"/>
                <a:cs typeface="Rubik Light"/>
                <a:sym typeface="Rubik Light"/>
              </a:rPr>
              <a:t>aplicación,</a:t>
            </a:r>
            <a:r>
              <a:rPr lang="en-US" sz="1800">
                <a:solidFill>
                  <a:schemeClr val="dk1"/>
                </a:solidFill>
                <a:latin typeface="Rubik Light"/>
                <a:ea typeface="Rubik Light"/>
                <a:cs typeface="Rubik Light"/>
                <a:sym typeface="Rubik Light"/>
              </a:rPr>
              <a:t> sólo tenemos que hacer clic una vez en el icono. Excepto cuando abrimos el acceso directo de una aplicación en el escritorio (hay que hacer clic dos veces).</a:t>
            </a:r>
            <a:endParaRPr i="1" sz="1800">
              <a:solidFill>
                <a:schemeClr val="dk1"/>
              </a:solidFill>
              <a:latin typeface="Rubik Light"/>
              <a:ea typeface="Rubik Light"/>
              <a:cs typeface="Rubik Light"/>
              <a:sym typeface="Rubik Light"/>
            </a:endParaRPr>
          </a:p>
        </p:txBody>
      </p:sp>
      <p:sp>
        <p:nvSpPr>
          <p:cNvPr id="793" name="Google Shape;793;p35"/>
          <p:cNvSpPr txBox="1"/>
          <p:nvPr/>
        </p:nvSpPr>
        <p:spPr>
          <a:xfrm>
            <a:off x="651669" y="3048235"/>
            <a:ext cx="6372860" cy="646331"/>
          </a:xfrm>
          <a:prstGeom prst="rect">
            <a:avLst/>
          </a:prstGeom>
          <a:solidFill>
            <a:srgbClr val="EEF4E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Haz doble clic en el acceso directo de una aplicación en el escritorio para abrirla.</a:t>
            </a:r>
            <a:endParaRPr sz="1800">
              <a:solidFill>
                <a:schemeClr val="dk1"/>
              </a:solidFill>
              <a:latin typeface="Rubik Light"/>
              <a:ea typeface="Rubik Light"/>
              <a:cs typeface="Rubik Light"/>
              <a:sym typeface="Rubik Light"/>
            </a:endParaRPr>
          </a:p>
        </p:txBody>
      </p:sp>
      <p:sp>
        <p:nvSpPr>
          <p:cNvPr id="794" name="Google Shape;794;p35"/>
          <p:cNvSpPr txBox="1"/>
          <p:nvPr/>
        </p:nvSpPr>
        <p:spPr>
          <a:xfrm>
            <a:off x="651669" y="4044932"/>
            <a:ext cx="481044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Rubik"/>
                <a:ea typeface="Rubik"/>
                <a:cs typeface="Rubik"/>
                <a:sym typeface="Rubik"/>
              </a:rPr>
              <a:t>¿Qué ha ocurrido al abrir la aplicación?</a:t>
            </a:r>
            <a:endParaRPr sz="1200">
              <a:solidFill>
                <a:schemeClr val="dk1"/>
              </a:solidFill>
              <a:latin typeface="Rubik Light"/>
              <a:ea typeface="Rubik Light"/>
              <a:cs typeface="Rubik Light"/>
              <a:sym typeface="Rubik Light"/>
            </a:endParaRPr>
          </a:p>
        </p:txBody>
      </p:sp>
      <p:pic>
        <p:nvPicPr>
          <p:cNvPr descr="Une image contenant capture d’écran, Rectangle, smartphone, noir et blanc&#10;&#10;Description générée automatiquement" id="795" name="Google Shape;795;p35"/>
          <p:cNvPicPr preferRelativeResize="0"/>
          <p:nvPr/>
        </p:nvPicPr>
        <p:blipFill rotWithShape="1">
          <a:blip r:embed="rId3">
            <a:alphaModFix/>
          </a:blip>
          <a:srcRect b="0" l="0" r="0" t="0"/>
          <a:stretch/>
        </p:blipFill>
        <p:spPr>
          <a:xfrm>
            <a:off x="8253019" y="1738811"/>
            <a:ext cx="3390023" cy="3206461"/>
          </a:xfrm>
          <a:prstGeom prst="rect">
            <a:avLst/>
          </a:prstGeom>
          <a:noFill/>
          <a:ln>
            <a:noFill/>
          </a:ln>
        </p:spPr>
      </p:pic>
      <p:pic>
        <p:nvPicPr>
          <p:cNvPr descr="Une image contenant capture d’écran, Rectangle, smartphone, noir et blanc&#10;&#10;Description générée automatiquement" id="796" name="Google Shape;796;p35"/>
          <p:cNvPicPr preferRelativeResize="0"/>
          <p:nvPr/>
        </p:nvPicPr>
        <p:blipFill rotWithShape="1">
          <a:blip r:embed="rId3">
            <a:alphaModFix/>
          </a:blip>
          <a:srcRect b="0" l="0" r="0" t="0"/>
          <a:stretch/>
        </p:blipFill>
        <p:spPr>
          <a:xfrm>
            <a:off x="7276379" y="3342042"/>
            <a:ext cx="2573467" cy="243412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1" name="Shape 801"/>
        <p:cNvGrpSpPr/>
        <p:nvPr/>
      </p:nvGrpSpPr>
      <p:grpSpPr>
        <a:xfrm>
          <a:off x="0" y="0"/>
          <a:ext cx="0" cy="0"/>
          <a:chOff x="0" y="0"/>
          <a:chExt cx="0" cy="0"/>
        </a:xfrm>
      </p:grpSpPr>
      <p:sp>
        <p:nvSpPr>
          <p:cNvPr id="802" name="Google Shape;802;p36"/>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03" name="Google Shape;803;p36"/>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Exploración de App Windows</a:t>
            </a:r>
            <a:endParaRPr/>
          </a:p>
        </p:txBody>
      </p:sp>
      <p:sp>
        <p:nvSpPr>
          <p:cNvPr id="804" name="Google Shape;804;p3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a:t>
            </a:r>
            <a:r>
              <a:rPr lang="en-US"/>
              <a:t>NIT 05 - Interfaz</a:t>
            </a:r>
            <a:endParaRPr/>
          </a:p>
          <a:p>
            <a:pPr indent="0" lvl="0" marL="0" rtl="0" algn="l">
              <a:spcBef>
                <a:spcPts val="0"/>
              </a:spcBef>
              <a:spcAft>
                <a:spcPts val="0"/>
              </a:spcAft>
              <a:buNone/>
            </a:pPr>
            <a:r>
              <a:rPr lang="en-US"/>
              <a:t>LECCIÓN 02 - Aplicaciones</a:t>
            </a:r>
            <a:endParaRPr/>
          </a:p>
        </p:txBody>
      </p:sp>
      <p:sp>
        <p:nvSpPr>
          <p:cNvPr id="805" name="Google Shape;805;p36"/>
          <p:cNvSpPr txBox="1"/>
          <p:nvPr/>
        </p:nvSpPr>
        <p:spPr>
          <a:xfrm>
            <a:off x="1021398" y="2505291"/>
            <a:ext cx="5074602"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La mayor parte de lo que veas en una ventana cambiará dependiendo del tipo de aplicación que abras, pero hay 3 botones importantes que siempre permanecen igual.</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Mira en la esquina superior derecha de la ventana. ¿Qué ves?</a:t>
            </a:r>
            <a:endParaRPr/>
          </a:p>
        </p:txBody>
      </p:sp>
      <p:pic>
        <p:nvPicPr>
          <p:cNvPr descr="Une image contenant capture d’écran, Rectangle, smartphone, noir et blanc&#10;&#10;Description générée automatiquement" id="806" name="Google Shape;806;p36"/>
          <p:cNvPicPr preferRelativeResize="0"/>
          <p:nvPr/>
        </p:nvPicPr>
        <p:blipFill rotWithShape="1">
          <a:blip r:embed="rId3">
            <a:alphaModFix amt="35000"/>
          </a:blip>
          <a:srcRect b="0" l="0" r="0" t="0"/>
          <a:stretch/>
        </p:blipFill>
        <p:spPr>
          <a:xfrm>
            <a:off x="7437120" y="2721945"/>
            <a:ext cx="3108325" cy="2940017"/>
          </a:xfrm>
          <a:prstGeom prst="rect">
            <a:avLst/>
          </a:prstGeom>
          <a:noFill/>
          <a:ln>
            <a:noFill/>
          </a:ln>
        </p:spPr>
      </p:pic>
      <p:pic>
        <p:nvPicPr>
          <p:cNvPr descr="Une image contenant capture d’écran, Rectangle, ligne, nombre&#10;&#10;Description générée automatiquement" id="807" name="Google Shape;807;p36"/>
          <p:cNvPicPr preferRelativeResize="0"/>
          <p:nvPr/>
        </p:nvPicPr>
        <p:blipFill rotWithShape="1">
          <a:blip r:embed="rId4">
            <a:alphaModFix/>
          </a:blip>
          <a:srcRect b="0" l="0" r="0" t="0"/>
          <a:stretch/>
        </p:blipFill>
        <p:spPr>
          <a:xfrm>
            <a:off x="8345266" y="1998820"/>
            <a:ext cx="3374294" cy="20313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2" name="Shape 812"/>
        <p:cNvGrpSpPr/>
        <p:nvPr/>
      </p:nvGrpSpPr>
      <p:grpSpPr>
        <a:xfrm>
          <a:off x="0" y="0"/>
          <a:ext cx="0" cy="0"/>
          <a:chOff x="0" y="0"/>
          <a:chExt cx="0" cy="0"/>
        </a:xfrm>
      </p:grpSpPr>
      <p:sp>
        <p:nvSpPr>
          <p:cNvPr id="813" name="Google Shape;813;p37"/>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14" name="Google Shape;814;p37"/>
          <p:cNvSpPr txBox="1"/>
          <p:nvPr>
            <p:ph idx="1" type="body"/>
          </p:nvPr>
        </p:nvSpPr>
        <p:spPr>
          <a:xfrm>
            <a:off x="1547702" y="256902"/>
            <a:ext cx="748458"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X</a:t>
            </a:r>
            <a:endParaRPr/>
          </a:p>
        </p:txBody>
      </p:sp>
      <p:sp>
        <p:nvSpPr>
          <p:cNvPr id="815" name="Google Shape;815;p37"/>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1</a:t>
            </a:r>
            <a:endParaRPr/>
          </a:p>
        </p:txBody>
      </p:sp>
      <p:sp>
        <p:nvSpPr>
          <p:cNvPr id="816" name="Google Shape;816;p37"/>
          <p:cNvSpPr txBox="1"/>
          <p:nvPr>
            <p:ph idx="4" type="body"/>
          </p:nvPr>
        </p:nvSpPr>
        <p:spPr>
          <a:xfrm>
            <a:off x="4432083" y="4049023"/>
            <a:ext cx="3553678" cy="1091937"/>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1600"/>
              <a:buNone/>
            </a:pPr>
            <a:r>
              <a:rPr b="1" lang="en-US">
                <a:latin typeface="Rubik"/>
                <a:ea typeface="Rubik"/>
                <a:cs typeface="Rubik"/>
                <a:sym typeface="Rubik"/>
              </a:rPr>
              <a:t>El botón X cierra completamente la ventana y si esa es la única ventana abierta de esa aplicación, la aplicación se apaga.</a:t>
            </a:r>
            <a:endParaRPr/>
          </a:p>
        </p:txBody>
      </p:sp>
      <p:sp>
        <p:nvSpPr>
          <p:cNvPr id="817" name="Google Shape;817;p37"/>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02 – Applications</a:t>
            </a:r>
            <a:endParaRPr/>
          </a:p>
        </p:txBody>
      </p:sp>
      <p:pic>
        <p:nvPicPr>
          <p:cNvPr descr="Une image contenant symbole, Symétrie, blanc, conception&#10;&#10;Description générée automatiquement" id="818" name="Google Shape;818;p37"/>
          <p:cNvPicPr preferRelativeResize="0"/>
          <p:nvPr/>
        </p:nvPicPr>
        <p:blipFill rotWithShape="1">
          <a:blip r:embed="rId3">
            <a:alphaModFix/>
          </a:blip>
          <a:srcRect b="0" l="0" r="0" t="0"/>
          <a:stretch/>
        </p:blipFill>
        <p:spPr>
          <a:xfrm>
            <a:off x="5561074" y="1937872"/>
            <a:ext cx="1295695" cy="129569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3" name="Shape 823"/>
        <p:cNvGrpSpPr/>
        <p:nvPr/>
      </p:nvGrpSpPr>
      <p:grpSpPr>
        <a:xfrm>
          <a:off x="0" y="0"/>
          <a:ext cx="0" cy="0"/>
          <a:chOff x="0" y="0"/>
          <a:chExt cx="0" cy="0"/>
        </a:xfrm>
      </p:grpSpPr>
      <p:sp>
        <p:nvSpPr>
          <p:cNvPr id="824" name="Google Shape;824;p38"/>
          <p:cNvSpPr txBox="1"/>
          <p:nvPr>
            <p:ph idx="12" type="sldNum"/>
          </p:nvPr>
        </p:nvSpPr>
        <p:spPr>
          <a:xfrm>
            <a:off x="10789920" y="6116320"/>
            <a:ext cx="11887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25" name="Google Shape;825;p38"/>
          <p:cNvSpPr txBox="1"/>
          <p:nvPr>
            <p:ph idx="1" type="body"/>
          </p:nvPr>
        </p:nvSpPr>
        <p:spPr>
          <a:xfrm>
            <a:off x="1547701" y="256902"/>
            <a:ext cx="2884381"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el botón Cuadrado</a:t>
            </a:r>
            <a:endParaRPr/>
          </a:p>
        </p:txBody>
      </p:sp>
      <p:sp>
        <p:nvSpPr>
          <p:cNvPr id="826" name="Google Shape;826;p38"/>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2</a:t>
            </a:r>
            <a:endParaRPr/>
          </a:p>
        </p:txBody>
      </p:sp>
      <p:sp>
        <p:nvSpPr>
          <p:cNvPr id="827" name="Google Shape;827;p38"/>
          <p:cNvSpPr txBox="1"/>
          <p:nvPr>
            <p:ph idx="4" type="body"/>
          </p:nvPr>
        </p:nvSpPr>
        <p:spPr>
          <a:xfrm>
            <a:off x="4432083" y="4049023"/>
            <a:ext cx="3887828" cy="353273"/>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1600"/>
              <a:buNone/>
            </a:pPr>
            <a:r>
              <a:rPr b="1" lang="en-US">
                <a:latin typeface="Rubik"/>
                <a:ea typeface="Rubik"/>
                <a:cs typeface="Rubik"/>
                <a:sym typeface="Rubik"/>
              </a:rPr>
              <a:t>El botón Cuadrado maximiza la </a:t>
            </a:r>
            <a:r>
              <a:rPr b="1" lang="en-US">
                <a:latin typeface="Rubik"/>
                <a:ea typeface="Rubik"/>
                <a:cs typeface="Rubik"/>
                <a:sym typeface="Rubik"/>
              </a:rPr>
              <a:t>ventana.</a:t>
            </a:r>
            <a:endParaRPr b="1">
              <a:latin typeface="Rubik"/>
              <a:ea typeface="Rubik"/>
              <a:cs typeface="Rubik"/>
              <a:sym typeface="Rubik"/>
            </a:endParaRPr>
          </a:p>
        </p:txBody>
      </p:sp>
      <p:sp>
        <p:nvSpPr>
          <p:cNvPr id="828" name="Google Shape;828;p38"/>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a:t>
            </a:r>
            <a:r>
              <a:rPr lang="en-US"/>
              <a:t>NIT 05 - Interfaz</a:t>
            </a:r>
            <a:endParaRPr/>
          </a:p>
          <a:p>
            <a:pPr indent="0" lvl="0" marL="0" rtl="0" algn="l">
              <a:spcBef>
                <a:spcPts val="0"/>
              </a:spcBef>
              <a:spcAft>
                <a:spcPts val="0"/>
              </a:spcAft>
              <a:buNone/>
            </a:pPr>
            <a:r>
              <a:rPr lang="en-US"/>
              <a:t>LECCIÓN 02 - Aplicaciones</a:t>
            </a:r>
            <a:endParaRPr/>
          </a:p>
        </p:txBody>
      </p:sp>
      <p:pic>
        <p:nvPicPr>
          <p:cNvPr id="829" name="Google Shape;829;p38"/>
          <p:cNvPicPr preferRelativeResize="0"/>
          <p:nvPr/>
        </p:nvPicPr>
        <p:blipFill rotWithShape="1">
          <a:blip r:embed="rId3">
            <a:alphaModFix/>
          </a:blip>
          <a:srcRect b="0" l="0" r="0" t="0"/>
          <a:stretch/>
        </p:blipFill>
        <p:spPr>
          <a:xfrm>
            <a:off x="5414991" y="1841138"/>
            <a:ext cx="1587862" cy="1587862"/>
          </a:xfrm>
          <a:prstGeom prst="rect">
            <a:avLst/>
          </a:prstGeom>
          <a:noFill/>
          <a:ln>
            <a:noFill/>
          </a:ln>
        </p:spPr>
      </p:pic>
      <p:sp>
        <p:nvSpPr>
          <p:cNvPr id="830" name="Google Shape;830;p38"/>
          <p:cNvSpPr txBox="1"/>
          <p:nvPr/>
        </p:nvSpPr>
        <p:spPr>
          <a:xfrm>
            <a:off x="3514297" y="4529821"/>
            <a:ext cx="53892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Rubik Light"/>
                <a:ea typeface="Rubik Light"/>
                <a:cs typeface="Rubik Light"/>
                <a:sym typeface="Rubik Light"/>
              </a:rPr>
              <a:t>¿Qué significa maximizar?</a:t>
            </a:r>
            <a:endParaRPr/>
          </a:p>
          <a:p>
            <a:pPr indent="0" lvl="0" marL="0" marR="0" rtl="0" algn="ctr">
              <a:spcBef>
                <a:spcPts val="0"/>
              </a:spcBef>
              <a:spcAft>
                <a:spcPts val="0"/>
              </a:spcAft>
              <a:buNone/>
            </a:pPr>
            <a:r>
              <a:rPr lang="en-US" sz="1800">
                <a:solidFill>
                  <a:schemeClr val="dk1"/>
                </a:solidFill>
                <a:latin typeface="Rubik Light"/>
                <a:ea typeface="Rubik Light"/>
                <a:cs typeface="Rubik Light"/>
                <a:sym typeface="Rubik Light"/>
              </a:rPr>
              <a:t>Maximizar (v):  hacer algo lo más grande posible.</a:t>
            </a:r>
            <a:endParaRPr sz="1800">
              <a:solidFill>
                <a:schemeClr val="dk1"/>
              </a:solidFill>
              <a:latin typeface="Rubik Light"/>
              <a:ea typeface="Rubik Light"/>
              <a:cs typeface="Rubik Light"/>
              <a:sym typeface="Rubik Light"/>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5" name="Shape 835"/>
        <p:cNvGrpSpPr/>
        <p:nvPr/>
      </p:nvGrpSpPr>
      <p:grpSpPr>
        <a:xfrm>
          <a:off x="0" y="0"/>
          <a:ext cx="0" cy="0"/>
          <a:chOff x="0" y="0"/>
          <a:chExt cx="0" cy="0"/>
        </a:xfrm>
      </p:grpSpPr>
      <p:sp>
        <p:nvSpPr>
          <p:cNvPr id="836" name="Google Shape;836;p39"/>
          <p:cNvSpPr txBox="1"/>
          <p:nvPr>
            <p:ph idx="12" type="sldNum"/>
          </p:nvPr>
        </p:nvSpPr>
        <p:spPr>
          <a:xfrm>
            <a:off x="10789920" y="6116320"/>
            <a:ext cx="11887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37" name="Google Shape;837;p39"/>
          <p:cNvSpPr txBox="1"/>
          <p:nvPr>
            <p:ph idx="1" type="body"/>
          </p:nvPr>
        </p:nvSpPr>
        <p:spPr>
          <a:xfrm>
            <a:off x="1547702" y="256902"/>
            <a:ext cx="2590014"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el botón Cuadrado</a:t>
            </a:r>
            <a:endParaRPr/>
          </a:p>
        </p:txBody>
      </p:sp>
      <p:sp>
        <p:nvSpPr>
          <p:cNvPr id="838" name="Google Shape;838;p39"/>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2</a:t>
            </a:r>
            <a:endParaRPr/>
          </a:p>
        </p:txBody>
      </p:sp>
      <p:sp>
        <p:nvSpPr>
          <p:cNvPr id="839" name="Google Shape;839;p39"/>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pic>
        <p:nvPicPr>
          <p:cNvPr id="840" name="Google Shape;840;p39"/>
          <p:cNvPicPr preferRelativeResize="0"/>
          <p:nvPr/>
        </p:nvPicPr>
        <p:blipFill rotWithShape="1">
          <a:blip r:embed="rId3">
            <a:alphaModFix/>
          </a:blip>
          <a:srcRect b="0" l="0" r="0" t="0"/>
          <a:stretch/>
        </p:blipFill>
        <p:spPr>
          <a:xfrm>
            <a:off x="1930368" y="1217650"/>
            <a:ext cx="1587862" cy="1587862"/>
          </a:xfrm>
          <a:prstGeom prst="rect">
            <a:avLst/>
          </a:prstGeom>
          <a:noFill/>
          <a:ln>
            <a:noFill/>
          </a:ln>
        </p:spPr>
      </p:pic>
      <p:sp>
        <p:nvSpPr>
          <p:cNvPr id="841" name="Google Shape;841;p39"/>
          <p:cNvSpPr txBox="1"/>
          <p:nvPr/>
        </p:nvSpPr>
        <p:spPr>
          <a:xfrm>
            <a:off x="1659257" y="3609025"/>
            <a:ext cx="25899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chemeClr val="dk1"/>
                </a:solidFill>
                <a:latin typeface="Rubik"/>
                <a:ea typeface="Rubik"/>
                <a:cs typeface="Rubik"/>
                <a:sym typeface="Rubik"/>
              </a:rPr>
              <a:t>El botón Cuadrado maximiza la </a:t>
            </a:r>
            <a:r>
              <a:rPr b="1" lang="en-US" sz="1800">
                <a:solidFill>
                  <a:schemeClr val="dk1"/>
                </a:solidFill>
                <a:latin typeface="Rubik"/>
                <a:ea typeface="Rubik"/>
                <a:cs typeface="Rubik"/>
                <a:sym typeface="Rubik"/>
              </a:rPr>
              <a:t>ventana.</a:t>
            </a:r>
            <a:endParaRPr b="1" sz="1800">
              <a:solidFill>
                <a:schemeClr val="dk1"/>
              </a:solidFill>
              <a:latin typeface="Rubik"/>
              <a:ea typeface="Rubik"/>
              <a:cs typeface="Rubik"/>
              <a:sym typeface="Rubik"/>
            </a:endParaRPr>
          </a:p>
        </p:txBody>
      </p:sp>
      <p:grpSp>
        <p:nvGrpSpPr>
          <p:cNvPr id="842" name="Google Shape;842;p39"/>
          <p:cNvGrpSpPr/>
          <p:nvPr/>
        </p:nvGrpSpPr>
        <p:grpSpPr>
          <a:xfrm>
            <a:off x="9015268" y="862050"/>
            <a:ext cx="2004422" cy="1943462"/>
            <a:chOff x="8294506" y="1099458"/>
            <a:chExt cx="2004422" cy="1943462"/>
          </a:xfrm>
        </p:grpSpPr>
        <p:pic>
          <p:nvPicPr>
            <p:cNvPr id="843" name="Google Shape;843;p39"/>
            <p:cNvPicPr preferRelativeResize="0"/>
            <p:nvPr/>
          </p:nvPicPr>
          <p:blipFill rotWithShape="1">
            <a:blip r:embed="rId3">
              <a:alphaModFix/>
            </a:blip>
            <a:srcRect b="0" l="0" r="0" t="0"/>
            <a:stretch/>
          </p:blipFill>
          <p:spPr>
            <a:xfrm>
              <a:off x="8294506" y="1455058"/>
              <a:ext cx="1587862" cy="1587862"/>
            </a:xfrm>
            <a:prstGeom prst="rect">
              <a:avLst/>
            </a:prstGeom>
            <a:noFill/>
            <a:ln>
              <a:noFill/>
            </a:ln>
          </p:spPr>
        </p:pic>
        <p:pic>
          <p:nvPicPr>
            <p:cNvPr id="844" name="Google Shape;844;p39"/>
            <p:cNvPicPr preferRelativeResize="0"/>
            <p:nvPr/>
          </p:nvPicPr>
          <p:blipFill rotWithShape="1">
            <a:blip r:embed="rId3">
              <a:alphaModFix/>
            </a:blip>
            <a:srcRect b="0" l="0" r="0" t="0"/>
            <a:stretch/>
          </p:blipFill>
          <p:spPr>
            <a:xfrm>
              <a:off x="8711066" y="1099458"/>
              <a:ext cx="1587862" cy="1587862"/>
            </a:xfrm>
            <a:prstGeom prst="rect">
              <a:avLst/>
            </a:prstGeom>
            <a:noFill/>
            <a:ln>
              <a:noFill/>
            </a:ln>
          </p:spPr>
        </p:pic>
        <p:sp>
          <p:nvSpPr>
            <p:cNvPr id="845" name="Google Shape;845;p39"/>
            <p:cNvSpPr/>
            <p:nvPr/>
          </p:nvSpPr>
          <p:spPr>
            <a:xfrm>
              <a:off x="8550031" y="1706880"/>
              <a:ext cx="1091809" cy="1117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800">
                <a:solidFill>
                  <a:schemeClr val="lt1"/>
                </a:solidFill>
                <a:latin typeface="Rubik Light"/>
                <a:ea typeface="Rubik Light"/>
                <a:cs typeface="Rubik Light"/>
                <a:sym typeface="Rubik Light"/>
              </a:endParaRPr>
            </a:p>
          </p:txBody>
        </p:sp>
      </p:grpSp>
      <p:sp>
        <p:nvSpPr>
          <p:cNvPr id="846" name="Google Shape;846;p39"/>
          <p:cNvSpPr/>
          <p:nvPr/>
        </p:nvSpPr>
        <p:spPr>
          <a:xfrm>
            <a:off x="4806096" y="862050"/>
            <a:ext cx="3468728" cy="4778301"/>
          </a:xfrm>
          <a:prstGeom prst="rect">
            <a:avLst/>
          </a:prstGeom>
          <a:solidFill>
            <a:srgbClr val="EEF4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847" name="Google Shape;847;p39"/>
          <p:cNvSpPr txBox="1"/>
          <p:nvPr/>
        </p:nvSpPr>
        <p:spPr>
          <a:xfrm>
            <a:off x="9015268" y="3191592"/>
            <a:ext cx="2839659" cy="85556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600"/>
              <a:buFont typeface="Arial"/>
              <a:buNone/>
            </a:pPr>
            <a:r>
              <a:rPr b="1" lang="en-US" sz="1600">
                <a:solidFill>
                  <a:schemeClr val="dk1"/>
                </a:solidFill>
                <a:latin typeface="Rubik"/>
                <a:ea typeface="Rubik"/>
                <a:cs typeface="Rubik"/>
                <a:sym typeface="Rubik"/>
              </a:rPr>
              <a:t>El botón r</a:t>
            </a:r>
            <a:r>
              <a:rPr b="1" lang="en-US" sz="1600">
                <a:solidFill>
                  <a:schemeClr val="dk1"/>
                </a:solidFill>
                <a:latin typeface="Rubik"/>
                <a:ea typeface="Rubik"/>
                <a:cs typeface="Rubik"/>
                <a:sym typeface="Rubik"/>
              </a:rPr>
              <a:t>estaurar de </a:t>
            </a:r>
            <a:r>
              <a:rPr b="1" lang="en-US" sz="1600">
                <a:solidFill>
                  <a:schemeClr val="dk1"/>
                </a:solidFill>
                <a:latin typeface="Rubik"/>
                <a:ea typeface="Rubik"/>
                <a:cs typeface="Rubik"/>
                <a:sym typeface="Rubik"/>
              </a:rPr>
              <a:t>abajo devuelve la ventana a su tamaño original.</a:t>
            </a:r>
            <a:endParaRPr b="1" sz="1600">
              <a:solidFill>
                <a:schemeClr val="dk1"/>
              </a:solidFill>
              <a:latin typeface="Rubik"/>
              <a:ea typeface="Rubik"/>
              <a:cs typeface="Rubik"/>
              <a:sym typeface="Rubik"/>
            </a:endParaRPr>
          </a:p>
        </p:txBody>
      </p:sp>
      <p:sp>
        <p:nvSpPr>
          <p:cNvPr id="848" name="Google Shape;848;p39"/>
          <p:cNvSpPr txBox="1"/>
          <p:nvPr/>
        </p:nvSpPr>
        <p:spPr>
          <a:xfrm>
            <a:off x="8942772" y="4465670"/>
            <a:ext cx="28398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Restaurar (v): </a:t>
            </a:r>
            <a:r>
              <a:rPr lang="en-US" sz="1800">
                <a:solidFill>
                  <a:schemeClr val="dk1"/>
                </a:solidFill>
                <a:latin typeface="Rubik Light"/>
                <a:ea typeface="Rubik Light"/>
                <a:cs typeface="Rubik Light"/>
                <a:sym typeface="Rubik Light"/>
              </a:rPr>
              <a:t>Devolver</a:t>
            </a:r>
            <a:r>
              <a:rPr lang="en-US" sz="1800">
                <a:solidFill>
                  <a:schemeClr val="dk1"/>
                </a:solidFill>
                <a:latin typeface="Rubik Light"/>
                <a:ea typeface="Rubik Light"/>
                <a:cs typeface="Rubik Light"/>
                <a:sym typeface="Rubik Light"/>
              </a:rPr>
              <a:t> algo a su estado original.</a:t>
            </a:r>
            <a:endParaRPr/>
          </a:p>
        </p:txBody>
      </p:sp>
      <p:sp>
        <p:nvSpPr>
          <p:cNvPr id="849" name="Google Shape;849;p39"/>
          <p:cNvSpPr txBox="1"/>
          <p:nvPr/>
        </p:nvSpPr>
        <p:spPr>
          <a:xfrm>
            <a:off x="5185855" y="2011581"/>
            <a:ext cx="2840018"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Antes este botón parecía un cuadrado, ¿qué aspecto tiene ahora? </a:t>
            </a:r>
            <a:endParaRPr sz="1800">
              <a:solidFill>
                <a:schemeClr val="dk1"/>
              </a:solidFill>
              <a:latin typeface="Rubik Light"/>
              <a:ea typeface="Rubik Light"/>
              <a:cs typeface="Rubik Light"/>
              <a:sym typeface="Rubik Light"/>
            </a:endParaRPr>
          </a:p>
        </p:txBody>
      </p:sp>
      <p:sp>
        <p:nvSpPr>
          <p:cNvPr id="850" name="Google Shape;850;p39"/>
          <p:cNvSpPr txBox="1"/>
          <p:nvPr/>
        </p:nvSpPr>
        <p:spPr>
          <a:xfrm>
            <a:off x="4862570" y="3677824"/>
            <a:ext cx="32850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Este es el botón </a:t>
            </a:r>
            <a:r>
              <a:rPr b="1" lang="en-US" sz="1800">
                <a:solidFill>
                  <a:schemeClr val="dk1"/>
                </a:solidFill>
                <a:latin typeface="Rubik"/>
                <a:ea typeface="Rubik"/>
                <a:cs typeface="Rubik"/>
                <a:sym typeface="Rubik"/>
              </a:rPr>
              <a:t>Restaurar de </a:t>
            </a:r>
            <a:r>
              <a:rPr b="1" lang="en-US" sz="1800">
                <a:solidFill>
                  <a:schemeClr val="dk1"/>
                </a:solidFill>
                <a:latin typeface="Rubik"/>
                <a:ea typeface="Rubik"/>
                <a:cs typeface="Rubik"/>
                <a:sym typeface="Rubik"/>
              </a:rPr>
              <a:t>abajo.</a:t>
            </a:r>
            <a:endParaRPr b="1" sz="1800">
              <a:solidFill>
                <a:schemeClr val="dk1"/>
              </a:solidFill>
              <a:latin typeface="Rubik"/>
              <a:ea typeface="Rubik"/>
              <a:cs typeface="Rubik"/>
              <a:sym typeface="Rubik"/>
            </a:endParaRPr>
          </a:p>
        </p:txBody>
      </p:sp>
      <p:sp>
        <p:nvSpPr>
          <p:cNvPr id="851" name="Google Shape;851;p39"/>
          <p:cNvSpPr/>
          <p:nvPr/>
        </p:nvSpPr>
        <p:spPr>
          <a:xfrm>
            <a:off x="6096000" y="1350241"/>
            <a:ext cx="818250" cy="396816"/>
          </a:xfrm>
          <a:prstGeom prst="rightArrow">
            <a:avLst>
              <a:gd fmla="val 50000" name="adj1"/>
              <a:gd fmla="val 50000" name="adj2"/>
            </a:avLst>
          </a:prstGeom>
          <a:solidFill>
            <a:srgbClr val="0B3B5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4"/>
          <p:cNvSpPr txBox="1"/>
          <p:nvPr>
            <p:ph idx="12" type="sldNum"/>
          </p:nvPr>
        </p:nvSpPr>
        <p:spPr>
          <a:xfrm>
            <a:off x="119829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73" name="Google Shape;373;p4"/>
          <p:cNvSpPr txBox="1"/>
          <p:nvPr>
            <p:ph idx="1" type="body"/>
          </p:nvPr>
        </p:nvSpPr>
        <p:spPr>
          <a:xfrm>
            <a:off x="1706398" y="578849"/>
            <a:ext cx="5204700" cy="50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2"/>
              </a:buClr>
              <a:buSzPts val="4000"/>
              <a:buNone/>
            </a:pPr>
            <a:r>
              <a:rPr lang="en-US"/>
              <a:t>Esquema</a:t>
            </a:r>
            <a:endParaRPr/>
          </a:p>
        </p:txBody>
      </p:sp>
      <p:sp>
        <p:nvSpPr>
          <p:cNvPr id="374" name="Google Shape;374;p4"/>
          <p:cNvSpPr txBox="1"/>
          <p:nvPr>
            <p:ph idx="11" type="ftr"/>
          </p:nvPr>
        </p:nvSpPr>
        <p:spPr>
          <a:xfrm>
            <a:off x="86256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01 – Connecting to Internet</a:t>
            </a:r>
            <a:endParaRPr/>
          </a:p>
        </p:txBody>
      </p:sp>
      <p:sp>
        <p:nvSpPr>
          <p:cNvPr id="375" name="Google Shape;375;p4"/>
          <p:cNvSpPr txBox="1"/>
          <p:nvPr/>
        </p:nvSpPr>
        <p:spPr>
          <a:xfrm>
            <a:off x="2971000" y="1960880"/>
            <a:ext cx="7741800" cy="26451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Repaso y calentamiento</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¿Qué es Internet?</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Tipos de conexión</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Cómo conectar el ordenador a Internet</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Evaluación</a:t>
            </a:r>
            <a:endParaRPr/>
          </a:p>
        </p:txBody>
      </p:sp>
      <p:sp>
        <p:nvSpPr>
          <p:cNvPr id="376" name="Google Shape;376;p4"/>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Internet.</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sp>
        <p:nvSpPr>
          <p:cNvPr id="857" name="Google Shape;857;p40"/>
          <p:cNvSpPr txBox="1"/>
          <p:nvPr>
            <p:ph idx="12" type="sldNum"/>
          </p:nvPr>
        </p:nvSpPr>
        <p:spPr>
          <a:xfrm>
            <a:off x="10789920" y="6116320"/>
            <a:ext cx="11887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58" name="Google Shape;858;p40"/>
          <p:cNvSpPr txBox="1"/>
          <p:nvPr>
            <p:ph idx="1" type="body"/>
          </p:nvPr>
        </p:nvSpPr>
        <p:spPr>
          <a:xfrm>
            <a:off x="1547702" y="256902"/>
            <a:ext cx="1642538"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Minus</a:t>
            </a:r>
            <a:endParaRPr/>
          </a:p>
        </p:txBody>
      </p:sp>
      <p:sp>
        <p:nvSpPr>
          <p:cNvPr id="859" name="Google Shape;859;p40"/>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3</a:t>
            </a:r>
            <a:endParaRPr/>
          </a:p>
        </p:txBody>
      </p:sp>
      <p:sp>
        <p:nvSpPr>
          <p:cNvPr id="860" name="Google Shape;860;p40"/>
          <p:cNvSpPr txBox="1"/>
          <p:nvPr>
            <p:ph idx="4" type="body"/>
          </p:nvPr>
        </p:nvSpPr>
        <p:spPr>
          <a:xfrm>
            <a:off x="4432083" y="4049023"/>
            <a:ext cx="3553678" cy="353273"/>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1600"/>
              <a:buNone/>
            </a:pPr>
            <a:r>
              <a:rPr b="1" lang="en-US">
                <a:latin typeface="Rubik"/>
                <a:ea typeface="Rubik"/>
                <a:cs typeface="Rubik"/>
                <a:sym typeface="Rubik"/>
              </a:rPr>
              <a:t>Minimiza  la </a:t>
            </a:r>
            <a:r>
              <a:rPr b="1" lang="en-US">
                <a:latin typeface="Rubik"/>
                <a:ea typeface="Rubik"/>
                <a:cs typeface="Rubik"/>
                <a:sym typeface="Rubik"/>
              </a:rPr>
              <a:t>ventana.</a:t>
            </a:r>
            <a:endParaRPr b="1">
              <a:latin typeface="Rubik"/>
              <a:ea typeface="Rubik"/>
              <a:cs typeface="Rubik"/>
              <a:sym typeface="Rubik"/>
            </a:endParaRPr>
          </a:p>
        </p:txBody>
      </p:sp>
      <p:sp>
        <p:nvSpPr>
          <p:cNvPr id="861" name="Google Shape;861;p40"/>
          <p:cNvSpPr txBox="1"/>
          <p:nvPr/>
        </p:nvSpPr>
        <p:spPr>
          <a:xfrm>
            <a:off x="4432083" y="4402296"/>
            <a:ext cx="370470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Rubik Light"/>
                <a:ea typeface="Rubik Light"/>
                <a:cs typeface="Rubik Light"/>
                <a:sym typeface="Rubik Light"/>
              </a:rPr>
              <a:t>¿Qué significa minimizar?</a:t>
            </a:r>
            <a:endParaRPr/>
          </a:p>
          <a:p>
            <a:pPr indent="0" lvl="0" marL="0" marR="0" rtl="0" algn="ctr">
              <a:spcBef>
                <a:spcPts val="0"/>
              </a:spcBef>
              <a:spcAft>
                <a:spcPts val="0"/>
              </a:spcAft>
              <a:buNone/>
            </a:pPr>
            <a:r>
              <a:rPr lang="en-US" sz="1800">
                <a:solidFill>
                  <a:schemeClr val="dk1"/>
                </a:solidFill>
                <a:latin typeface="Rubik Light"/>
                <a:ea typeface="Rubik Light"/>
                <a:cs typeface="Rubik Light"/>
                <a:sym typeface="Rubik Light"/>
              </a:rPr>
              <a:t>Minimizar (v): hacer algo como lo más pequeño posible.</a:t>
            </a:r>
            <a:endParaRPr sz="1800">
              <a:solidFill>
                <a:schemeClr val="dk1"/>
              </a:solidFill>
              <a:latin typeface="Rubik Light"/>
              <a:ea typeface="Rubik Light"/>
              <a:cs typeface="Rubik Light"/>
              <a:sym typeface="Rubik Light"/>
            </a:endParaRPr>
          </a:p>
        </p:txBody>
      </p:sp>
      <p:pic>
        <p:nvPicPr>
          <p:cNvPr id="862" name="Google Shape;862;p40"/>
          <p:cNvPicPr preferRelativeResize="0"/>
          <p:nvPr/>
        </p:nvPicPr>
        <p:blipFill rotWithShape="1">
          <a:blip r:embed="rId3">
            <a:alphaModFix/>
          </a:blip>
          <a:srcRect b="0" l="0" r="0" t="0"/>
          <a:stretch/>
        </p:blipFill>
        <p:spPr>
          <a:xfrm>
            <a:off x="5414991" y="2508040"/>
            <a:ext cx="1575159" cy="254058"/>
          </a:xfrm>
          <a:prstGeom prst="rect">
            <a:avLst/>
          </a:prstGeom>
          <a:noFill/>
          <a:ln>
            <a:noFill/>
          </a:ln>
        </p:spPr>
      </p:pic>
      <p:sp>
        <p:nvSpPr>
          <p:cNvPr id="863" name="Google Shape;863;p40"/>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sp>
        <p:nvSpPr>
          <p:cNvPr id="869" name="Google Shape;869;p41"/>
          <p:cNvSpPr txBox="1"/>
          <p:nvPr>
            <p:ph idx="12" type="sldNum"/>
          </p:nvPr>
        </p:nvSpPr>
        <p:spPr>
          <a:xfrm>
            <a:off x="11635495" y="6116320"/>
            <a:ext cx="11886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70" name="Google Shape;870;p41"/>
          <p:cNvSpPr txBox="1"/>
          <p:nvPr>
            <p:ph idx="1" type="body"/>
          </p:nvPr>
        </p:nvSpPr>
        <p:spPr>
          <a:xfrm>
            <a:off x="2393277" y="256902"/>
            <a:ext cx="1642500" cy="343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Square</a:t>
            </a:r>
            <a:endParaRPr/>
          </a:p>
        </p:txBody>
      </p:sp>
      <p:sp>
        <p:nvSpPr>
          <p:cNvPr id="871" name="Google Shape;871;p41"/>
          <p:cNvSpPr/>
          <p:nvPr>
            <p:ph idx="2" type="body"/>
          </p:nvPr>
        </p:nvSpPr>
        <p:spPr>
          <a:xfrm>
            <a:off x="1993227" y="228600"/>
            <a:ext cx="400200" cy="400200"/>
          </a:xfrm>
          <a:prstGeom prst="roundRect">
            <a:avLst>
              <a:gd fmla="val 50000" name="adj"/>
            </a:avLst>
          </a:prstGeom>
          <a:solidFill>
            <a:schemeClr val="accent2"/>
          </a:solidFill>
          <a:ln>
            <a:noFill/>
          </a:ln>
        </p:spPr>
        <p:txBody>
          <a:bodyPr anchorCtr="0" anchor="ctr" bIns="45700" lIns="91425" spcFirstLastPara="1" rIns="91425" wrap="square" tIns="45700">
            <a:normAutofit fontScale="62500" lnSpcReduction="20000"/>
          </a:bodyPr>
          <a:lstStyle/>
          <a:p>
            <a:pPr indent="0" lvl="0" marL="0" rtl="0" algn="ctr">
              <a:lnSpc>
                <a:spcPct val="100000"/>
              </a:lnSpc>
              <a:spcBef>
                <a:spcPts val="0"/>
              </a:spcBef>
              <a:spcAft>
                <a:spcPts val="0"/>
              </a:spcAft>
              <a:buClr>
                <a:schemeClr val="dk1"/>
              </a:buClr>
              <a:buSzPct val="100000"/>
              <a:buNone/>
            </a:pPr>
            <a:r>
              <a:rPr lang="en-US"/>
              <a:t>2</a:t>
            </a:r>
            <a:endParaRPr/>
          </a:p>
        </p:txBody>
      </p:sp>
      <p:sp>
        <p:nvSpPr>
          <p:cNvPr id="872" name="Google Shape;872;p41"/>
          <p:cNvSpPr/>
          <p:nvPr/>
        </p:nvSpPr>
        <p:spPr>
          <a:xfrm>
            <a:off x="5651671" y="862050"/>
            <a:ext cx="3468600" cy="4778400"/>
          </a:xfrm>
          <a:prstGeom prst="rect">
            <a:avLst/>
          </a:prstGeom>
          <a:solidFill>
            <a:srgbClr val="EEF4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873" name="Google Shape;873;p41"/>
          <p:cNvSpPr txBox="1"/>
          <p:nvPr/>
        </p:nvSpPr>
        <p:spPr>
          <a:xfrm>
            <a:off x="9288712" y="3054453"/>
            <a:ext cx="2646600" cy="2586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¿Cómo vuelvo a abrir la ventana después de minimizarla?</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Para volver a abrir la ventana, busca el icono de la aplicación en la barra de tareas y haz clic en él.</a:t>
            </a:r>
            <a:endParaRPr/>
          </a:p>
        </p:txBody>
      </p:sp>
      <p:sp>
        <p:nvSpPr>
          <p:cNvPr id="874" name="Google Shape;874;p41"/>
          <p:cNvSpPr txBox="1"/>
          <p:nvPr/>
        </p:nvSpPr>
        <p:spPr>
          <a:xfrm>
            <a:off x="6156878" y="2026212"/>
            <a:ext cx="2554500" cy="2031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El botón de minimizar hace que la ventana sea lo más pequeña posible. Esto la «oculta» en el icono de la aplicación en la barra de tareas. </a:t>
            </a:r>
            <a:endParaRPr/>
          </a:p>
        </p:txBody>
      </p:sp>
      <p:pic>
        <p:nvPicPr>
          <p:cNvPr id="875" name="Google Shape;875;p41"/>
          <p:cNvPicPr preferRelativeResize="0"/>
          <p:nvPr/>
        </p:nvPicPr>
        <p:blipFill rotWithShape="1">
          <a:blip r:embed="rId3">
            <a:alphaModFix/>
          </a:blip>
          <a:srcRect b="0" l="0" r="0" t="0"/>
          <a:stretch/>
        </p:blipFill>
        <p:spPr>
          <a:xfrm>
            <a:off x="2918711" y="1850628"/>
            <a:ext cx="1575159" cy="254058"/>
          </a:xfrm>
          <a:prstGeom prst="rect">
            <a:avLst/>
          </a:prstGeom>
          <a:noFill/>
          <a:ln>
            <a:noFill/>
          </a:ln>
        </p:spPr>
      </p:pic>
      <p:sp>
        <p:nvSpPr>
          <p:cNvPr id="876" name="Google Shape;876;p41"/>
          <p:cNvSpPr/>
          <p:nvPr/>
        </p:nvSpPr>
        <p:spPr>
          <a:xfrm rot="5400000">
            <a:off x="7024878" y="811098"/>
            <a:ext cx="818400" cy="396900"/>
          </a:xfrm>
          <a:prstGeom prst="rightArrow">
            <a:avLst>
              <a:gd fmla="val 50000" name="adj1"/>
              <a:gd fmla="val 50000" name="adj2"/>
            </a:avLst>
          </a:prstGeom>
          <a:solidFill>
            <a:srgbClr val="0B3B5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Une image contenant capture d’écran, Rectangle, smartphone, noir et blanc&#10;&#10;Description générée automatiquement" id="877" name="Google Shape;877;p41"/>
          <p:cNvPicPr preferRelativeResize="0"/>
          <p:nvPr/>
        </p:nvPicPr>
        <p:blipFill rotWithShape="1">
          <a:blip r:embed="rId4">
            <a:alphaModFix/>
          </a:blip>
          <a:srcRect b="0" l="0" r="0" t="0"/>
          <a:stretch/>
        </p:blipFill>
        <p:spPr>
          <a:xfrm>
            <a:off x="9594569" y="838013"/>
            <a:ext cx="2125352" cy="2010270"/>
          </a:xfrm>
          <a:prstGeom prst="rect">
            <a:avLst/>
          </a:prstGeom>
          <a:noFill/>
          <a:ln>
            <a:noFill/>
          </a:ln>
        </p:spPr>
      </p:pic>
      <p:sp>
        <p:nvSpPr>
          <p:cNvPr id="878" name="Google Shape;878;p41"/>
          <p:cNvSpPr txBox="1"/>
          <p:nvPr/>
        </p:nvSpPr>
        <p:spPr>
          <a:xfrm>
            <a:off x="1929451" y="3419235"/>
            <a:ext cx="3553800" cy="3534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1600"/>
              <a:buFont typeface="Arial"/>
              <a:buNone/>
            </a:pPr>
            <a:r>
              <a:rPr b="1" lang="en-US" sz="1600">
                <a:solidFill>
                  <a:schemeClr val="dk1"/>
                </a:solidFill>
                <a:latin typeface="Rubik"/>
                <a:ea typeface="Rubik"/>
                <a:cs typeface="Rubik"/>
                <a:sym typeface="Rubik"/>
              </a:rPr>
              <a:t>Minimiza  la </a:t>
            </a:r>
            <a:r>
              <a:rPr b="1" lang="en-US" sz="1600">
                <a:solidFill>
                  <a:schemeClr val="dk1"/>
                </a:solidFill>
                <a:latin typeface="Rubik"/>
                <a:ea typeface="Rubik"/>
                <a:cs typeface="Rubik"/>
                <a:sym typeface="Rubik"/>
              </a:rPr>
              <a:t>ventana.</a:t>
            </a:r>
            <a:endParaRPr b="1" sz="1600">
              <a:solidFill>
                <a:schemeClr val="dk1"/>
              </a:solidFill>
              <a:latin typeface="Rubik"/>
              <a:ea typeface="Rubik"/>
              <a:cs typeface="Rubik"/>
              <a:sym typeface="Rubik"/>
            </a:endParaRPr>
          </a:p>
        </p:txBody>
      </p:sp>
      <p:sp>
        <p:nvSpPr>
          <p:cNvPr id="879" name="Google Shape;879;p41"/>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Aplicaciones</a:t>
            </a:r>
            <a:endParaRPr/>
          </a:p>
        </p:txBody>
      </p:sp>
      <p:sp>
        <p:nvSpPr>
          <p:cNvPr id="880" name="Google Shape;880;p41"/>
          <p:cNvSpPr txBox="1"/>
          <p:nvPr>
            <p:ph idx="11" type="ftr"/>
          </p:nvPr>
        </p:nvSpPr>
        <p:spPr>
          <a:xfrm>
            <a:off x="8379850"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Interfaces</a:t>
            </a:r>
            <a:endParaRPr/>
          </a:p>
          <a:p>
            <a:pPr indent="0" lvl="0" marL="0" rtl="0" algn="l">
              <a:spcBef>
                <a:spcPts val="0"/>
              </a:spcBef>
              <a:spcAft>
                <a:spcPts val="0"/>
              </a:spcAft>
              <a:buNone/>
            </a:pPr>
            <a:r>
              <a:rPr lang="en-US"/>
              <a:t>LECCIÓN 02 - Aplicaciones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5" name="Shape 885"/>
        <p:cNvGrpSpPr/>
        <p:nvPr/>
      </p:nvGrpSpPr>
      <p:grpSpPr>
        <a:xfrm>
          <a:off x="0" y="0"/>
          <a:ext cx="0" cy="0"/>
          <a:chOff x="0" y="0"/>
          <a:chExt cx="0" cy="0"/>
        </a:xfrm>
      </p:grpSpPr>
      <p:sp>
        <p:nvSpPr>
          <p:cNvPr id="886" name="Google Shape;886;p42"/>
          <p:cNvSpPr txBox="1"/>
          <p:nvPr>
            <p:ph idx="12" type="sldNum"/>
          </p:nvPr>
        </p:nvSpPr>
        <p:spPr>
          <a:xfrm>
            <a:off x="10789920" y="6116320"/>
            <a:ext cx="11886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87" name="Google Shape;887;p42"/>
          <p:cNvSpPr txBox="1"/>
          <p:nvPr>
            <p:ph idx="1" type="body"/>
          </p:nvPr>
        </p:nvSpPr>
        <p:spPr>
          <a:xfrm>
            <a:off x="614998" y="578849"/>
            <a:ext cx="8742300" cy="50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Moviendo ventanas</a:t>
            </a:r>
            <a:endParaRPr/>
          </a:p>
        </p:txBody>
      </p:sp>
      <p:sp>
        <p:nvSpPr>
          <p:cNvPr id="888" name="Google Shape;888;p42"/>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a:t>
            </a:r>
            <a:r>
              <a:rPr lang="en-US"/>
              <a:t>05:</a:t>
            </a:r>
            <a:r>
              <a:rPr lang="en-US"/>
              <a:t> Interfaz</a:t>
            </a:r>
            <a:endParaRPr/>
          </a:p>
          <a:p>
            <a:pPr indent="0" lvl="0" marL="0" rtl="0" algn="l">
              <a:spcBef>
                <a:spcPts val="0"/>
              </a:spcBef>
              <a:spcAft>
                <a:spcPts val="0"/>
              </a:spcAft>
              <a:buNone/>
            </a:pPr>
            <a:r>
              <a:rPr lang="en-US"/>
              <a:t>LECCIÓN</a:t>
            </a:r>
            <a:r>
              <a:rPr lang="en-US"/>
              <a:t> 02 – </a:t>
            </a:r>
            <a:r>
              <a:rPr lang="en-US"/>
              <a:t>Aplicaciones</a:t>
            </a:r>
            <a:endParaRPr/>
          </a:p>
        </p:txBody>
      </p:sp>
      <p:sp>
        <p:nvSpPr>
          <p:cNvPr id="889" name="Google Shape;889;p42"/>
          <p:cNvSpPr txBox="1"/>
          <p:nvPr/>
        </p:nvSpPr>
        <p:spPr>
          <a:xfrm>
            <a:off x="785774" y="1837454"/>
            <a:ext cx="5927400" cy="2308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Hay una sección vacía sin palabras al lado de nuestros 3 botones importantes en la ventana. Este es el lugar que tenemos que agarrar para moverlo.</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Mueva el ratón a este espacio en el ordenador delante de usted. Haz clic, mantén pulsado y arrastra la ventana hacia la izquierda. Suelta el botón de clic para colocar la ventana donde quieras.</a:t>
            </a:r>
            <a:endParaRPr sz="1800">
              <a:solidFill>
                <a:schemeClr val="dk1"/>
              </a:solidFill>
              <a:latin typeface="Rubik Light"/>
              <a:ea typeface="Rubik Light"/>
              <a:cs typeface="Rubik Light"/>
              <a:sym typeface="Rubik Light"/>
            </a:endParaRPr>
          </a:p>
        </p:txBody>
      </p:sp>
      <p:pic>
        <p:nvPicPr>
          <p:cNvPr descr="Une image contenant capture d’écran, Rectangle, smartphone, noir et blanc&#10;&#10;Description générée automatiquement" id="890" name="Google Shape;890;p42"/>
          <p:cNvPicPr preferRelativeResize="0"/>
          <p:nvPr/>
        </p:nvPicPr>
        <p:blipFill rotWithShape="1">
          <a:blip r:embed="rId3">
            <a:alphaModFix amt="70000"/>
          </a:blip>
          <a:srcRect b="0" l="0" r="0" t="0"/>
          <a:stretch/>
        </p:blipFill>
        <p:spPr>
          <a:xfrm>
            <a:off x="7272169" y="1837455"/>
            <a:ext cx="4170382" cy="3944564"/>
          </a:xfrm>
          <a:prstGeom prst="rect">
            <a:avLst/>
          </a:prstGeom>
          <a:noFill/>
          <a:ln>
            <a:noFill/>
          </a:ln>
        </p:spPr>
      </p:pic>
      <p:sp>
        <p:nvSpPr>
          <p:cNvPr id="891" name="Google Shape;891;p42"/>
          <p:cNvSpPr/>
          <p:nvPr/>
        </p:nvSpPr>
        <p:spPr>
          <a:xfrm>
            <a:off x="8143539" y="2086984"/>
            <a:ext cx="1689000" cy="5001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cxnSp>
        <p:nvCxnSpPr>
          <p:cNvPr id="892" name="Google Shape;892;p42"/>
          <p:cNvCxnSpPr>
            <a:stCxn id="891" idx="0"/>
          </p:cNvCxnSpPr>
          <p:nvPr/>
        </p:nvCxnSpPr>
        <p:spPr>
          <a:xfrm flipH="1" rot="10800000">
            <a:off x="8988039" y="1493884"/>
            <a:ext cx="543300" cy="593100"/>
          </a:xfrm>
          <a:prstGeom prst="straightConnector1">
            <a:avLst/>
          </a:prstGeom>
          <a:noFill/>
          <a:ln cap="flat" cmpd="sng" w="38100">
            <a:solidFill>
              <a:schemeClr val="accent1"/>
            </a:solidFill>
            <a:prstDash val="solid"/>
            <a:miter lim="800000"/>
            <a:headEnd len="sm" w="sm" type="none"/>
            <a:tailEnd len="med" w="med" type="triangle"/>
          </a:ln>
        </p:spPr>
      </p:cxnSp>
      <p:sp>
        <p:nvSpPr>
          <p:cNvPr id="893" name="Google Shape;893;p42"/>
          <p:cNvSpPr/>
          <p:nvPr/>
        </p:nvSpPr>
        <p:spPr>
          <a:xfrm>
            <a:off x="9589544" y="1075980"/>
            <a:ext cx="1816800" cy="727500"/>
          </a:xfrm>
          <a:prstGeom prst="roundRect">
            <a:avLst>
              <a:gd fmla="val 25740" name="adj"/>
            </a:avLst>
          </a:pr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a:solidFill>
                  <a:schemeClr val="dk1"/>
                </a:solidFill>
                <a:latin typeface="Rubik"/>
                <a:ea typeface="Rubik"/>
                <a:cs typeface="Rubik"/>
                <a:sym typeface="Rubik"/>
              </a:rPr>
              <a:t>Click - Mantener en este espacio</a:t>
            </a:r>
            <a:endParaRPr sz="100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8" name="Shape 898"/>
        <p:cNvGrpSpPr/>
        <p:nvPr/>
      </p:nvGrpSpPr>
      <p:grpSpPr>
        <a:xfrm>
          <a:off x="0" y="0"/>
          <a:ext cx="0" cy="0"/>
          <a:chOff x="0" y="0"/>
          <a:chExt cx="0" cy="0"/>
        </a:xfrm>
      </p:grpSpPr>
      <p:sp>
        <p:nvSpPr>
          <p:cNvPr id="899" name="Google Shape;899;p43"/>
          <p:cNvSpPr txBox="1"/>
          <p:nvPr>
            <p:ph idx="12" type="sldNum"/>
          </p:nvPr>
        </p:nvSpPr>
        <p:spPr>
          <a:xfrm>
            <a:off x="10789920" y="6116320"/>
            <a:ext cx="11887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00" name="Google Shape;900;p43"/>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Cambio del tamaño de la ventana</a:t>
            </a:r>
            <a:endParaRPr/>
          </a:p>
        </p:txBody>
      </p:sp>
      <p:pic>
        <p:nvPicPr>
          <p:cNvPr descr="Une image contenant capture d’écran, Rectangle, smartphone, noir et blanc&#10;&#10;Description générée automatiquement" id="901" name="Google Shape;901;p43"/>
          <p:cNvPicPr preferRelativeResize="0"/>
          <p:nvPr/>
        </p:nvPicPr>
        <p:blipFill rotWithShape="1">
          <a:blip r:embed="rId3">
            <a:alphaModFix amt="35000"/>
          </a:blip>
          <a:srcRect b="0" l="0" r="0" t="0"/>
          <a:stretch/>
        </p:blipFill>
        <p:spPr>
          <a:xfrm>
            <a:off x="7808259" y="1837455"/>
            <a:ext cx="4170381" cy="3944565"/>
          </a:xfrm>
          <a:prstGeom prst="rect">
            <a:avLst/>
          </a:prstGeom>
          <a:noFill/>
          <a:ln>
            <a:noFill/>
          </a:ln>
        </p:spPr>
      </p:pic>
      <p:sp>
        <p:nvSpPr>
          <p:cNvPr id="902" name="Google Shape;902;p43"/>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02 – Applications</a:t>
            </a:r>
            <a:endParaRPr/>
          </a:p>
        </p:txBody>
      </p:sp>
      <p:sp>
        <p:nvSpPr>
          <p:cNvPr id="903" name="Google Shape;903;p43"/>
          <p:cNvSpPr txBox="1"/>
          <p:nvPr/>
        </p:nvSpPr>
        <p:spPr>
          <a:xfrm>
            <a:off x="785775" y="1837455"/>
            <a:ext cx="4776974" cy="34163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Podemos cambiar los 4 lados de una ventana. </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Mueva el ratón de modo que la punta del puntero esté encima de un lado de la ventana.</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Tu ratón cambiará a una nueva forma con 2 flechas.</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Cuando veas las 2 flechas, haz clic-mantén pulsado y arrastra el lateral de la ventana.</a:t>
            </a:r>
            <a:endParaRPr/>
          </a:p>
        </p:txBody>
      </p:sp>
      <p:sp>
        <p:nvSpPr>
          <p:cNvPr id="904" name="Google Shape;904;p43"/>
          <p:cNvSpPr/>
          <p:nvPr/>
        </p:nvSpPr>
        <p:spPr>
          <a:xfrm>
            <a:off x="9589544" y="2097741"/>
            <a:ext cx="2039472" cy="3345628"/>
          </a:xfrm>
          <a:prstGeom prst="roundRect">
            <a:avLst>
              <a:gd fmla="val 8755" name="adj"/>
            </a:avLst>
          </a:prstGeom>
          <a:noFill/>
          <a:ln cap="flat" cmpd="sng" w="19050">
            <a:solidFill>
              <a:schemeClr val="accent1"/>
            </a:solidFill>
            <a:prstDash val="dot"/>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Une image contenant capture d’écran, Rectangle, smartphone, noir et blanc&#10;&#10;Description générée automatiquement" id="905" name="Google Shape;905;p43"/>
          <p:cNvPicPr preferRelativeResize="0"/>
          <p:nvPr/>
        </p:nvPicPr>
        <p:blipFill rotWithShape="1">
          <a:blip r:embed="rId4">
            <a:alphaModFix/>
          </a:blip>
          <a:srcRect b="0" l="0" r="0" t="0"/>
          <a:stretch/>
        </p:blipFill>
        <p:spPr>
          <a:xfrm>
            <a:off x="7272169" y="1837455"/>
            <a:ext cx="4170381" cy="3944565"/>
          </a:xfrm>
          <a:prstGeom prst="rect">
            <a:avLst/>
          </a:prstGeom>
          <a:noFill/>
          <a:ln>
            <a:noFill/>
          </a:ln>
        </p:spPr>
      </p:pic>
      <p:sp>
        <p:nvSpPr>
          <p:cNvPr id="906" name="Google Shape;906;p43"/>
          <p:cNvSpPr/>
          <p:nvPr/>
        </p:nvSpPr>
        <p:spPr>
          <a:xfrm>
            <a:off x="10490713" y="922837"/>
            <a:ext cx="1200376" cy="542032"/>
          </a:xfrm>
          <a:prstGeom prst="roundRect">
            <a:avLst>
              <a:gd fmla="val 25740" name="adj"/>
            </a:avLst>
          </a:prstGeom>
          <a:solidFill>
            <a:schemeClr val="accen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Rubik"/>
                <a:ea typeface="Rubik"/>
                <a:cs typeface="Rubik"/>
                <a:sym typeface="Rubik"/>
              </a:rPr>
              <a:t>Shape with two arrows</a:t>
            </a:r>
            <a:endParaRPr/>
          </a:p>
        </p:txBody>
      </p:sp>
      <p:sp>
        <p:nvSpPr>
          <p:cNvPr id="907" name="Google Shape;907;p43"/>
          <p:cNvSpPr/>
          <p:nvPr/>
        </p:nvSpPr>
        <p:spPr>
          <a:xfrm>
            <a:off x="10789921" y="3991086"/>
            <a:ext cx="505610" cy="225911"/>
          </a:xfrm>
          <a:prstGeom prst="leftRightArrow">
            <a:avLst>
              <a:gd fmla="val 30952" name="adj1"/>
              <a:gd fmla="val 50000" name="adj2"/>
            </a:avLst>
          </a:prstGeom>
          <a:solidFill>
            <a:schemeClr val="dk1"/>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908" name="Google Shape;908;p43"/>
          <p:cNvSpPr/>
          <p:nvPr/>
        </p:nvSpPr>
        <p:spPr>
          <a:xfrm>
            <a:off x="9461136" y="922837"/>
            <a:ext cx="864625" cy="542032"/>
          </a:xfrm>
          <a:prstGeom prst="leftRightArrow">
            <a:avLst>
              <a:gd fmla="val 34123" name="adj1"/>
              <a:gd fmla="val 50000" name="adj2"/>
            </a:avLst>
          </a:prstGeom>
          <a:solidFill>
            <a:schemeClr val="dk1"/>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3" name="Shape 913"/>
        <p:cNvGrpSpPr/>
        <p:nvPr/>
      </p:nvGrpSpPr>
      <p:grpSpPr>
        <a:xfrm>
          <a:off x="0" y="0"/>
          <a:ext cx="0" cy="0"/>
          <a:chOff x="0" y="0"/>
          <a:chExt cx="0" cy="0"/>
        </a:xfrm>
      </p:grpSpPr>
      <p:sp>
        <p:nvSpPr>
          <p:cNvPr id="914" name="Google Shape;914;p4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15" name="Google Shape;915;p44"/>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a:t>
            </a:r>
            <a:endParaRPr/>
          </a:p>
        </p:txBody>
      </p:sp>
      <p:sp>
        <p:nvSpPr>
          <p:cNvPr id="916" name="Google Shape;916;p44"/>
          <p:cNvSpPr txBox="1"/>
          <p:nvPr/>
        </p:nvSpPr>
        <p:spPr>
          <a:xfrm>
            <a:off x="4102942" y="2823845"/>
            <a:ext cx="7992602"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5 Lección 2.Actividad.Manipulación de las ventanas de la aplicación</a:t>
            </a:r>
            <a:endParaRPr b="1" sz="2000">
              <a:solidFill>
                <a:schemeClr val="dk1"/>
              </a:solidFill>
              <a:latin typeface="Rubik"/>
              <a:ea typeface="Rubik"/>
              <a:cs typeface="Rubik"/>
              <a:sym typeface="Rubik"/>
            </a:endParaRPr>
          </a:p>
        </p:txBody>
      </p:sp>
      <p:grpSp>
        <p:nvGrpSpPr>
          <p:cNvPr id="917" name="Google Shape;917;p44"/>
          <p:cNvGrpSpPr/>
          <p:nvPr/>
        </p:nvGrpSpPr>
        <p:grpSpPr>
          <a:xfrm>
            <a:off x="2305632" y="2273127"/>
            <a:ext cx="1397996" cy="1696720"/>
            <a:chOff x="4711290" y="1942774"/>
            <a:chExt cx="1950967" cy="2367850"/>
          </a:xfrm>
        </p:grpSpPr>
        <p:sp>
          <p:nvSpPr>
            <p:cNvPr id="918" name="Google Shape;918;p44"/>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919" name="Google Shape;919;p44"/>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920" name="Google Shape;920;p44"/>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921" name="Google Shape;921;p4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02 – Applications</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6" name="Shape 926"/>
        <p:cNvGrpSpPr/>
        <p:nvPr/>
      </p:nvGrpSpPr>
      <p:grpSpPr>
        <a:xfrm>
          <a:off x="0" y="0"/>
          <a:ext cx="0" cy="0"/>
          <a:chOff x="0" y="0"/>
          <a:chExt cx="0" cy="0"/>
        </a:xfrm>
      </p:grpSpPr>
      <p:sp>
        <p:nvSpPr>
          <p:cNvPr id="927" name="Google Shape;927;p45"/>
          <p:cNvSpPr txBox="1"/>
          <p:nvPr>
            <p:ph idx="12" type="sldNum"/>
          </p:nvPr>
        </p:nvSpPr>
        <p:spPr>
          <a:xfrm>
            <a:off x="10782300" y="6116320"/>
            <a:ext cx="119634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28" name="Google Shape;928;p45"/>
          <p:cNvSpPr txBox="1"/>
          <p:nvPr>
            <p:ph idx="2" type="body"/>
          </p:nvPr>
        </p:nvSpPr>
        <p:spPr>
          <a:xfrm>
            <a:off x="1094122" y="262314"/>
            <a:ext cx="954847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a:t>
            </a:r>
            <a:endParaRPr/>
          </a:p>
        </p:txBody>
      </p:sp>
      <p:sp>
        <p:nvSpPr>
          <p:cNvPr id="929" name="Google Shape;929;p45"/>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5 Lección 2.Actividad.Iconos de aplicaciones y trabajos </a:t>
            </a:r>
            <a:endParaRPr b="1" sz="2000">
              <a:solidFill>
                <a:schemeClr val="dk1"/>
              </a:solidFill>
              <a:latin typeface="Rubik"/>
              <a:ea typeface="Rubik"/>
              <a:cs typeface="Rubik"/>
              <a:sym typeface="Rubik"/>
            </a:endParaRPr>
          </a:p>
        </p:txBody>
      </p:sp>
      <p:grpSp>
        <p:nvGrpSpPr>
          <p:cNvPr id="930" name="Google Shape;930;p45"/>
          <p:cNvGrpSpPr/>
          <p:nvPr/>
        </p:nvGrpSpPr>
        <p:grpSpPr>
          <a:xfrm>
            <a:off x="2305632" y="2273127"/>
            <a:ext cx="1397996" cy="1696720"/>
            <a:chOff x="4711290" y="1942774"/>
            <a:chExt cx="1950967" cy="2367850"/>
          </a:xfrm>
        </p:grpSpPr>
        <p:sp>
          <p:nvSpPr>
            <p:cNvPr id="931" name="Google Shape;931;p45"/>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932" name="Google Shape;932;p45"/>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933" name="Google Shape;933;p45"/>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934" name="Google Shape;934;p4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02 – Applications</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46"/>
          <p:cNvSpPr txBox="1"/>
          <p:nvPr>
            <p:ph idx="12" type="sldNum"/>
          </p:nvPr>
        </p:nvSpPr>
        <p:spPr>
          <a:xfrm>
            <a:off x="10782300" y="6116320"/>
            <a:ext cx="119634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41" name="Google Shape;941;p46"/>
          <p:cNvSpPr txBox="1"/>
          <p:nvPr>
            <p:ph idx="2" type="body"/>
          </p:nvPr>
        </p:nvSpPr>
        <p:spPr>
          <a:xfrm>
            <a:off x="1094122" y="262314"/>
            <a:ext cx="954847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sz="4000"/>
              <a:t>Evaluación</a:t>
            </a:r>
            <a:endParaRPr/>
          </a:p>
        </p:txBody>
      </p:sp>
      <p:sp>
        <p:nvSpPr>
          <p:cNvPr id="942" name="Google Shape;942;p46"/>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5 Lección 2.Evaluación</a:t>
            </a:r>
            <a:endParaRPr b="1" sz="2000">
              <a:solidFill>
                <a:schemeClr val="dk1"/>
              </a:solidFill>
              <a:latin typeface="Rubik"/>
              <a:ea typeface="Rubik"/>
              <a:cs typeface="Rubik"/>
              <a:sym typeface="Rubik"/>
            </a:endParaRPr>
          </a:p>
        </p:txBody>
      </p:sp>
      <p:grpSp>
        <p:nvGrpSpPr>
          <p:cNvPr id="943" name="Google Shape;943;p46"/>
          <p:cNvGrpSpPr/>
          <p:nvPr/>
        </p:nvGrpSpPr>
        <p:grpSpPr>
          <a:xfrm>
            <a:off x="2305632" y="2273127"/>
            <a:ext cx="1397996" cy="1696720"/>
            <a:chOff x="4711290" y="1942774"/>
            <a:chExt cx="1950967" cy="2367850"/>
          </a:xfrm>
        </p:grpSpPr>
        <p:sp>
          <p:nvSpPr>
            <p:cNvPr id="944" name="Google Shape;944;p46"/>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945" name="Google Shape;945;p46"/>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946" name="Google Shape;946;p46"/>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947" name="Google Shape;947;p4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02 – Applications</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1" name="Shape 951"/>
        <p:cNvGrpSpPr/>
        <p:nvPr/>
      </p:nvGrpSpPr>
      <p:grpSpPr>
        <a:xfrm>
          <a:off x="0" y="0"/>
          <a:ext cx="0" cy="0"/>
          <a:chOff x="0" y="0"/>
          <a:chExt cx="0" cy="0"/>
        </a:xfrm>
      </p:grpSpPr>
      <p:sp>
        <p:nvSpPr>
          <p:cNvPr id="952" name="Google Shape;952;p47"/>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53" name="Google Shape;953;p47"/>
          <p:cNvSpPr txBox="1"/>
          <p:nvPr>
            <p:ph idx="2" type="body"/>
          </p:nvPr>
        </p:nvSpPr>
        <p:spPr>
          <a:xfrm>
            <a:off x="1304940" y="394177"/>
            <a:ext cx="3961720"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Logros</a:t>
            </a:r>
            <a:endParaRPr/>
          </a:p>
        </p:txBody>
      </p:sp>
      <p:grpSp>
        <p:nvGrpSpPr>
          <p:cNvPr id="954" name="Google Shape;954;p47"/>
          <p:cNvGrpSpPr/>
          <p:nvPr/>
        </p:nvGrpSpPr>
        <p:grpSpPr>
          <a:xfrm>
            <a:off x="866027" y="3854985"/>
            <a:ext cx="587177" cy="558932"/>
            <a:chOff x="900000" y="2856030"/>
            <a:chExt cx="587177" cy="558932"/>
          </a:xfrm>
        </p:grpSpPr>
        <p:sp>
          <p:nvSpPr>
            <p:cNvPr id="955" name="Google Shape;955;p47"/>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956" name="Google Shape;956;p47"/>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957" name="Google Shape;957;p47"/>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01 – Connecting to Internet</a:t>
            </a:r>
            <a:endParaRPr/>
          </a:p>
        </p:txBody>
      </p:sp>
      <p:grpSp>
        <p:nvGrpSpPr>
          <p:cNvPr id="958" name="Google Shape;958;p47"/>
          <p:cNvGrpSpPr/>
          <p:nvPr/>
        </p:nvGrpSpPr>
        <p:grpSpPr>
          <a:xfrm>
            <a:off x="866027" y="4770546"/>
            <a:ext cx="587177" cy="558932"/>
            <a:chOff x="900000" y="2856030"/>
            <a:chExt cx="587177" cy="558932"/>
          </a:xfrm>
        </p:grpSpPr>
        <p:sp>
          <p:nvSpPr>
            <p:cNvPr id="959" name="Google Shape;959;p47"/>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960" name="Google Shape;960;p47"/>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grpSp>
        <p:nvGrpSpPr>
          <p:cNvPr id="961" name="Google Shape;961;p47"/>
          <p:cNvGrpSpPr/>
          <p:nvPr/>
        </p:nvGrpSpPr>
        <p:grpSpPr>
          <a:xfrm>
            <a:off x="4659321" y="102032"/>
            <a:ext cx="5794518" cy="1773194"/>
            <a:chOff x="4659321" y="102032"/>
            <a:chExt cx="5794518" cy="1773194"/>
          </a:xfrm>
        </p:grpSpPr>
        <p:pic>
          <p:nvPicPr>
            <p:cNvPr descr="Surprised face outline with solid fill" id="962" name="Google Shape;962;p47"/>
            <p:cNvPicPr preferRelativeResize="0"/>
            <p:nvPr/>
          </p:nvPicPr>
          <p:blipFill rotWithShape="1">
            <a:blip r:embed="rId3">
              <a:alphaModFix/>
            </a:blip>
            <a:srcRect b="0" l="0" r="0" t="0"/>
            <a:stretch/>
          </p:blipFill>
          <p:spPr>
            <a:xfrm>
              <a:off x="8238560" y="937070"/>
              <a:ext cx="914400" cy="914400"/>
            </a:xfrm>
            <a:prstGeom prst="rect">
              <a:avLst/>
            </a:prstGeom>
            <a:noFill/>
            <a:ln>
              <a:noFill/>
            </a:ln>
          </p:spPr>
        </p:pic>
        <p:pic>
          <p:nvPicPr>
            <p:cNvPr descr="In love face outline outline" id="963" name="Google Shape;963;p47"/>
            <p:cNvPicPr preferRelativeResize="0"/>
            <p:nvPr/>
          </p:nvPicPr>
          <p:blipFill rotWithShape="1">
            <a:blip r:embed="rId4">
              <a:alphaModFix/>
            </a:blip>
            <a:srcRect b="0" l="0" r="0" t="0"/>
            <a:stretch/>
          </p:blipFill>
          <p:spPr>
            <a:xfrm>
              <a:off x="7377398" y="960826"/>
              <a:ext cx="914400" cy="914400"/>
            </a:xfrm>
            <a:prstGeom prst="rect">
              <a:avLst/>
            </a:prstGeom>
            <a:noFill/>
            <a:ln>
              <a:noFill/>
            </a:ln>
          </p:spPr>
        </p:pic>
        <p:pic>
          <p:nvPicPr>
            <p:cNvPr descr="Neutral face outline with solid fill" id="964" name="Google Shape;964;p47"/>
            <p:cNvPicPr preferRelativeResize="0"/>
            <p:nvPr/>
          </p:nvPicPr>
          <p:blipFill rotWithShape="1">
            <a:blip r:embed="rId5">
              <a:alphaModFix/>
            </a:blip>
            <a:srcRect b="0" l="0" r="0" t="0"/>
            <a:stretch/>
          </p:blipFill>
          <p:spPr>
            <a:xfrm>
              <a:off x="6514304" y="960826"/>
              <a:ext cx="914400" cy="914400"/>
            </a:xfrm>
            <a:prstGeom prst="rect">
              <a:avLst/>
            </a:prstGeom>
            <a:noFill/>
            <a:ln>
              <a:noFill/>
            </a:ln>
          </p:spPr>
        </p:pic>
        <p:pic>
          <p:nvPicPr>
            <p:cNvPr descr="Worried face outline with solid fill" id="965" name="Google Shape;965;p47"/>
            <p:cNvPicPr preferRelativeResize="0"/>
            <p:nvPr/>
          </p:nvPicPr>
          <p:blipFill rotWithShape="1">
            <a:blip r:embed="rId6">
              <a:alphaModFix/>
            </a:blip>
            <a:srcRect b="0" l="0" r="0" t="0"/>
            <a:stretch/>
          </p:blipFill>
          <p:spPr>
            <a:xfrm>
              <a:off x="5673417" y="935381"/>
              <a:ext cx="914400" cy="914400"/>
            </a:xfrm>
            <a:prstGeom prst="rect">
              <a:avLst/>
            </a:prstGeom>
            <a:noFill/>
            <a:ln>
              <a:noFill/>
            </a:ln>
          </p:spPr>
        </p:pic>
        <p:pic>
          <p:nvPicPr>
            <p:cNvPr descr="Neutral face with solid fill with solid fill" id="966" name="Google Shape;966;p47"/>
            <p:cNvPicPr preferRelativeResize="0"/>
            <p:nvPr/>
          </p:nvPicPr>
          <p:blipFill rotWithShape="1">
            <a:blip r:embed="rId7">
              <a:alphaModFix/>
            </a:blip>
            <a:srcRect b="0" l="0" r="0" t="0"/>
            <a:stretch/>
          </p:blipFill>
          <p:spPr>
            <a:xfrm>
              <a:off x="9107840" y="928480"/>
              <a:ext cx="914400" cy="914400"/>
            </a:xfrm>
            <a:prstGeom prst="rect">
              <a:avLst/>
            </a:prstGeom>
            <a:noFill/>
            <a:ln>
              <a:noFill/>
            </a:ln>
          </p:spPr>
        </p:pic>
        <p:pic>
          <p:nvPicPr>
            <p:cNvPr descr="Smiling face with solid fill with solid fill" id="967" name="Google Shape;967;p47"/>
            <p:cNvPicPr preferRelativeResize="0"/>
            <p:nvPr/>
          </p:nvPicPr>
          <p:blipFill rotWithShape="1">
            <a:blip r:embed="rId8">
              <a:alphaModFix/>
            </a:blip>
            <a:srcRect b="0" l="0" r="0" t="0"/>
            <a:stretch/>
          </p:blipFill>
          <p:spPr>
            <a:xfrm>
              <a:off x="9539439" y="112044"/>
              <a:ext cx="914400" cy="914400"/>
            </a:xfrm>
            <a:prstGeom prst="rect">
              <a:avLst/>
            </a:prstGeom>
            <a:noFill/>
            <a:ln>
              <a:noFill/>
            </a:ln>
          </p:spPr>
        </p:pic>
        <p:pic>
          <p:nvPicPr>
            <p:cNvPr descr="Tired face with solid fill with solid fill" id="968" name="Google Shape;968;p47"/>
            <p:cNvPicPr preferRelativeResize="0"/>
            <p:nvPr/>
          </p:nvPicPr>
          <p:blipFill rotWithShape="1">
            <a:blip r:embed="rId9">
              <a:alphaModFix/>
            </a:blip>
            <a:srcRect b="0" l="0" r="0" t="0"/>
            <a:stretch/>
          </p:blipFill>
          <p:spPr>
            <a:xfrm>
              <a:off x="8709230" y="120634"/>
              <a:ext cx="914400" cy="914400"/>
            </a:xfrm>
            <a:prstGeom prst="rect">
              <a:avLst/>
            </a:prstGeom>
            <a:noFill/>
            <a:ln>
              <a:noFill/>
            </a:ln>
          </p:spPr>
        </p:pic>
        <p:pic>
          <p:nvPicPr>
            <p:cNvPr descr="Angry face outline outline" id="969" name="Google Shape;969;p47"/>
            <p:cNvPicPr preferRelativeResize="0"/>
            <p:nvPr/>
          </p:nvPicPr>
          <p:blipFill rotWithShape="1">
            <a:blip r:embed="rId10">
              <a:alphaModFix/>
            </a:blip>
            <a:srcRect b="0" l="0" r="0" t="0"/>
            <a:stretch/>
          </p:blipFill>
          <p:spPr>
            <a:xfrm>
              <a:off x="7846136" y="102032"/>
              <a:ext cx="914400" cy="914400"/>
            </a:xfrm>
            <a:prstGeom prst="rect">
              <a:avLst/>
            </a:prstGeom>
            <a:noFill/>
            <a:ln>
              <a:noFill/>
            </a:ln>
          </p:spPr>
        </p:pic>
        <p:pic>
          <p:nvPicPr>
            <p:cNvPr descr="Sunglasses face outline with solid fill" id="970" name="Google Shape;970;p47"/>
            <p:cNvPicPr preferRelativeResize="0"/>
            <p:nvPr/>
          </p:nvPicPr>
          <p:blipFill rotWithShape="1">
            <a:blip r:embed="rId11">
              <a:alphaModFix/>
            </a:blip>
            <a:srcRect b="0" l="0" r="0" t="0"/>
            <a:stretch/>
          </p:blipFill>
          <p:spPr>
            <a:xfrm>
              <a:off x="7040498" y="102654"/>
              <a:ext cx="914400" cy="914400"/>
            </a:xfrm>
            <a:prstGeom prst="rect">
              <a:avLst/>
            </a:prstGeom>
            <a:noFill/>
            <a:ln>
              <a:noFill/>
            </a:ln>
          </p:spPr>
        </p:pic>
        <p:pic>
          <p:nvPicPr>
            <p:cNvPr descr="Loudly crying face outline with solid fill" id="971" name="Google Shape;971;p47"/>
            <p:cNvPicPr preferRelativeResize="0"/>
            <p:nvPr/>
          </p:nvPicPr>
          <p:blipFill rotWithShape="1">
            <a:blip r:embed="rId12">
              <a:alphaModFix/>
            </a:blip>
            <a:srcRect b="0" l="0" r="0" t="0"/>
            <a:stretch/>
          </p:blipFill>
          <p:spPr>
            <a:xfrm>
              <a:off x="6257671" y="105964"/>
              <a:ext cx="914400" cy="914400"/>
            </a:xfrm>
            <a:prstGeom prst="rect">
              <a:avLst/>
            </a:prstGeom>
            <a:noFill/>
            <a:ln>
              <a:noFill/>
            </a:ln>
          </p:spPr>
        </p:pic>
        <p:pic>
          <p:nvPicPr>
            <p:cNvPr descr="Confused face outline with solid fill" id="972" name="Google Shape;972;p47"/>
            <p:cNvPicPr preferRelativeResize="0"/>
            <p:nvPr/>
          </p:nvPicPr>
          <p:blipFill rotWithShape="1">
            <a:blip r:embed="rId13">
              <a:alphaModFix/>
            </a:blip>
            <a:srcRect b="0" l="0" r="0" t="0"/>
            <a:stretch/>
          </p:blipFill>
          <p:spPr>
            <a:xfrm>
              <a:off x="5447454" y="120634"/>
              <a:ext cx="914400" cy="914400"/>
            </a:xfrm>
            <a:prstGeom prst="rect">
              <a:avLst/>
            </a:prstGeom>
            <a:noFill/>
            <a:ln>
              <a:noFill/>
            </a:ln>
          </p:spPr>
        </p:pic>
        <p:pic>
          <p:nvPicPr>
            <p:cNvPr descr="Star-struck face outline outline" id="973" name="Google Shape;973;p47"/>
            <p:cNvPicPr preferRelativeResize="0"/>
            <p:nvPr/>
          </p:nvPicPr>
          <p:blipFill rotWithShape="1">
            <a:blip r:embed="rId14">
              <a:alphaModFix/>
            </a:blip>
            <a:srcRect b="0" l="0" r="0" t="0"/>
            <a:stretch/>
          </p:blipFill>
          <p:spPr>
            <a:xfrm>
              <a:off x="4659321" y="120634"/>
              <a:ext cx="914400" cy="914400"/>
            </a:xfrm>
            <a:prstGeom prst="rect">
              <a:avLst/>
            </a:prstGeom>
            <a:noFill/>
            <a:ln>
              <a:noFill/>
            </a:ln>
          </p:spPr>
        </p:pic>
      </p:grpSp>
      <p:sp>
        <p:nvSpPr>
          <p:cNvPr id="974" name="Google Shape;974;p47"/>
          <p:cNvSpPr txBox="1"/>
          <p:nvPr>
            <p:ph idx="1" type="body"/>
          </p:nvPr>
        </p:nvSpPr>
        <p:spPr>
          <a:xfrm>
            <a:off x="1799999" y="1814593"/>
            <a:ext cx="10178700" cy="476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enumerar las aplicaciones que utilizo en mi vida diaria.</a:t>
            </a:r>
            <a:endParaRPr/>
          </a:p>
        </p:txBody>
      </p:sp>
      <p:sp>
        <p:nvSpPr>
          <p:cNvPr id="975" name="Google Shape;975;p47"/>
          <p:cNvSpPr txBox="1"/>
          <p:nvPr>
            <p:ph idx="3" type="body"/>
          </p:nvPr>
        </p:nvSpPr>
        <p:spPr>
          <a:xfrm>
            <a:off x="1799998" y="2898009"/>
            <a:ext cx="9091500" cy="476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abrir aplicaciones de diferentes maneras (menú de inicio y barra de búsqueda) en el ordenador.</a:t>
            </a:r>
            <a:endParaRPr/>
          </a:p>
        </p:txBody>
      </p:sp>
      <p:sp>
        <p:nvSpPr>
          <p:cNvPr id="976" name="Google Shape;976;p47"/>
          <p:cNvSpPr txBox="1"/>
          <p:nvPr>
            <p:ph idx="4" type="body"/>
          </p:nvPr>
        </p:nvSpPr>
        <p:spPr>
          <a:xfrm>
            <a:off x="1799997" y="3981425"/>
            <a:ext cx="9229200" cy="476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describir aplicaciones comunes y sus funciones.</a:t>
            </a:r>
            <a:endParaRPr/>
          </a:p>
        </p:txBody>
      </p:sp>
      <p:sp>
        <p:nvSpPr>
          <p:cNvPr id="977" name="Google Shape;977;p47"/>
          <p:cNvSpPr txBox="1"/>
          <p:nvPr/>
        </p:nvSpPr>
        <p:spPr>
          <a:xfrm>
            <a:off x="1800001" y="4660250"/>
            <a:ext cx="10392000" cy="4764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1" lang="en-US" sz="2800">
                <a:solidFill>
                  <a:schemeClr val="dk1"/>
                </a:solidFill>
                <a:latin typeface="Rubik"/>
                <a:ea typeface="Rubik"/>
                <a:cs typeface="Rubik"/>
                <a:sym typeface="Rubik"/>
              </a:rPr>
              <a:t>Sé manipular las ventanas de las </a:t>
            </a:r>
            <a:r>
              <a:rPr b="1" lang="en-US" sz="2800">
                <a:solidFill>
                  <a:schemeClr val="dk1"/>
                </a:solidFill>
                <a:latin typeface="Rubik"/>
                <a:ea typeface="Rubik"/>
                <a:cs typeface="Rubik"/>
                <a:sym typeface="Rubik"/>
              </a:rPr>
              <a:t>aplicaciones,</a:t>
            </a:r>
            <a:r>
              <a:rPr b="1" lang="en-US" sz="2800">
                <a:solidFill>
                  <a:schemeClr val="dk1"/>
                </a:solidFill>
                <a:latin typeface="Rubik"/>
                <a:ea typeface="Rubik"/>
                <a:cs typeface="Rubik"/>
                <a:sym typeface="Rubik"/>
              </a:rPr>
              <a:t> cambiando su tamaño, moviéndolas, minimizándolas, maximizándolas y cerrándolas.</a:t>
            </a:r>
            <a:endParaRPr b="1" sz="2800">
              <a:solidFill>
                <a:schemeClr val="dk1"/>
              </a:solidFill>
              <a:latin typeface="Rubik"/>
              <a:ea typeface="Rubik"/>
              <a:cs typeface="Rubik"/>
              <a:sym typeface="Rubik"/>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1" name="Shape 981"/>
        <p:cNvGrpSpPr/>
        <p:nvPr/>
      </p:nvGrpSpPr>
      <p:grpSpPr>
        <a:xfrm>
          <a:off x="0" y="0"/>
          <a:ext cx="0" cy="0"/>
          <a:chOff x="0" y="0"/>
          <a:chExt cx="0" cy="0"/>
        </a:xfrm>
      </p:grpSpPr>
      <p:sp>
        <p:nvSpPr>
          <p:cNvPr id="982" name="Google Shape;982;p48"/>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sp>
        <p:nvSpPr>
          <p:cNvPr id="983" name="Google Shape;983;p48"/>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84" name="Google Shape;984;p48"/>
          <p:cNvSpPr txBox="1"/>
          <p:nvPr>
            <p:ph idx="1" type="body"/>
          </p:nvPr>
        </p:nvSpPr>
        <p:spPr>
          <a:xfrm>
            <a:off x="981324" y="1981053"/>
            <a:ext cx="6552900" cy="13275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dk1"/>
              </a:buClr>
              <a:buSzPts val="4800"/>
              <a:buNone/>
            </a:pPr>
            <a:r>
              <a:rPr lang="en-US"/>
              <a:t>Archivos, carpetas y almacenamiento</a:t>
            </a:r>
            <a:endParaRPr/>
          </a:p>
        </p:txBody>
      </p:sp>
      <p:sp>
        <p:nvSpPr>
          <p:cNvPr id="985" name="Google Shape;985;p48"/>
          <p:cNvSpPr txBox="1"/>
          <p:nvPr>
            <p:ph idx="2" type="body"/>
          </p:nvPr>
        </p:nvSpPr>
        <p:spPr>
          <a:xfrm>
            <a:off x="873125" y="709613"/>
            <a:ext cx="927000" cy="64170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a:t>03</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9" name="Shape 989"/>
        <p:cNvGrpSpPr/>
        <p:nvPr/>
      </p:nvGrpSpPr>
      <p:grpSpPr>
        <a:xfrm>
          <a:off x="0" y="0"/>
          <a:ext cx="0" cy="0"/>
          <a:chOff x="0" y="0"/>
          <a:chExt cx="0" cy="0"/>
        </a:xfrm>
      </p:grpSpPr>
      <p:sp>
        <p:nvSpPr>
          <p:cNvPr id="990" name="Google Shape;990;p49"/>
          <p:cNvSpPr txBox="1"/>
          <p:nvPr>
            <p:ph idx="1" type="body"/>
          </p:nvPr>
        </p:nvSpPr>
        <p:spPr>
          <a:xfrm>
            <a:off x="1799999" y="1814593"/>
            <a:ext cx="9091500" cy="476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identificar verbalmente y por escrito diferentes tipos de archivos y abrirlos para leer su contenido.</a:t>
            </a:r>
            <a:endParaRPr/>
          </a:p>
        </p:txBody>
      </p:sp>
      <p:sp>
        <p:nvSpPr>
          <p:cNvPr id="991" name="Google Shape;991;p49"/>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92" name="Google Shape;992;p49"/>
          <p:cNvSpPr txBox="1"/>
          <p:nvPr>
            <p:ph idx="2" type="body"/>
          </p:nvPr>
        </p:nvSpPr>
        <p:spPr>
          <a:xfrm>
            <a:off x="1304940" y="394177"/>
            <a:ext cx="5009700" cy="710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4000"/>
              <a:buNone/>
            </a:pPr>
            <a:r>
              <a:rPr lang="en-US"/>
              <a:t>Metas estudiantiles</a:t>
            </a:r>
            <a:endParaRPr/>
          </a:p>
        </p:txBody>
      </p:sp>
      <p:sp>
        <p:nvSpPr>
          <p:cNvPr id="993" name="Google Shape;993;p49"/>
          <p:cNvSpPr txBox="1"/>
          <p:nvPr>
            <p:ph idx="3" type="body"/>
          </p:nvPr>
        </p:nvSpPr>
        <p:spPr>
          <a:xfrm>
            <a:off x="1799998" y="2898009"/>
            <a:ext cx="9091500" cy="476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identificar verbalmente y por escrito distintos tipos de almacenamiento.</a:t>
            </a:r>
            <a:endParaRPr/>
          </a:p>
        </p:txBody>
      </p:sp>
      <p:sp>
        <p:nvSpPr>
          <p:cNvPr id="994" name="Google Shape;994;p49"/>
          <p:cNvSpPr txBox="1"/>
          <p:nvPr>
            <p:ph idx="4" type="body"/>
          </p:nvPr>
        </p:nvSpPr>
        <p:spPr>
          <a:xfrm>
            <a:off x="1799997" y="3981425"/>
            <a:ext cx="8441400" cy="476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crear carpetas nuevas.</a:t>
            </a:r>
            <a:endParaRPr/>
          </a:p>
        </p:txBody>
      </p:sp>
      <p:pic>
        <p:nvPicPr>
          <p:cNvPr id="995" name="Google Shape;995;p49"/>
          <p:cNvPicPr preferRelativeResize="0"/>
          <p:nvPr/>
        </p:nvPicPr>
        <p:blipFill rotWithShape="1">
          <a:blip r:embed="rId3">
            <a:alphaModFix/>
          </a:blip>
          <a:srcRect b="0" l="0" r="0" t="0"/>
          <a:stretch/>
        </p:blipFill>
        <p:spPr>
          <a:xfrm>
            <a:off x="891258" y="3981425"/>
            <a:ext cx="586057" cy="560438"/>
          </a:xfrm>
          <a:prstGeom prst="rect">
            <a:avLst/>
          </a:prstGeom>
          <a:noFill/>
          <a:ln>
            <a:noFill/>
          </a:ln>
        </p:spPr>
      </p:pic>
      <p:sp>
        <p:nvSpPr>
          <p:cNvPr id="996" name="Google Shape;996;p49"/>
          <p:cNvSpPr txBox="1"/>
          <p:nvPr/>
        </p:nvSpPr>
        <p:spPr>
          <a:xfrm>
            <a:off x="1799997" y="4929628"/>
            <a:ext cx="8441400" cy="4764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0" lang="en-US" sz="2800">
                <a:solidFill>
                  <a:schemeClr val="dk1"/>
                </a:solidFill>
                <a:latin typeface="Rubik Light"/>
                <a:ea typeface="Rubik Light"/>
                <a:cs typeface="Rubik Light"/>
                <a:sym typeface="Rubik Light"/>
              </a:rPr>
              <a:t>Puedo mover archivos entre carpetas.</a:t>
            </a:r>
            <a:endParaRPr b="0" sz="2800">
              <a:solidFill>
                <a:schemeClr val="dk1"/>
              </a:solidFill>
              <a:latin typeface="Rubik Light"/>
              <a:ea typeface="Rubik Light"/>
              <a:cs typeface="Rubik Light"/>
              <a:sym typeface="Rubik Light"/>
            </a:endParaRPr>
          </a:p>
        </p:txBody>
      </p:sp>
      <p:pic>
        <p:nvPicPr>
          <p:cNvPr id="997" name="Google Shape;997;p49"/>
          <p:cNvPicPr preferRelativeResize="0"/>
          <p:nvPr/>
        </p:nvPicPr>
        <p:blipFill rotWithShape="1">
          <a:blip r:embed="rId3">
            <a:alphaModFix/>
          </a:blip>
          <a:srcRect b="0" l="0" r="0" t="0"/>
          <a:stretch/>
        </p:blipFill>
        <p:spPr>
          <a:xfrm>
            <a:off x="891258" y="4929628"/>
            <a:ext cx="586057" cy="560438"/>
          </a:xfrm>
          <a:prstGeom prst="rect">
            <a:avLst/>
          </a:prstGeom>
          <a:noFill/>
          <a:ln>
            <a:noFill/>
          </a:ln>
        </p:spPr>
      </p:pic>
      <p:sp>
        <p:nvSpPr>
          <p:cNvPr id="998" name="Google Shape;998;p49"/>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5"/>
          <p:cNvSpPr txBox="1"/>
          <p:nvPr>
            <p:ph idx="1" type="body"/>
          </p:nvPr>
        </p:nvSpPr>
        <p:spPr>
          <a:xfrm>
            <a:off x="1799999" y="1814593"/>
            <a:ext cx="9091500" cy="917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Sé definir Internet, Wi-Fi, puerto Ethernet y otro vocabulario común relacionado.</a:t>
            </a:r>
            <a:endParaRPr/>
          </a:p>
        </p:txBody>
      </p:sp>
      <p:sp>
        <p:nvSpPr>
          <p:cNvPr id="382" name="Google Shape;382;p5"/>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83" name="Google Shape;383;p5"/>
          <p:cNvSpPr txBox="1"/>
          <p:nvPr>
            <p:ph idx="2" type="body"/>
          </p:nvPr>
        </p:nvSpPr>
        <p:spPr>
          <a:xfrm>
            <a:off x="1304939" y="394177"/>
            <a:ext cx="4664400" cy="710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4000"/>
              <a:buNone/>
            </a:pPr>
            <a:r>
              <a:rPr lang="en-US"/>
              <a:t>Metas estudiantiles</a:t>
            </a:r>
            <a:endParaRPr/>
          </a:p>
        </p:txBody>
      </p:sp>
      <p:sp>
        <p:nvSpPr>
          <p:cNvPr id="384" name="Google Shape;384;p5"/>
          <p:cNvSpPr txBox="1"/>
          <p:nvPr>
            <p:ph idx="3" type="body"/>
          </p:nvPr>
        </p:nvSpPr>
        <p:spPr>
          <a:xfrm>
            <a:off x="1799998" y="2898008"/>
            <a:ext cx="9963000" cy="710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Sé diferenciar los tipos habituales de conexión a Internet.</a:t>
            </a:r>
            <a:endParaRPr/>
          </a:p>
        </p:txBody>
      </p:sp>
      <p:sp>
        <p:nvSpPr>
          <p:cNvPr id="385" name="Google Shape;385;p5"/>
          <p:cNvSpPr txBox="1"/>
          <p:nvPr>
            <p:ph idx="4" type="body"/>
          </p:nvPr>
        </p:nvSpPr>
        <p:spPr>
          <a:xfrm>
            <a:off x="1799998" y="3924404"/>
            <a:ext cx="8842500" cy="476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conectar un ordenador de la clase a Internet mediante Wi-Fi.</a:t>
            </a:r>
            <a:endParaRPr/>
          </a:p>
        </p:txBody>
      </p:sp>
      <p:pic>
        <p:nvPicPr>
          <p:cNvPr id="386" name="Google Shape;386;p5"/>
          <p:cNvPicPr preferRelativeResize="0"/>
          <p:nvPr/>
        </p:nvPicPr>
        <p:blipFill rotWithShape="1">
          <a:blip r:embed="rId3">
            <a:alphaModFix/>
          </a:blip>
          <a:srcRect b="0" l="0" r="0" t="0"/>
          <a:stretch/>
        </p:blipFill>
        <p:spPr>
          <a:xfrm>
            <a:off x="836783" y="3882425"/>
            <a:ext cx="586057" cy="560438"/>
          </a:xfrm>
          <a:prstGeom prst="rect">
            <a:avLst/>
          </a:prstGeom>
          <a:noFill/>
          <a:ln>
            <a:noFill/>
          </a:ln>
        </p:spPr>
      </p:pic>
      <p:sp>
        <p:nvSpPr>
          <p:cNvPr id="387" name="Google Shape;387;p5"/>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01 – Connecting to Internet</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2" name="Shape 1002"/>
        <p:cNvGrpSpPr/>
        <p:nvPr/>
      </p:nvGrpSpPr>
      <p:grpSpPr>
        <a:xfrm>
          <a:off x="0" y="0"/>
          <a:ext cx="0" cy="0"/>
          <a:chOff x="0" y="0"/>
          <a:chExt cx="0" cy="0"/>
        </a:xfrm>
      </p:grpSpPr>
      <p:sp>
        <p:nvSpPr>
          <p:cNvPr id="1003" name="Google Shape;1003;p50"/>
          <p:cNvSpPr txBox="1"/>
          <p:nvPr>
            <p:ph idx="1" type="body"/>
          </p:nvPr>
        </p:nvSpPr>
        <p:spPr>
          <a:xfrm>
            <a:off x="1621002" y="1327000"/>
            <a:ext cx="5406000" cy="476400"/>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0"/>
              </a:spcBef>
              <a:spcAft>
                <a:spcPts val="0"/>
              </a:spcAft>
              <a:buClr>
                <a:schemeClr val="dk1"/>
              </a:buClr>
              <a:buSzPts val="2800"/>
              <a:buFont typeface="Noto Sans Symbols"/>
              <a:buChar char="▪"/>
            </a:pPr>
            <a:r>
              <a:rPr lang="en-US" sz="2800">
                <a:solidFill>
                  <a:schemeClr val="dk1"/>
                </a:solidFill>
              </a:rPr>
              <a:t>Almacenamiento (n): </a:t>
            </a:r>
            <a:endParaRPr/>
          </a:p>
        </p:txBody>
      </p:sp>
      <p:sp>
        <p:nvSpPr>
          <p:cNvPr id="1004" name="Google Shape;1004;p50"/>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05" name="Google Shape;1005;p50"/>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Revisión de </a:t>
            </a:r>
            <a:r>
              <a:rPr lang="en-US"/>
              <a:t>vocabulario</a:t>
            </a:r>
            <a:endParaRPr/>
          </a:p>
        </p:txBody>
      </p:sp>
      <p:sp>
        <p:nvSpPr>
          <p:cNvPr id="1006" name="Google Shape;1006;p50"/>
          <p:cNvSpPr txBox="1"/>
          <p:nvPr>
            <p:ph idx="3" type="body"/>
          </p:nvPr>
        </p:nvSpPr>
        <p:spPr>
          <a:xfrm>
            <a:off x="1620995" y="1885269"/>
            <a:ext cx="5913280"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1600"/>
              <a:buNone/>
            </a:pPr>
            <a:r>
              <a:rPr lang="en-US"/>
              <a:t>Espacio</a:t>
            </a:r>
            <a:r>
              <a:rPr lang="en-US"/>
              <a:t> donde se guardan las cosas cuando no se utilizan.</a:t>
            </a:r>
            <a:endParaRPr/>
          </a:p>
        </p:txBody>
      </p:sp>
      <p:sp>
        <p:nvSpPr>
          <p:cNvPr id="1007" name="Google Shape;1007;p50"/>
          <p:cNvSpPr txBox="1"/>
          <p:nvPr/>
        </p:nvSpPr>
        <p:spPr>
          <a:xfrm>
            <a:off x="1620994" y="2952520"/>
            <a:ext cx="4182457" cy="476480"/>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0"/>
              </a:spcBef>
              <a:spcAft>
                <a:spcPts val="0"/>
              </a:spcAft>
              <a:buClr>
                <a:schemeClr val="dk1"/>
              </a:buClr>
              <a:buSzPts val="2800"/>
              <a:buFont typeface="Noto Sans Symbols"/>
              <a:buChar char="▪"/>
            </a:pPr>
            <a:r>
              <a:rPr b="1" lang="en-US" sz="2800">
                <a:solidFill>
                  <a:schemeClr val="dk1"/>
                </a:solidFill>
                <a:latin typeface="Rubik"/>
                <a:ea typeface="Rubik"/>
                <a:cs typeface="Rubik"/>
                <a:sym typeface="Rubik"/>
              </a:rPr>
              <a:t>Organizado (adj):</a:t>
            </a:r>
            <a:endParaRPr b="1" sz="2800">
              <a:solidFill>
                <a:schemeClr val="dk1"/>
              </a:solidFill>
              <a:latin typeface="Rubik"/>
              <a:ea typeface="Rubik"/>
              <a:cs typeface="Rubik"/>
              <a:sym typeface="Rubik"/>
            </a:endParaRPr>
          </a:p>
        </p:txBody>
      </p:sp>
      <p:sp>
        <p:nvSpPr>
          <p:cNvPr id="1008" name="Google Shape;1008;p50"/>
          <p:cNvSpPr txBox="1"/>
          <p:nvPr/>
        </p:nvSpPr>
        <p:spPr>
          <a:xfrm>
            <a:off x="1620995" y="3510798"/>
            <a:ext cx="4647726" cy="7104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5"/>
              </a:buClr>
              <a:buSzPts val="1600"/>
              <a:buFont typeface="Arial"/>
              <a:buNone/>
            </a:pPr>
            <a:r>
              <a:rPr b="0" lang="en-US" sz="1600">
                <a:solidFill>
                  <a:schemeClr val="accent5"/>
                </a:solidFill>
                <a:latin typeface="Rubik Light"/>
                <a:ea typeface="Rubik Light"/>
                <a:cs typeface="Rubik Light"/>
                <a:sym typeface="Rubik Light"/>
              </a:rPr>
              <a:t>Tener las cosas ordenadas.</a:t>
            </a:r>
            <a:endParaRPr/>
          </a:p>
        </p:txBody>
      </p:sp>
      <p:sp>
        <p:nvSpPr>
          <p:cNvPr id="1009" name="Google Shape;1009;p5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a:p>
            <a:pPr indent="0" lvl="0" marL="0" rtl="0" algn="l">
              <a:spcBef>
                <a:spcPts val="0"/>
              </a:spcBef>
              <a:spcAft>
                <a:spcPts val="0"/>
              </a:spcAft>
              <a:buNone/>
            </a:pPr>
            <a:r>
              <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3" name="Shape 1013"/>
        <p:cNvGrpSpPr/>
        <p:nvPr/>
      </p:nvGrpSpPr>
      <p:grpSpPr>
        <a:xfrm>
          <a:off x="0" y="0"/>
          <a:ext cx="0" cy="0"/>
          <a:chOff x="0" y="0"/>
          <a:chExt cx="0" cy="0"/>
        </a:xfrm>
      </p:grpSpPr>
      <p:sp>
        <p:nvSpPr>
          <p:cNvPr id="1014" name="Google Shape;1014;p51"/>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15" name="Google Shape;1015;p51"/>
          <p:cNvSpPr txBox="1"/>
          <p:nvPr>
            <p:ph idx="1" type="body"/>
          </p:nvPr>
        </p:nvSpPr>
        <p:spPr>
          <a:xfrm>
            <a:off x="614998" y="578849"/>
            <a:ext cx="5204777"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2"/>
              </a:buClr>
              <a:buSzPts val="4000"/>
              <a:buNone/>
            </a:pPr>
            <a:r>
              <a:rPr lang="en-US"/>
              <a:t>Esquema</a:t>
            </a:r>
            <a:endParaRPr/>
          </a:p>
        </p:txBody>
      </p:sp>
      <p:sp>
        <p:nvSpPr>
          <p:cNvPr id="1016" name="Google Shape;1016;p51"/>
          <p:cNvSpPr txBox="1"/>
          <p:nvPr/>
        </p:nvSpPr>
        <p:spPr>
          <a:xfrm>
            <a:off x="1901901" y="1749007"/>
            <a:ext cx="9082050" cy="3670486"/>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Calentamiento</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¿Qué es un fichero?</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Carpetas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Tipos comunes de archivos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Mover archivos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Tipos de almacenamiento</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Evaluación</a:t>
            </a:r>
            <a:endParaRPr/>
          </a:p>
        </p:txBody>
      </p:sp>
      <p:sp>
        <p:nvSpPr>
          <p:cNvPr id="1017" name="Google Shape;1017;p51"/>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a:p>
            <a:pPr indent="0" lvl="0" marL="0" rtl="0" algn="l">
              <a:spcBef>
                <a:spcPts val="0"/>
              </a:spcBef>
              <a:spcAft>
                <a:spcPts val="0"/>
              </a:spcAft>
              <a:buNone/>
            </a:pPr>
            <a:r>
              <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2" name="Shape 1022"/>
        <p:cNvGrpSpPr/>
        <p:nvPr/>
      </p:nvGrpSpPr>
      <p:grpSpPr>
        <a:xfrm>
          <a:off x="0" y="0"/>
          <a:ext cx="0" cy="0"/>
          <a:chOff x="0" y="0"/>
          <a:chExt cx="0" cy="0"/>
        </a:xfrm>
      </p:grpSpPr>
      <p:sp>
        <p:nvSpPr>
          <p:cNvPr id="1023" name="Google Shape;1023;p52"/>
          <p:cNvSpPr txBox="1"/>
          <p:nvPr>
            <p:ph idx="1" type="body"/>
          </p:nvPr>
        </p:nvSpPr>
        <p:spPr>
          <a:xfrm>
            <a:off x="3059277" y="345275"/>
            <a:ext cx="5447700" cy="476400"/>
          </a:xfrm>
          <a:prstGeom prst="rect">
            <a:avLst/>
          </a:prstGeom>
          <a:solidFill>
            <a:srgbClr val="FFF4D6"/>
          </a:solid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Font typeface="Noto Sans Symbols"/>
              <a:buNone/>
            </a:pPr>
            <a:r>
              <a:rPr lang="en-US"/>
              <a:t>Escribir-Pareja-Compartir: </a:t>
            </a:r>
            <a:endParaRPr/>
          </a:p>
        </p:txBody>
      </p:sp>
      <p:sp>
        <p:nvSpPr>
          <p:cNvPr id="1024" name="Google Shape;1024;p52"/>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25" name="Google Shape;1025;p52"/>
          <p:cNvSpPr txBox="1"/>
          <p:nvPr>
            <p:ph idx="2" type="body"/>
          </p:nvPr>
        </p:nvSpPr>
        <p:spPr>
          <a:xfrm>
            <a:off x="3059269" y="903543"/>
            <a:ext cx="5914610" cy="879994"/>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1600"/>
              <a:buNone/>
            </a:pPr>
            <a:r>
              <a:rPr lang="en-US"/>
              <a:t>Escriba</a:t>
            </a:r>
            <a:r>
              <a:rPr lang="en-US"/>
              <a:t> la definición o un ejemplo de dispositivo y almacenamiento. Luego, comparte y explícale a tu compañero de codo.</a:t>
            </a:r>
            <a:endParaRPr/>
          </a:p>
        </p:txBody>
      </p:sp>
      <p:grpSp>
        <p:nvGrpSpPr>
          <p:cNvPr id="1026" name="Google Shape;1026;p52"/>
          <p:cNvGrpSpPr/>
          <p:nvPr/>
        </p:nvGrpSpPr>
        <p:grpSpPr>
          <a:xfrm>
            <a:off x="10353365" y="237282"/>
            <a:ext cx="1289994" cy="1289994"/>
            <a:chOff x="421473" y="3557800"/>
            <a:chExt cx="1682115" cy="1682115"/>
          </a:xfrm>
        </p:grpSpPr>
        <p:sp>
          <p:nvSpPr>
            <p:cNvPr id="1027" name="Google Shape;1027;p52"/>
            <p:cNvSpPr/>
            <p:nvPr/>
          </p:nvSpPr>
          <p:spPr>
            <a:xfrm>
              <a:off x="421473" y="3557800"/>
              <a:ext cx="1682115" cy="1682115"/>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Microsoft Word | Microsoft 365" id="1028" name="Google Shape;1028;p52"/>
            <p:cNvPicPr preferRelativeResize="0"/>
            <p:nvPr/>
          </p:nvPicPr>
          <p:blipFill rotWithShape="1">
            <a:blip r:embed="rId3">
              <a:alphaModFix/>
            </a:blip>
            <a:srcRect b="0" l="0" r="0" t="0"/>
            <a:stretch/>
          </p:blipFill>
          <p:spPr>
            <a:xfrm>
              <a:off x="659513" y="3863075"/>
              <a:ext cx="1071563" cy="1071563"/>
            </a:xfrm>
            <a:prstGeom prst="rect">
              <a:avLst/>
            </a:prstGeom>
            <a:noFill/>
            <a:ln>
              <a:noFill/>
            </a:ln>
          </p:spPr>
        </p:pic>
      </p:grpSp>
      <p:sp>
        <p:nvSpPr>
          <p:cNvPr id="1029" name="Google Shape;1029;p52"/>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sp>
        <p:nvSpPr>
          <p:cNvPr id="1030" name="Google Shape;1030;p52"/>
          <p:cNvSpPr txBox="1"/>
          <p:nvPr/>
        </p:nvSpPr>
        <p:spPr>
          <a:xfrm>
            <a:off x="3059277" y="2318250"/>
            <a:ext cx="7054500" cy="476400"/>
          </a:xfrm>
          <a:prstGeom prst="rect">
            <a:avLst/>
          </a:prstGeom>
          <a:solidFill>
            <a:srgbClr val="FFF4D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Noto Sans Symbols"/>
              <a:buNone/>
            </a:pPr>
            <a:r>
              <a:rPr b="1" lang="en-US" sz="2800">
                <a:solidFill>
                  <a:schemeClr val="dk1"/>
                </a:solidFill>
                <a:latin typeface="Rubik"/>
                <a:ea typeface="Rubik"/>
                <a:cs typeface="Rubik"/>
                <a:sym typeface="Rubik"/>
              </a:rPr>
              <a:t>Puesta en común para toda la clase:</a:t>
            </a:r>
            <a:endParaRPr b="1" sz="2800">
              <a:solidFill>
                <a:schemeClr val="dk1"/>
              </a:solidFill>
              <a:latin typeface="Rubik"/>
              <a:ea typeface="Rubik"/>
              <a:cs typeface="Rubik"/>
              <a:sym typeface="Rubik"/>
            </a:endParaRPr>
          </a:p>
        </p:txBody>
      </p:sp>
      <p:sp>
        <p:nvSpPr>
          <p:cNvPr id="1031" name="Google Shape;1031;p52"/>
          <p:cNvSpPr txBox="1"/>
          <p:nvPr/>
        </p:nvSpPr>
        <p:spPr>
          <a:xfrm>
            <a:off x="3059268" y="2946422"/>
            <a:ext cx="7832251" cy="87999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5"/>
              </a:buClr>
              <a:buSzPts val="1600"/>
              <a:buFont typeface="Arial"/>
              <a:buNone/>
            </a:pPr>
            <a:r>
              <a:rPr b="1" lang="en-US" sz="1600">
                <a:solidFill>
                  <a:schemeClr val="accent5"/>
                </a:solidFill>
                <a:latin typeface="Rubik"/>
                <a:ea typeface="Rubik"/>
                <a:cs typeface="Rubik"/>
                <a:sym typeface="Rubik"/>
              </a:rPr>
              <a:t>Escriba</a:t>
            </a:r>
            <a:r>
              <a:rPr b="1" lang="en-US" sz="1600">
                <a:solidFill>
                  <a:schemeClr val="accent5"/>
                </a:solidFill>
                <a:latin typeface="Rubik"/>
                <a:ea typeface="Rubik"/>
                <a:cs typeface="Rubik"/>
                <a:sym typeface="Rubik"/>
              </a:rPr>
              <a:t> sus respuestas en la pizarra para crear una cuadrícula de respuestas colectivas.</a:t>
            </a:r>
            <a:endParaRPr b="1" sz="1600">
              <a:solidFill>
                <a:schemeClr val="accent5"/>
              </a:solidFill>
              <a:latin typeface="Rubik"/>
              <a:ea typeface="Rubik"/>
              <a:cs typeface="Rubik"/>
              <a:sym typeface="Rubik"/>
            </a:endParaRPr>
          </a:p>
        </p:txBody>
      </p:sp>
      <p:sp>
        <p:nvSpPr>
          <p:cNvPr id="1032" name="Google Shape;1032;p52"/>
          <p:cNvSpPr txBox="1"/>
          <p:nvPr/>
        </p:nvSpPr>
        <p:spPr>
          <a:xfrm>
            <a:off x="3059113" y="4606654"/>
            <a:ext cx="6741042" cy="3693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2"/>
              </a:buClr>
              <a:buSzPts val="1600"/>
              <a:buFont typeface="Arial"/>
              <a:buNone/>
            </a:pPr>
            <a:r>
              <a:rPr b="1" lang="en-US" sz="1600">
                <a:solidFill>
                  <a:schemeClr val="dk2"/>
                </a:solidFill>
                <a:latin typeface="Rubik"/>
                <a:ea typeface="Rubik"/>
                <a:cs typeface="Rubik"/>
                <a:sym typeface="Rubik"/>
              </a:rPr>
              <a:t>Describe las diferentes emociones que se encuentran en el conjunto de emojis.</a:t>
            </a:r>
            <a:endParaRPr/>
          </a:p>
        </p:txBody>
      </p:sp>
      <p:sp>
        <p:nvSpPr>
          <p:cNvPr id="1033" name="Google Shape;1033;p52"/>
          <p:cNvSpPr txBox="1"/>
          <p:nvPr/>
        </p:nvSpPr>
        <p:spPr>
          <a:xfrm>
            <a:off x="3059269" y="3918718"/>
            <a:ext cx="4182457" cy="476480"/>
          </a:xfrm>
          <a:prstGeom prst="rect">
            <a:avLst/>
          </a:prstGeom>
          <a:solidFill>
            <a:srgbClr val="FFF4D6"/>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Noto Sans Symbols"/>
              <a:buNone/>
            </a:pPr>
            <a:r>
              <a:rPr b="1" lang="en-US" sz="2800">
                <a:solidFill>
                  <a:schemeClr val="dk1"/>
                </a:solidFill>
                <a:latin typeface="Rubik"/>
                <a:ea typeface="Rubik"/>
                <a:cs typeface="Rubik"/>
                <a:sym typeface="Rubik"/>
              </a:rPr>
              <a:t>Autoevaluación: </a:t>
            </a:r>
            <a:endParaRPr/>
          </a:p>
        </p:txBody>
      </p:sp>
      <p:grpSp>
        <p:nvGrpSpPr>
          <p:cNvPr id="1034" name="Google Shape;1034;p52"/>
          <p:cNvGrpSpPr/>
          <p:nvPr/>
        </p:nvGrpSpPr>
        <p:grpSpPr>
          <a:xfrm>
            <a:off x="8973878" y="293483"/>
            <a:ext cx="1276361" cy="1233793"/>
            <a:chOff x="9516992" y="291365"/>
            <a:chExt cx="875714" cy="850193"/>
          </a:xfrm>
        </p:grpSpPr>
        <p:sp>
          <p:nvSpPr>
            <p:cNvPr id="1035" name="Google Shape;1035;p52"/>
            <p:cNvSpPr/>
            <p:nvPr/>
          </p:nvSpPr>
          <p:spPr>
            <a:xfrm>
              <a:off x="9516992" y="291365"/>
              <a:ext cx="875714" cy="850193"/>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1036" name="Google Shape;1036;p52"/>
            <p:cNvPicPr preferRelativeResize="0"/>
            <p:nvPr/>
          </p:nvPicPr>
          <p:blipFill rotWithShape="1">
            <a:blip r:embed="rId4">
              <a:alphaModFix/>
            </a:blip>
            <a:srcRect b="0" l="0" r="0" t="0"/>
            <a:stretch/>
          </p:blipFill>
          <p:spPr>
            <a:xfrm>
              <a:off x="9587007" y="291365"/>
              <a:ext cx="718910" cy="718910"/>
            </a:xfrm>
            <a:prstGeom prst="rect">
              <a:avLst/>
            </a:prstGeom>
            <a:noFill/>
            <a:ln>
              <a:noFill/>
            </a:ln>
          </p:spPr>
        </p:pic>
      </p:grpSp>
      <p:sp>
        <p:nvSpPr>
          <p:cNvPr id="1037" name="Google Shape;1037;p52"/>
          <p:cNvSpPr txBox="1"/>
          <p:nvPr>
            <p:ph idx="3" type="body"/>
          </p:nvPr>
        </p:nvSpPr>
        <p:spPr>
          <a:xfrm>
            <a:off x="72900" y="472750"/>
            <a:ext cx="2337000" cy="13266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accent2"/>
              </a:buClr>
              <a:buSzPts val="3200"/>
              <a:buNone/>
            </a:pPr>
            <a:r>
              <a:rPr lang="en-US" sz="2300"/>
              <a:t>Repaso y calentamiento</a:t>
            </a:r>
            <a:endParaRPr sz="230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2" name="Shape 1042"/>
        <p:cNvGrpSpPr/>
        <p:nvPr/>
      </p:nvGrpSpPr>
      <p:grpSpPr>
        <a:xfrm>
          <a:off x="0" y="0"/>
          <a:ext cx="0" cy="0"/>
          <a:chOff x="0" y="0"/>
          <a:chExt cx="0" cy="0"/>
        </a:xfrm>
      </p:grpSpPr>
      <p:sp>
        <p:nvSpPr>
          <p:cNvPr id="1043" name="Google Shape;1043;p53"/>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44" name="Google Shape;1044;p53"/>
          <p:cNvSpPr txBox="1"/>
          <p:nvPr>
            <p:ph idx="1" type="body"/>
          </p:nvPr>
        </p:nvSpPr>
        <p:spPr>
          <a:xfrm>
            <a:off x="2216560" y="754752"/>
            <a:ext cx="8229476" cy="70828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b="1" lang="en-US">
                <a:latin typeface="Rubik"/>
                <a:ea typeface="Rubik"/>
                <a:cs typeface="Rubik"/>
                <a:sym typeface="Rubik"/>
              </a:rPr>
              <a:t> ¿Qué es un fichero?</a:t>
            </a:r>
            <a:endParaRPr/>
          </a:p>
        </p:txBody>
      </p:sp>
      <p:sp>
        <p:nvSpPr>
          <p:cNvPr id="1045" name="Google Shape;1045;p53"/>
          <p:cNvSpPr txBox="1"/>
          <p:nvPr/>
        </p:nvSpPr>
        <p:spPr>
          <a:xfrm>
            <a:off x="1909823" y="2013996"/>
            <a:ext cx="6387509" cy="1754326"/>
          </a:xfrm>
          <a:prstGeom prst="rect">
            <a:avLst/>
          </a:prstGeom>
          <a:solidFill>
            <a:schemeClr val="accen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strike="noStrike">
                <a:solidFill>
                  <a:schemeClr val="accent2"/>
                </a:solidFill>
                <a:latin typeface="Arial"/>
                <a:ea typeface="Arial"/>
                <a:cs typeface="Arial"/>
                <a:sym typeface="Arial"/>
              </a:rPr>
              <a:t>En el ordenador, un archivo puede ser cualquier cosa: un documento, un libro, una canción, un vídeo, una presentación, etc. </a:t>
            </a:r>
            <a:endParaRPr/>
          </a:p>
          <a:p>
            <a:pPr indent="0" lvl="0" marL="0" marR="0" rtl="0" algn="l">
              <a:spcBef>
                <a:spcPts val="0"/>
              </a:spcBef>
              <a:spcAft>
                <a:spcPts val="0"/>
              </a:spcAft>
              <a:buNone/>
            </a:pPr>
            <a:r>
              <a:t/>
            </a:r>
            <a:endParaRPr b="0" i="0" sz="1800" u="none" strike="noStrike">
              <a:solidFill>
                <a:schemeClr val="accent2"/>
              </a:solidFill>
              <a:latin typeface="Arial"/>
              <a:ea typeface="Arial"/>
              <a:cs typeface="Arial"/>
              <a:sym typeface="Arial"/>
            </a:endParaRPr>
          </a:p>
          <a:p>
            <a:pPr indent="0" lvl="0" marL="0" marR="0" rtl="0" algn="l">
              <a:spcBef>
                <a:spcPts val="0"/>
              </a:spcBef>
              <a:spcAft>
                <a:spcPts val="0"/>
              </a:spcAft>
              <a:buNone/>
            </a:pPr>
            <a:r>
              <a:rPr b="0" i="0" lang="en-US" sz="1800" u="none" strike="noStrike">
                <a:solidFill>
                  <a:schemeClr val="accent2"/>
                </a:solidFill>
                <a:latin typeface="Arial"/>
                <a:ea typeface="Arial"/>
                <a:cs typeface="Arial"/>
                <a:sym typeface="Arial"/>
              </a:rPr>
              <a:t>Archivo (n): Conjunto de datos informáticos que forman una sola unidad y a la que se da un nombre determinado.</a:t>
            </a:r>
            <a:endParaRPr/>
          </a:p>
        </p:txBody>
      </p:sp>
      <p:pic>
        <p:nvPicPr>
          <p:cNvPr descr="Une image contenant capture d’écran, Graphique, symbole, conception&#10;&#10;Description générée automatiquement" id="1046" name="Google Shape;1046;p53"/>
          <p:cNvPicPr preferRelativeResize="0"/>
          <p:nvPr/>
        </p:nvPicPr>
        <p:blipFill rotWithShape="1">
          <a:blip r:embed="rId3">
            <a:alphaModFix/>
          </a:blip>
          <a:srcRect b="0" l="0" r="0" t="0"/>
          <a:stretch/>
        </p:blipFill>
        <p:spPr>
          <a:xfrm>
            <a:off x="9313082" y="1381292"/>
            <a:ext cx="1762856" cy="2047708"/>
          </a:xfrm>
          <a:prstGeom prst="rect">
            <a:avLst/>
          </a:prstGeom>
          <a:noFill/>
          <a:ln>
            <a:noFill/>
          </a:ln>
        </p:spPr>
      </p:pic>
      <p:sp>
        <p:nvSpPr>
          <p:cNvPr id="1047" name="Google Shape;1047;p53"/>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chemeClr val="dk1"/>
                </a:solidFill>
              </a:rPr>
              <a:t>UNIDAD 05 - Interfaz</a:t>
            </a:r>
            <a:endParaRPr>
              <a:solidFill>
                <a:schemeClr val="dk1"/>
              </a:solidFill>
            </a:endParaRPr>
          </a:p>
          <a:p>
            <a:pPr indent="0" lvl="0" marL="0" rtl="0" algn="l">
              <a:spcBef>
                <a:spcPts val="0"/>
              </a:spcBef>
              <a:spcAft>
                <a:spcPts val="0"/>
              </a:spcAft>
              <a:buNone/>
            </a:pPr>
            <a:r>
              <a:rPr lang="en-US">
                <a:solidFill>
                  <a:schemeClr val="dk1"/>
                </a:solidFill>
              </a:rPr>
              <a:t>LECCIÓN 03 - Archivos, carpetas y almacenamiento</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2" name="Shape 1052"/>
        <p:cNvGrpSpPr/>
        <p:nvPr/>
      </p:nvGrpSpPr>
      <p:grpSpPr>
        <a:xfrm>
          <a:off x="0" y="0"/>
          <a:ext cx="0" cy="0"/>
          <a:chOff x="0" y="0"/>
          <a:chExt cx="0" cy="0"/>
        </a:xfrm>
      </p:grpSpPr>
      <p:sp>
        <p:nvSpPr>
          <p:cNvPr id="1053" name="Google Shape;1053;p5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54" name="Google Shape;1054;p54"/>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Carpetas</a:t>
            </a:r>
            <a:endParaRPr/>
          </a:p>
        </p:txBody>
      </p:sp>
      <p:sp>
        <p:nvSpPr>
          <p:cNvPr id="1055" name="Google Shape;1055;p54"/>
          <p:cNvSpPr txBox="1"/>
          <p:nvPr/>
        </p:nvSpPr>
        <p:spPr>
          <a:xfrm>
            <a:off x="614997" y="1650629"/>
            <a:ext cx="8378532" cy="424731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Las carpetas en el ordenador funcionan igual que en la vida real.</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Las carpetas son una forma de organizar los archivos que tienes en el ordenador.</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Al igual que tienes una carpeta para guardar todos tus trabajos de clase de informática, puedes hacer una carpeta en el ordenador para guardar todos tus trabajos de clase en el ordenador.</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Estupendo. Hoy utilizaremos una carpeta especial llamada «file examples». Busca esta carpeta en tu escritorio y haz doble clic sobre ella para abrirla.</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¿Qué ves dentro de esta carpeta?</a:t>
            </a:r>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¿Cuántos archivos ves?</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056" name="Google Shape;1056;p5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pic>
        <p:nvPicPr>
          <p:cNvPr descr="Une image contenant jaune, capture d’écran, Rectangle, conception&#10;&#10;Description générée automatiquement" id="1057" name="Google Shape;1057;p54"/>
          <p:cNvPicPr preferRelativeResize="0"/>
          <p:nvPr/>
        </p:nvPicPr>
        <p:blipFill rotWithShape="1">
          <a:blip r:embed="rId3">
            <a:alphaModFix/>
          </a:blip>
          <a:srcRect b="0" l="0" r="0" t="0"/>
          <a:stretch/>
        </p:blipFill>
        <p:spPr>
          <a:xfrm>
            <a:off x="9876062" y="223835"/>
            <a:ext cx="1533075" cy="1199184"/>
          </a:xfrm>
          <a:prstGeom prst="rect">
            <a:avLst/>
          </a:prstGeom>
          <a:noFill/>
          <a:ln>
            <a:noFill/>
          </a:ln>
        </p:spPr>
      </p:pic>
      <p:sp>
        <p:nvSpPr>
          <p:cNvPr id="1058" name="Google Shape;1058;p54"/>
          <p:cNvSpPr txBox="1"/>
          <p:nvPr/>
        </p:nvSpPr>
        <p:spPr>
          <a:xfrm>
            <a:off x="9842602" y="1604547"/>
            <a:ext cx="1698847"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2"/>
                </a:solidFill>
                <a:latin typeface="Rubik Light"/>
                <a:ea typeface="Rubik Light"/>
                <a:cs typeface="Rubik Light"/>
                <a:sym typeface="Rubik Light"/>
              </a:rPr>
              <a:t>File Examples</a:t>
            </a:r>
            <a:endParaRPr/>
          </a:p>
        </p:txBody>
      </p:sp>
      <p:pic>
        <p:nvPicPr>
          <p:cNvPr descr="Une image contenant capture d’écran, Rectangle, smartphone, noir et blanc&#10;&#10;Description générée automatiquement" id="1059" name="Google Shape;1059;p54"/>
          <p:cNvPicPr preferRelativeResize="0"/>
          <p:nvPr/>
        </p:nvPicPr>
        <p:blipFill rotWithShape="1">
          <a:blip r:embed="rId4">
            <a:alphaModFix amt="70000"/>
          </a:blip>
          <a:srcRect b="0" l="0" r="0" t="0"/>
          <a:stretch/>
        </p:blipFill>
        <p:spPr>
          <a:xfrm>
            <a:off x="8733715" y="2134583"/>
            <a:ext cx="3654676" cy="3456784"/>
          </a:xfrm>
          <a:prstGeom prst="rect">
            <a:avLst/>
          </a:prstGeom>
          <a:noFill/>
          <a:ln>
            <a:noFill/>
          </a:ln>
        </p:spPr>
      </p:pic>
      <p:pic>
        <p:nvPicPr>
          <p:cNvPr descr="Une image contenant logo, Bleu électrique, symbole, capture d’écran&#10;&#10;Description générée automatiquement" id="1060" name="Google Shape;1060;p54"/>
          <p:cNvPicPr preferRelativeResize="0"/>
          <p:nvPr/>
        </p:nvPicPr>
        <p:blipFill rotWithShape="1">
          <a:blip r:embed="rId5">
            <a:alphaModFix/>
          </a:blip>
          <a:srcRect b="0" l="0" r="0" t="0"/>
          <a:stretch/>
        </p:blipFill>
        <p:spPr>
          <a:xfrm>
            <a:off x="9427981" y="3029552"/>
            <a:ext cx="402113" cy="456638"/>
          </a:xfrm>
          <a:prstGeom prst="rect">
            <a:avLst/>
          </a:prstGeom>
          <a:noFill/>
          <a:ln>
            <a:noFill/>
          </a:ln>
        </p:spPr>
      </p:pic>
      <p:pic>
        <p:nvPicPr>
          <p:cNvPr descr="Une image contenant Rectangle, capture d’écran, Police, symbole&#10;&#10;Description générée automatiquement" id="1061" name="Google Shape;1061;p54"/>
          <p:cNvPicPr preferRelativeResize="0"/>
          <p:nvPr/>
        </p:nvPicPr>
        <p:blipFill rotWithShape="1">
          <a:blip r:embed="rId6">
            <a:alphaModFix/>
          </a:blip>
          <a:srcRect b="0" l="0" r="0" t="0"/>
          <a:stretch/>
        </p:blipFill>
        <p:spPr>
          <a:xfrm>
            <a:off x="9957745" y="3029552"/>
            <a:ext cx="370701" cy="456637"/>
          </a:xfrm>
          <a:prstGeom prst="rect">
            <a:avLst/>
          </a:prstGeom>
          <a:noFill/>
          <a:ln>
            <a:noFill/>
          </a:ln>
        </p:spPr>
      </p:pic>
      <p:pic>
        <p:nvPicPr>
          <p:cNvPr descr="Une image contenant cercle, capture d’écran, Graphique, Caractère coloré&#10;&#10;Description générée automatiquement" id="1062" name="Google Shape;1062;p54"/>
          <p:cNvPicPr preferRelativeResize="0"/>
          <p:nvPr/>
        </p:nvPicPr>
        <p:blipFill rotWithShape="1">
          <a:blip r:embed="rId7">
            <a:alphaModFix/>
          </a:blip>
          <a:srcRect b="0" l="0" r="0" t="0"/>
          <a:stretch/>
        </p:blipFill>
        <p:spPr>
          <a:xfrm>
            <a:off x="10470092" y="3029551"/>
            <a:ext cx="345015" cy="456637"/>
          </a:xfrm>
          <a:prstGeom prst="rect">
            <a:avLst/>
          </a:prstGeom>
          <a:noFill/>
          <a:ln>
            <a:noFill/>
          </a:ln>
        </p:spPr>
      </p:pic>
      <p:pic>
        <p:nvPicPr>
          <p:cNvPr descr="Une image contenant capture d’écran, Rectangle, conception&#10;&#10;Description générée automatiquement" id="1063" name="Google Shape;1063;p54"/>
          <p:cNvPicPr preferRelativeResize="0"/>
          <p:nvPr/>
        </p:nvPicPr>
        <p:blipFill rotWithShape="1">
          <a:blip r:embed="rId8">
            <a:alphaModFix/>
          </a:blip>
          <a:srcRect b="0" l="0" r="0" t="0"/>
          <a:stretch/>
        </p:blipFill>
        <p:spPr>
          <a:xfrm>
            <a:off x="10934380" y="3029551"/>
            <a:ext cx="351097" cy="457803"/>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8" name="Shape 1068"/>
        <p:cNvGrpSpPr/>
        <p:nvPr/>
      </p:nvGrpSpPr>
      <p:grpSpPr>
        <a:xfrm>
          <a:off x="0" y="0"/>
          <a:ext cx="0" cy="0"/>
          <a:chOff x="0" y="0"/>
          <a:chExt cx="0" cy="0"/>
        </a:xfrm>
      </p:grpSpPr>
      <p:sp>
        <p:nvSpPr>
          <p:cNvPr id="1069" name="Google Shape;1069;p55"/>
          <p:cNvSpPr txBox="1"/>
          <p:nvPr>
            <p:ph idx="12" type="sldNum"/>
          </p:nvPr>
        </p:nvSpPr>
        <p:spPr>
          <a:xfrm>
            <a:off x="10782300" y="6116320"/>
            <a:ext cx="119634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70" name="Google Shape;1070;p55"/>
          <p:cNvSpPr txBox="1"/>
          <p:nvPr>
            <p:ph idx="2" type="body"/>
          </p:nvPr>
        </p:nvSpPr>
        <p:spPr>
          <a:xfrm>
            <a:off x="1094122" y="262314"/>
            <a:ext cx="954847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a:t>
            </a:r>
            <a:endParaRPr/>
          </a:p>
        </p:txBody>
      </p:sp>
      <p:sp>
        <p:nvSpPr>
          <p:cNvPr id="1071" name="Google Shape;1071;p55"/>
          <p:cNvSpPr txBox="1"/>
          <p:nvPr/>
        </p:nvSpPr>
        <p:spPr>
          <a:xfrm>
            <a:off x="4102942" y="2823845"/>
            <a:ext cx="7332138"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dk1"/>
              </a:buClr>
              <a:buSzPts val="2000"/>
              <a:buFont typeface="Noto Sans Symbols"/>
              <a:buNone/>
            </a:pPr>
            <a:r>
              <a:rPr b="1" lang="en-US" sz="2000">
                <a:solidFill>
                  <a:schemeClr val="dk1"/>
                </a:solidFill>
                <a:latin typeface="Rubik"/>
                <a:ea typeface="Rubik"/>
                <a:cs typeface="Rubik"/>
                <a:sym typeface="Rubik"/>
              </a:rPr>
              <a:t>Unidad </a:t>
            </a:r>
            <a:r>
              <a:rPr b="1" lang="en-US" sz="2000">
                <a:solidFill>
                  <a:schemeClr val="dk1"/>
                </a:solidFill>
                <a:latin typeface="Rubik"/>
                <a:ea typeface="Rubik"/>
                <a:cs typeface="Rubik"/>
                <a:sym typeface="Rubik"/>
              </a:rPr>
              <a:t>5,</a:t>
            </a:r>
            <a:r>
              <a:rPr b="1" lang="en-US" sz="2000">
                <a:solidFill>
                  <a:schemeClr val="dk1"/>
                </a:solidFill>
                <a:latin typeface="Rubik"/>
                <a:ea typeface="Rubik"/>
                <a:cs typeface="Rubik"/>
                <a:sym typeface="Rubik"/>
              </a:rPr>
              <a:t> </a:t>
            </a:r>
            <a:r>
              <a:rPr b="1" lang="en-US" sz="2000">
                <a:solidFill>
                  <a:schemeClr val="dk1"/>
                </a:solidFill>
                <a:latin typeface="Rubik"/>
                <a:ea typeface="Rubik"/>
                <a:cs typeface="Rubik"/>
                <a:sym typeface="Rubik"/>
              </a:rPr>
              <a:t>lección</a:t>
            </a:r>
            <a:r>
              <a:rPr b="1" lang="en-US" sz="2000">
                <a:solidFill>
                  <a:schemeClr val="dk1"/>
                </a:solidFill>
                <a:latin typeface="Rubik"/>
                <a:ea typeface="Rubik"/>
                <a:cs typeface="Rubik"/>
                <a:sym typeface="Rubik"/>
              </a:rPr>
              <a:t> </a:t>
            </a:r>
            <a:r>
              <a:rPr b="1" lang="en-US" sz="2000">
                <a:solidFill>
                  <a:schemeClr val="dk1"/>
                </a:solidFill>
                <a:latin typeface="Rubik"/>
                <a:ea typeface="Rubik"/>
                <a:cs typeface="Rubik"/>
                <a:sym typeface="Rubik"/>
              </a:rPr>
              <a:t>3. Actividad. </a:t>
            </a:r>
            <a:r>
              <a:rPr b="1" lang="en-US" sz="2000">
                <a:solidFill>
                  <a:schemeClr val="dk1"/>
                </a:solidFill>
                <a:latin typeface="Rubik"/>
                <a:ea typeface="Rubik"/>
                <a:cs typeface="Rubik"/>
                <a:sym typeface="Rubik"/>
              </a:rPr>
              <a:t>Guía de </a:t>
            </a:r>
            <a:r>
              <a:rPr b="1" lang="en-US" sz="2000">
                <a:solidFill>
                  <a:schemeClr val="dk1"/>
                </a:solidFill>
                <a:latin typeface="Rubik"/>
                <a:ea typeface="Rubik"/>
                <a:cs typeface="Rubik"/>
                <a:sym typeface="Rubik"/>
              </a:rPr>
              <a:t>archivos</a:t>
            </a:r>
            <a:r>
              <a:rPr b="1" lang="en-US" sz="2000">
                <a:solidFill>
                  <a:schemeClr val="dk1"/>
                </a:solidFill>
                <a:latin typeface="Rubik"/>
                <a:ea typeface="Rubik"/>
                <a:cs typeface="Rubik"/>
                <a:sym typeface="Rubik"/>
              </a:rPr>
              <a:t> </a:t>
            </a:r>
            <a:endParaRPr b="1" sz="2000">
              <a:solidFill>
                <a:schemeClr val="dk1"/>
              </a:solidFill>
              <a:latin typeface="Rubik"/>
              <a:ea typeface="Rubik"/>
              <a:cs typeface="Rubik"/>
              <a:sym typeface="Rubik"/>
            </a:endParaRPr>
          </a:p>
        </p:txBody>
      </p:sp>
      <p:grpSp>
        <p:nvGrpSpPr>
          <p:cNvPr id="1072" name="Google Shape;1072;p55"/>
          <p:cNvGrpSpPr/>
          <p:nvPr/>
        </p:nvGrpSpPr>
        <p:grpSpPr>
          <a:xfrm>
            <a:off x="2305632" y="2273127"/>
            <a:ext cx="1397996" cy="1696720"/>
            <a:chOff x="4711290" y="1942774"/>
            <a:chExt cx="1950967" cy="2367850"/>
          </a:xfrm>
        </p:grpSpPr>
        <p:sp>
          <p:nvSpPr>
            <p:cNvPr id="1073" name="Google Shape;1073;p55"/>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074" name="Google Shape;1074;p55"/>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075" name="Google Shape;1075;p55"/>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076" name="Google Shape;1076;p5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03 – Files, Folders, and Storage</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1" name="Shape 1081"/>
        <p:cNvGrpSpPr/>
        <p:nvPr/>
      </p:nvGrpSpPr>
      <p:grpSpPr>
        <a:xfrm>
          <a:off x="0" y="0"/>
          <a:ext cx="0" cy="0"/>
          <a:chOff x="0" y="0"/>
          <a:chExt cx="0" cy="0"/>
        </a:xfrm>
      </p:grpSpPr>
      <p:sp>
        <p:nvSpPr>
          <p:cNvPr id="1082" name="Google Shape;1082;p56"/>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83" name="Google Shape;1083;p56"/>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Documentos Word</a:t>
            </a:r>
            <a:endParaRPr/>
          </a:p>
        </p:txBody>
      </p:sp>
      <p:sp>
        <p:nvSpPr>
          <p:cNvPr id="1084" name="Google Shape;1084;p56"/>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1</a:t>
            </a:r>
            <a:endParaRPr/>
          </a:p>
        </p:txBody>
      </p:sp>
      <p:sp>
        <p:nvSpPr>
          <p:cNvPr id="1085" name="Google Shape;1085;p56"/>
          <p:cNvSpPr txBox="1"/>
          <p:nvPr>
            <p:ph idx="4" type="body"/>
          </p:nvPr>
        </p:nvSpPr>
        <p:spPr>
          <a:xfrm>
            <a:off x="1922562" y="1601802"/>
            <a:ext cx="4173438" cy="286419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600"/>
              <a:buFont typeface="Arial"/>
              <a:buNone/>
            </a:pPr>
            <a:r>
              <a:rPr lang="en-US"/>
              <a:t>Un documento de Word/Wordpad es un trozo de papel en el ordenador en el que puedes escribir y modificar.</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b="1" lang="en-US">
                <a:latin typeface="Rubik"/>
                <a:ea typeface="Rubik"/>
                <a:cs typeface="Rubik"/>
                <a:sym typeface="Rubik"/>
              </a:rPr>
              <a:t>Qué aspecto tiene el icono?</a:t>
            </a:r>
            <a:endParaRPr/>
          </a:p>
          <a:p>
            <a:pPr indent="0" lvl="0" marL="0" rtl="0" algn="l">
              <a:lnSpc>
                <a:spcPct val="90000"/>
              </a:lnSpc>
              <a:spcBef>
                <a:spcPts val="1000"/>
              </a:spcBef>
              <a:spcAft>
                <a:spcPts val="0"/>
              </a:spcAft>
              <a:buClr>
                <a:schemeClr val="dk1"/>
              </a:buClr>
              <a:buSzPts val="1600"/>
              <a:buFont typeface="Arial"/>
              <a:buNone/>
            </a:pPr>
            <a:r>
              <a:t/>
            </a:r>
            <a:endParaRPr b="1">
              <a:latin typeface="Rubik"/>
              <a:ea typeface="Rubik"/>
              <a:cs typeface="Rubik"/>
              <a:sym typeface="Rubik"/>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Abbreviations: </a:t>
            </a:r>
            <a:r>
              <a:rPr b="1" lang="en-US">
                <a:latin typeface="Rubik"/>
                <a:ea typeface="Rubik"/>
                <a:cs typeface="Rubik"/>
                <a:sym typeface="Rubik"/>
              </a:rPr>
              <a:t>DOC</a:t>
            </a:r>
            <a:r>
              <a:rPr lang="en-US"/>
              <a:t> or </a:t>
            </a:r>
            <a:r>
              <a:rPr b="1" lang="en-US">
                <a:latin typeface="Rubik"/>
                <a:ea typeface="Rubik"/>
                <a:cs typeface="Rubik"/>
                <a:sym typeface="Rubik"/>
              </a:rPr>
              <a:t>DOCX</a:t>
            </a:r>
            <a:endParaRPr/>
          </a:p>
        </p:txBody>
      </p:sp>
      <p:pic>
        <p:nvPicPr>
          <p:cNvPr descr="Une image contenant logo, Bleu électrique, symbole, capture d’écran&#10;&#10;Description générée automatiquement" id="1086" name="Google Shape;1086;p56"/>
          <p:cNvPicPr preferRelativeResize="0"/>
          <p:nvPr/>
        </p:nvPicPr>
        <p:blipFill rotWithShape="1">
          <a:blip r:embed="rId3">
            <a:alphaModFix/>
          </a:blip>
          <a:srcRect b="0" l="0" r="0" t="0"/>
          <a:stretch/>
        </p:blipFill>
        <p:spPr>
          <a:xfrm>
            <a:off x="9049332" y="2436251"/>
            <a:ext cx="1410050" cy="1601248"/>
          </a:xfrm>
          <a:prstGeom prst="rect">
            <a:avLst/>
          </a:prstGeom>
          <a:noFill/>
          <a:ln>
            <a:noFill/>
          </a:ln>
        </p:spPr>
      </p:pic>
      <p:sp>
        <p:nvSpPr>
          <p:cNvPr id="1087" name="Google Shape;1087;p56"/>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2" name="Shape 1092"/>
        <p:cNvGrpSpPr/>
        <p:nvPr/>
      </p:nvGrpSpPr>
      <p:grpSpPr>
        <a:xfrm>
          <a:off x="0" y="0"/>
          <a:ext cx="0" cy="0"/>
          <a:chOff x="0" y="0"/>
          <a:chExt cx="0" cy="0"/>
        </a:xfrm>
      </p:grpSpPr>
      <p:sp>
        <p:nvSpPr>
          <p:cNvPr id="1093" name="Google Shape;1093;p57"/>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94" name="Google Shape;1094;p57"/>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PDFs</a:t>
            </a:r>
            <a:endParaRPr/>
          </a:p>
        </p:txBody>
      </p:sp>
      <p:sp>
        <p:nvSpPr>
          <p:cNvPr id="1095" name="Google Shape;1095;p57"/>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2</a:t>
            </a:r>
            <a:endParaRPr/>
          </a:p>
        </p:txBody>
      </p:sp>
      <p:sp>
        <p:nvSpPr>
          <p:cNvPr id="1096" name="Google Shape;1096;p57"/>
          <p:cNvSpPr txBox="1"/>
          <p:nvPr>
            <p:ph idx="4" type="body"/>
          </p:nvPr>
        </p:nvSpPr>
        <p:spPr>
          <a:xfrm>
            <a:off x="1922562" y="1601802"/>
            <a:ext cx="4737882" cy="286419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600"/>
              <a:buFont typeface="Arial"/>
              <a:buNone/>
            </a:pPr>
            <a:r>
              <a:rPr lang="en-US"/>
              <a:t>PDF es la abreviatura de Portable Document Format (formato de documento portátil).</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Este tipo de archivo se utiliza para formularios y documentos oficiales.</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Abreviatura</a:t>
            </a:r>
            <a:r>
              <a:rPr lang="en-US"/>
              <a:t>: </a:t>
            </a:r>
            <a:r>
              <a:rPr b="1" lang="en-US">
                <a:latin typeface="Rubik"/>
                <a:ea typeface="Rubik"/>
                <a:cs typeface="Rubik"/>
                <a:sym typeface="Rubik"/>
              </a:rPr>
              <a:t>PDF</a:t>
            </a:r>
            <a:endParaRPr/>
          </a:p>
        </p:txBody>
      </p:sp>
      <p:sp>
        <p:nvSpPr>
          <p:cNvPr id="1097" name="Google Shape;1097;p57"/>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a:p>
            <a:pPr indent="0" lvl="0" marL="0" rtl="0" algn="l">
              <a:spcBef>
                <a:spcPts val="0"/>
              </a:spcBef>
              <a:spcAft>
                <a:spcPts val="0"/>
              </a:spcAft>
              <a:buNone/>
            </a:pPr>
            <a:r>
              <a:t/>
            </a:r>
            <a:endParaRPr/>
          </a:p>
        </p:txBody>
      </p:sp>
      <p:pic>
        <p:nvPicPr>
          <p:cNvPr descr="Une image contenant Rectangle, capture d’écran, Police, symbole&#10;&#10;Description générée automatiquement" id="1098" name="Google Shape;1098;p57"/>
          <p:cNvPicPr preferRelativeResize="0"/>
          <p:nvPr/>
        </p:nvPicPr>
        <p:blipFill rotWithShape="1">
          <a:blip r:embed="rId3">
            <a:alphaModFix/>
          </a:blip>
          <a:srcRect b="0" l="0" r="0" t="0"/>
          <a:stretch/>
        </p:blipFill>
        <p:spPr>
          <a:xfrm>
            <a:off x="9164097" y="2436251"/>
            <a:ext cx="1295285" cy="1595559"/>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3" name="Shape 1103"/>
        <p:cNvGrpSpPr/>
        <p:nvPr/>
      </p:nvGrpSpPr>
      <p:grpSpPr>
        <a:xfrm>
          <a:off x="0" y="0"/>
          <a:ext cx="0" cy="0"/>
          <a:chOff x="0" y="0"/>
          <a:chExt cx="0" cy="0"/>
        </a:xfrm>
      </p:grpSpPr>
      <p:sp>
        <p:nvSpPr>
          <p:cNvPr id="1104" name="Google Shape;1104;p58"/>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105" name="Google Shape;1105;p58"/>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Fotos</a:t>
            </a:r>
            <a:endParaRPr/>
          </a:p>
        </p:txBody>
      </p:sp>
      <p:sp>
        <p:nvSpPr>
          <p:cNvPr id="1106" name="Google Shape;1106;p58"/>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3</a:t>
            </a:r>
            <a:endParaRPr/>
          </a:p>
        </p:txBody>
      </p:sp>
      <p:sp>
        <p:nvSpPr>
          <p:cNvPr id="1107" name="Google Shape;1107;p58"/>
          <p:cNvSpPr txBox="1"/>
          <p:nvPr>
            <p:ph idx="4" type="body"/>
          </p:nvPr>
        </p:nvSpPr>
        <p:spPr>
          <a:xfrm>
            <a:off x="1922562" y="1601802"/>
            <a:ext cx="4173438" cy="368363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600"/>
              <a:buFont typeface="Arial"/>
              <a:buNone/>
            </a:pPr>
            <a:r>
              <a:rPr lang="en-US"/>
              <a:t>Los iconos de las fotos en el ordenador pueden variar. A veces verás este icono de «imagen» o puede que veas una versión mucho más pequeña de la foto.</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Tenemos muchas más opciones para las fotos en el ordenador, y podemos cambiar muchas cosas sobre ellas, así que tenemos varias abreviaturas para distintos tipos de fotos.</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Abreviaturas</a:t>
            </a:r>
            <a:r>
              <a:rPr lang="en-US"/>
              <a:t>: </a:t>
            </a:r>
            <a:r>
              <a:rPr b="1" lang="en-US">
                <a:latin typeface="Rubik"/>
                <a:ea typeface="Rubik"/>
                <a:cs typeface="Rubik"/>
                <a:sym typeface="Rubik"/>
              </a:rPr>
              <a:t>JPEG, PNG, GIF</a:t>
            </a:r>
            <a:endParaRPr/>
          </a:p>
          <a:p>
            <a:pPr indent="0" lvl="0" marL="0" rtl="0" algn="l">
              <a:lnSpc>
                <a:spcPct val="90000"/>
              </a:lnSpc>
              <a:spcBef>
                <a:spcPts val="1000"/>
              </a:spcBef>
              <a:spcAft>
                <a:spcPts val="0"/>
              </a:spcAft>
              <a:buClr>
                <a:schemeClr val="dk1"/>
              </a:buClr>
              <a:buSzPts val="1600"/>
              <a:buFont typeface="Arial"/>
              <a:buNone/>
            </a:pPr>
            <a:r>
              <a:t/>
            </a:r>
            <a:endParaRPr/>
          </a:p>
        </p:txBody>
      </p:sp>
      <p:sp>
        <p:nvSpPr>
          <p:cNvPr id="1108" name="Google Shape;1108;p58"/>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Interfaz</a:t>
            </a:r>
            <a:endParaRPr/>
          </a:p>
          <a:p>
            <a:pPr indent="0" lvl="0" marL="0" rtl="0" algn="l">
              <a:spcBef>
                <a:spcPts val="0"/>
              </a:spcBef>
              <a:spcAft>
                <a:spcPts val="0"/>
              </a:spcAft>
              <a:buNone/>
            </a:pPr>
            <a:r>
              <a:rPr lang="en-US"/>
              <a:t>LECCIÓN 03 - Archivos, carpetas y almacenamiento</a:t>
            </a:r>
            <a:endParaRPr/>
          </a:p>
        </p:txBody>
      </p:sp>
      <p:pic>
        <p:nvPicPr>
          <p:cNvPr descr="Une image contenant capture d’écran, Rectangle, conception&#10;&#10;Description générée automatiquement" id="1109" name="Google Shape;1109;p58"/>
          <p:cNvPicPr preferRelativeResize="0"/>
          <p:nvPr/>
        </p:nvPicPr>
        <p:blipFill rotWithShape="1">
          <a:blip r:embed="rId3">
            <a:alphaModFix/>
          </a:blip>
          <a:srcRect b="0" l="0" r="0" t="0"/>
          <a:stretch/>
        </p:blipFill>
        <p:spPr>
          <a:xfrm>
            <a:off x="9255817" y="3169781"/>
            <a:ext cx="1223662" cy="1595559"/>
          </a:xfrm>
          <a:prstGeom prst="rect">
            <a:avLst/>
          </a:prstGeom>
          <a:noFill/>
          <a:ln>
            <a:noFill/>
          </a:ln>
        </p:spPr>
      </p:pic>
      <p:pic>
        <p:nvPicPr>
          <p:cNvPr descr="Where is this icon located in Windows 10? - Super User" id="1110" name="Google Shape;1110;p58"/>
          <p:cNvPicPr preferRelativeResize="0"/>
          <p:nvPr/>
        </p:nvPicPr>
        <p:blipFill rotWithShape="1">
          <a:blip r:embed="rId4">
            <a:alphaModFix/>
          </a:blip>
          <a:srcRect b="3805" l="14285" r="15472" t="3575"/>
          <a:stretch/>
        </p:blipFill>
        <p:spPr>
          <a:xfrm>
            <a:off x="9255817" y="1319126"/>
            <a:ext cx="1223662" cy="1607565"/>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5" name="Shape 1115"/>
        <p:cNvGrpSpPr/>
        <p:nvPr/>
      </p:nvGrpSpPr>
      <p:grpSpPr>
        <a:xfrm>
          <a:off x="0" y="0"/>
          <a:ext cx="0" cy="0"/>
          <a:chOff x="0" y="0"/>
          <a:chExt cx="0" cy="0"/>
        </a:xfrm>
      </p:grpSpPr>
      <p:sp>
        <p:nvSpPr>
          <p:cNvPr id="1116" name="Google Shape;1116;p59"/>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117" name="Google Shape;1117;p59"/>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Archivos de sonido</a:t>
            </a:r>
            <a:endParaRPr/>
          </a:p>
        </p:txBody>
      </p:sp>
      <p:sp>
        <p:nvSpPr>
          <p:cNvPr id="1118" name="Google Shape;1118;p59"/>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4</a:t>
            </a:r>
            <a:endParaRPr/>
          </a:p>
        </p:txBody>
      </p:sp>
      <p:sp>
        <p:nvSpPr>
          <p:cNvPr id="1119" name="Google Shape;1119;p59"/>
          <p:cNvSpPr txBox="1"/>
          <p:nvPr>
            <p:ph idx="4" type="body"/>
          </p:nvPr>
        </p:nvSpPr>
        <p:spPr>
          <a:xfrm>
            <a:off x="1922562" y="1601803"/>
            <a:ext cx="4173438" cy="3261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600"/>
              <a:buFont typeface="Arial"/>
              <a:buNone/>
            </a:pPr>
            <a:r>
              <a:rPr lang="en-US"/>
              <a:t>Podemos escuchar música y todo tipo de cosas en el ordenador. </a:t>
            </a:r>
            <a:endParaRPr/>
          </a:p>
          <a:p>
            <a:pPr indent="0" lvl="0" marL="0" rtl="0" algn="l">
              <a:lnSpc>
                <a:spcPct val="90000"/>
              </a:lnSpc>
              <a:spcBef>
                <a:spcPts val="1000"/>
              </a:spcBef>
              <a:spcAft>
                <a:spcPts val="0"/>
              </a:spcAft>
              <a:buClr>
                <a:schemeClr val="dk1"/>
              </a:buClr>
              <a:buSzPts val="1600"/>
              <a:buFont typeface="Arial"/>
              <a:buNone/>
            </a:pPr>
            <a:r>
              <a:rPr lang="en-US"/>
              <a:t>Cuando no estamos en Internet, tenemos que poner el archivo de sonido en el ordenador para poder escucharlo.</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¿Qué aspecto tiene el icono de los archivos de sonido? </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Abreviaturas</a:t>
            </a:r>
            <a:r>
              <a:rPr lang="en-US"/>
              <a:t>: </a:t>
            </a:r>
            <a:r>
              <a:rPr b="1" lang="en-US">
                <a:latin typeface="Rubik"/>
                <a:ea typeface="Rubik"/>
                <a:cs typeface="Rubik"/>
                <a:sym typeface="Rubik"/>
              </a:rPr>
              <a:t>MP3, WAV</a:t>
            </a:r>
            <a:endParaRPr/>
          </a:p>
          <a:p>
            <a:pPr indent="0" lvl="0" marL="0" rtl="0" algn="l">
              <a:lnSpc>
                <a:spcPct val="90000"/>
              </a:lnSpc>
              <a:spcBef>
                <a:spcPts val="1000"/>
              </a:spcBef>
              <a:spcAft>
                <a:spcPts val="0"/>
              </a:spcAft>
              <a:buClr>
                <a:schemeClr val="dk1"/>
              </a:buClr>
              <a:buSzPts val="1600"/>
              <a:buFont typeface="Arial"/>
              <a:buNone/>
            </a:pPr>
            <a:r>
              <a:t/>
            </a:r>
            <a:endParaRPr/>
          </a:p>
        </p:txBody>
      </p:sp>
      <p:sp>
        <p:nvSpPr>
          <p:cNvPr id="1120" name="Google Shape;1120;p59"/>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a:p>
            <a:pPr indent="0" lvl="0" marL="0" rtl="0" algn="l">
              <a:spcBef>
                <a:spcPts val="0"/>
              </a:spcBef>
              <a:spcAft>
                <a:spcPts val="0"/>
              </a:spcAft>
              <a:buNone/>
            </a:pPr>
            <a:r>
              <a:t/>
            </a:r>
            <a:endParaRPr/>
          </a:p>
        </p:txBody>
      </p:sp>
      <p:pic>
        <p:nvPicPr>
          <p:cNvPr descr="Une image contenant cercle, capture d’écran, Graphique, Caractère coloré&#10;&#10;Description générée automatiquement" id="1121" name="Google Shape;1121;p59"/>
          <p:cNvPicPr preferRelativeResize="0"/>
          <p:nvPr/>
        </p:nvPicPr>
        <p:blipFill rotWithShape="1">
          <a:blip r:embed="rId3">
            <a:alphaModFix/>
          </a:blip>
          <a:srcRect b="0" l="0" r="0" t="0"/>
          <a:stretch/>
        </p:blipFill>
        <p:spPr>
          <a:xfrm>
            <a:off x="9245194" y="2996625"/>
            <a:ext cx="1205535" cy="1595559"/>
          </a:xfrm>
          <a:prstGeom prst="rect">
            <a:avLst/>
          </a:prstGeom>
          <a:noFill/>
          <a:ln>
            <a:noFill/>
          </a:ln>
        </p:spPr>
      </p:pic>
      <p:sp>
        <p:nvSpPr>
          <p:cNvPr id="1122" name="Google Shape;1122;p59"/>
          <p:cNvSpPr txBox="1"/>
          <p:nvPr/>
        </p:nvSpPr>
        <p:spPr>
          <a:xfrm>
            <a:off x="9493537" y="4760585"/>
            <a:ext cx="70884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2"/>
                </a:solidFill>
                <a:latin typeface="Rubik Light"/>
                <a:ea typeface="Rubik Light"/>
                <a:cs typeface="Rubik Light"/>
                <a:sym typeface="Rubik Light"/>
              </a:rPr>
              <a:t>.mp3</a:t>
            </a:r>
            <a:endParaRPr/>
          </a:p>
        </p:txBody>
      </p:sp>
      <p:pic>
        <p:nvPicPr>
          <p:cNvPr id="1123" name="Google Shape;1123;p59"/>
          <p:cNvPicPr preferRelativeResize="0"/>
          <p:nvPr/>
        </p:nvPicPr>
        <p:blipFill rotWithShape="1">
          <a:blip r:embed="rId4">
            <a:alphaModFix/>
          </a:blip>
          <a:srcRect b="4374" l="12499" r="14062" t="3126"/>
          <a:stretch/>
        </p:blipFill>
        <p:spPr>
          <a:xfrm>
            <a:off x="9211748" y="1145490"/>
            <a:ext cx="1272425" cy="1608525"/>
          </a:xfrm>
          <a:prstGeom prst="rect">
            <a:avLst/>
          </a:prstGeom>
          <a:noFill/>
          <a:ln>
            <a:noFill/>
          </a:ln>
        </p:spPr>
      </p:pic>
      <p:sp>
        <p:nvSpPr>
          <p:cNvPr id="1124" name="Google Shape;1124;p59"/>
          <p:cNvSpPr/>
          <p:nvPr/>
        </p:nvSpPr>
        <p:spPr>
          <a:xfrm>
            <a:off x="10642600" y="2288690"/>
            <a:ext cx="762279" cy="1595559"/>
          </a:xfrm>
          <a:prstGeom prst="curvedLeftArrow">
            <a:avLst>
              <a:gd fmla="val 25000" name="adj1"/>
              <a:gd fmla="val 50000" name="adj2"/>
              <a:gd fmla="val 25000" name="adj3"/>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Rubik Light"/>
              <a:ea typeface="Rubik Light"/>
              <a:cs typeface="Rubik Light"/>
              <a:sym typeface="Rubik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6"/>
          <p:cNvSpPr txBox="1"/>
          <p:nvPr>
            <p:ph idx="1" type="body"/>
          </p:nvPr>
        </p:nvSpPr>
        <p:spPr>
          <a:xfrm>
            <a:off x="1620994" y="1326991"/>
            <a:ext cx="4182457" cy="476480"/>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0"/>
              </a:spcBef>
              <a:spcAft>
                <a:spcPts val="0"/>
              </a:spcAft>
              <a:buClr>
                <a:schemeClr val="dk1"/>
              </a:buClr>
              <a:buSzPts val="2800"/>
              <a:buFont typeface="Noto Sans Symbols"/>
              <a:buChar char="▪"/>
            </a:pPr>
            <a:r>
              <a:rPr lang="en-US"/>
              <a:t>Red</a:t>
            </a:r>
            <a:r>
              <a:rPr lang="en-US" sz="2800">
                <a:solidFill>
                  <a:schemeClr val="dk1"/>
                </a:solidFill>
              </a:rPr>
              <a:t> (s): </a:t>
            </a:r>
            <a:endParaRPr/>
          </a:p>
        </p:txBody>
      </p:sp>
      <p:sp>
        <p:nvSpPr>
          <p:cNvPr id="393" name="Google Shape;393;p6"/>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394" name="Google Shape;394;p6"/>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Revisión de </a:t>
            </a:r>
            <a:r>
              <a:rPr lang="en-US"/>
              <a:t>vocabulario</a:t>
            </a:r>
            <a:endParaRPr/>
          </a:p>
        </p:txBody>
      </p:sp>
      <p:sp>
        <p:nvSpPr>
          <p:cNvPr id="395" name="Google Shape;395;p6"/>
          <p:cNvSpPr txBox="1"/>
          <p:nvPr>
            <p:ph idx="3" type="body"/>
          </p:nvPr>
        </p:nvSpPr>
        <p:spPr>
          <a:xfrm>
            <a:off x="1620995" y="1885269"/>
            <a:ext cx="8674472"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2000"/>
              <a:buNone/>
            </a:pPr>
            <a:r>
              <a:rPr lang="en-US" sz="2000"/>
              <a:t>Una red hecha por una araña; un arreglo o patrón complicado de cosas (por ejemplo, una red de calles de la ciudad).</a:t>
            </a:r>
            <a:endParaRPr sz="2000"/>
          </a:p>
        </p:txBody>
      </p:sp>
      <p:sp>
        <p:nvSpPr>
          <p:cNvPr id="396" name="Google Shape;396;p6"/>
          <p:cNvSpPr txBox="1"/>
          <p:nvPr>
            <p:ph idx="4" type="body"/>
          </p:nvPr>
        </p:nvSpPr>
        <p:spPr>
          <a:xfrm>
            <a:off x="1620994" y="2950064"/>
            <a:ext cx="4182457" cy="476480"/>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0"/>
              </a:spcBef>
              <a:spcAft>
                <a:spcPts val="0"/>
              </a:spcAft>
              <a:buClr>
                <a:schemeClr val="dk1"/>
              </a:buClr>
              <a:buSzPts val="2800"/>
              <a:buFont typeface="Noto Sans Symbols"/>
              <a:buChar char="▪"/>
            </a:pPr>
            <a:r>
              <a:rPr lang="en-US" sz="2800">
                <a:solidFill>
                  <a:schemeClr val="dk1"/>
                </a:solidFill>
              </a:rPr>
              <a:t>Por satélite (s):</a:t>
            </a:r>
            <a:endParaRPr/>
          </a:p>
        </p:txBody>
      </p:sp>
      <p:sp>
        <p:nvSpPr>
          <p:cNvPr id="397" name="Google Shape;397;p6"/>
          <p:cNvSpPr txBox="1"/>
          <p:nvPr>
            <p:ph idx="5" type="body"/>
          </p:nvPr>
        </p:nvSpPr>
        <p:spPr>
          <a:xfrm>
            <a:off x="1620995" y="3508342"/>
            <a:ext cx="9159894"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2000"/>
              <a:buNone/>
            </a:pPr>
            <a:r>
              <a:rPr lang="en-US" sz="2000"/>
              <a:t>Una máquina que se envía al espacio y que se desplaza por el planeta.</a:t>
            </a:r>
            <a:endParaRPr sz="2000"/>
          </a:p>
        </p:txBody>
      </p:sp>
      <p:sp>
        <p:nvSpPr>
          <p:cNvPr id="398" name="Google Shape;398;p6"/>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9" name="Shape 1129"/>
        <p:cNvGrpSpPr/>
        <p:nvPr/>
      </p:nvGrpSpPr>
      <p:grpSpPr>
        <a:xfrm>
          <a:off x="0" y="0"/>
          <a:ext cx="0" cy="0"/>
          <a:chOff x="0" y="0"/>
          <a:chExt cx="0" cy="0"/>
        </a:xfrm>
      </p:grpSpPr>
      <p:sp>
        <p:nvSpPr>
          <p:cNvPr id="1130" name="Google Shape;1130;p60"/>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131" name="Google Shape;1131;p60"/>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lang="en-US"/>
              <a:t>Archivos de vídeo</a:t>
            </a:r>
            <a:endParaRPr/>
          </a:p>
        </p:txBody>
      </p:sp>
      <p:sp>
        <p:nvSpPr>
          <p:cNvPr id="1132" name="Google Shape;1132;p60"/>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4</a:t>
            </a:r>
            <a:endParaRPr/>
          </a:p>
        </p:txBody>
      </p:sp>
      <p:sp>
        <p:nvSpPr>
          <p:cNvPr id="1133" name="Google Shape;1133;p60"/>
          <p:cNvSpPr txBox="1"/>
          <p:nvPr>
            <p:ph idx="4" type="body"/>
          </p:nvPr>
        </p:nvSpPr>
        <p:spPr>
          <a:xfrm>
            <a:off x="1922562" y="1601803"/>
            <a:ext cx="4173438" cy="3261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600"/>
              <a:buFont typeface="Arial"/>
              <a:buNone/>
            </a:pPr>
            <a:r>
              <a:rPr lang="en-US"/>
              <a:t>También podemos ver películas en el ordenador.</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El icono del archivo de película suele parecerse a un trozo de película antigua. </a:t>
            </a:r>
            <a:endParaRPr/>
          </a:p>
          <a:p>
            <a:pPr indent="0" lvl="0" marL="0" rtl="0" algn="l">
              <a:lnSpc>
                <a:spcPct val="90000"/>
              </a:lnSpc>
              <a:spcBef>
                <a:spcPts val="1000"/>
              </a:spcBef>
              <a:spcAft>
                <a:spcPts val="0"/>
              </a:spcAft>
              <a:buClr>
                <a:schemeClr val="dk1"/>
              </a:buClr>
              <a:buSzPts val="1600"/>
              <a:buFont typeface="Arial"/>
              <a:buNone/>
            </a:pPr>
            <a:r>
              <a:t/>
            </a:r>
            <a:endParaRPr/>
          </a:p>
          <a:p>
            <a:pPr indent="0" lvl="0" marL="0" rtl="0" algn="l">
              <a:lnSpc>
                <a:spcPct val="90000"/>
              </a:lnSpc>
              <a:spcBef>
                <a:spcPts val="1000"/>
              </a:spcBef>
              <a:spcAft>
                <a:spcPts val="0"/>
              </a:spcAft>
              <a:buClr>
                <a:schemeClr val="dk1"/>
              </a:buClr>
              <a:buSzPts val="1600"/>
              <a:buFont typeface="Arial"/>
              <a:buNone/>
            </a:pPr>
            <a:r>
              <a:rPr lang="en-US"/>
              <a:t>Abreviatura</a:t>
            </a:r>
            <a:r>
              <a:rPr lang="en-US"/>
              <a:t>: </a:t>
            </a:r>
            <a:r>
              <a:rPr b="1" lang="en-US">
                <a:latin typeface="Rubik"/>
                <a:ea typeface="Rubik"/>
                <a:cs typeface="Rubik"/>
                <a:sym typeface="Rubik"/>
              </a:rPr>
              <a:t>MP4</a:t>
            </a:r>
            <a:endParaRPr/>
          </a:p>
          <a:p>
            <a:pPr indent="0" lvl="0" marL="0" rtl="0" algn="l">
              <a:lnSpc>
                <a:spcPct val="90000"/>
              </a:lnSpc>
              <a:spcBef>
                <a:spcPts val="1000"/>
              </a:spcBef>
              <a:spcAft>
                <a:spcPts val="0"/>
              </a:spcAft>
              <a:buClr>
                <a:schemeClr val="dk1"/>
              </a:buClr>
              <a:buSzPts val="1600"/>
              <a:buFont typeface="Arial"/>
              <a:buNone/>
            </a:pPr>
            <a:r>
              <a:t/>
            </a:r>
            <a:endParaRPr/>
          </a:p>
        </p:txBody>
      </p:sp>
      <p:sp>
        <p:nvSpPr>
          <p:cNvPr id="1134" name="Google Shape;1134;p6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a:p>
            <a:pPr indent="0" lvl="0" marL="0" rtl="0" algn="l">
              <a:spcBef>
                <a:spcPts val="0"/>
              </a:spcBef>
              <a:spcAft>
                <a:spcPts val="0"/>
              </a:spcAft>
              <a:buNone/>
            </a:pPr>
            <a:r>
              <a:t/>
            </a:r>
            <a:endParaRPr/>
          </a:p>
        </p:txBody>
      </p:sp>
      <p:pic>
        <p:nvPicPr>
          <p:cNvPr descr="Une image contenant cercle, capture d’écran, Graphique, Caractère coloré&#10;&#10;Description générée automatiquement" id="1135" name="Google Shape;1135;p60"/>
          <p:cNvPicPr preferRelativeResize="0"/>
          <p:nvPr/>
        </p:nvPicPr>
        <p:blipFill rotWithShape="1">
          <a:blip r:embed="rId3">
            <a:alphaModFix/>
          </a:blip>
          <a:srcRect b="0" l="0" r="0" t="0"/>
          <a:stretch/>
        </p:blipFill>
        <p:spPr>
          <a:xfrm>
            <a:off x="9225097" y="2730111"/>
            <a:ext cx="1205535" cy="1595559"/>
          </a:xfrm>
          <a:prstGeom prst="rect">
            <a:avLst/>
          </a:prstGeom>
          <a:noFill/>
          <a:ln>
            <a:noFill/>
          </a:ln>
        </p:spPr>
      </p:pic>
      <p:sp>
        <p:nvSpPr>
          <p:cNvPr id="1136" name="Google Shape;1136;p60"/>
          <p:cNvSpPr txBox="1"/>
          <p:nvPr/>
        </p:nvSpPr>
        <p:spPr>
          <a:xfrm>
            <a:off x="9473440" y="4494071"/>
            <a:ext cx="71365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2"/>
                </a:solidFill>
                <a:latin typeface="Rubik Light"/>
                <a:ea typeface="Rubik Light"/>
                <a:cs typeface="Rubik Light"/>
                <a:sym typeface="Rubik Light"/>
              </a:rPr>
              <a:t>.mp4</a:t>
            </a:r>
            <a:endParaRPr/>
          </a:p>
        </p:txBody>
      </p:sp>
      <p:pic>
        <p:nvPicPr>
          <p:cNvPr descr="Audio et video files vista, MP4 icon, png | PNGEgg" id="1137" name="Google Shape;1137;p60"/>
          <p:cNvPicPr preferRelativeResize="0"/>
          <p:nvPr/>
        </p:nvPicPr>
        <p:blipFill rotWithShape="1">
          <a:blip r:embed="rId4">
            <a:alphaModFix/>
          </a:blip>
          <a:srcRect b="4995" l="23909" r="24593" t="5004"/>
          <a:stretch/>
        </p:blipFill>
        <p:spPr>
          <a:xfrm>
            <a:off x="9185419" y="885459"/>
            <a:ext cx="1284889" cy="1595559"/>
          </a:xfrm>
          <a:prstGeom prst="rect">
            <a:avLst/>
          </a:prstGeom>
          <a:noFill/>
          <a:ln>
            <a:noFill/>
          </a:ln>
          <a:effectLst>
            <a:outerShdw blurRad="63500" sx="102000" rotWithShape="0" algn="ctr" sy="102000">
              <a:srgbClr val="000000">
                <a:alpha val="40000"/>
              </a:srgbClr>
            </a:outerShdw>
          </a:effectLst>
        </p:spPr>
      </p:pic>
      <p:sp>
        <p:nvSpPr>
          <p:cNvPr id="1138" name="Google Shape;1138;p60"/>
          <p:cNvSpPr/>
          <p:nvPr/>
        </p:nvSpPr>
        <p:spPr>
          <a:xfrm>
            <a:off x="10642600" y="2168110"/>
            <a:ext cx="762279" cy="1595559"/>
          </a:xfrm>
          <a:prstGeom prst="curvedLeftArrow">
            <a:avLst>
              <a:gd fmla="val 25000" name="adj1"/>
              <a:gd fmla="val 50000" name="adj2"/>
              <a:gd fmla="val 25000" name="adj3"/>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Rubik Light"/>
              <a:ea typeface="Rubik Light"/>
              <a:cs typeface="Rubik Light"/>
              <a:sym typeface="Rubik Light"/>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3" name="Shape 1143"/>
        <p:cNvGrpSpPr/>
        <p:nvPr/>
      </p:nvGrpSpPr>
      <p:grpSpPr>
        <a:xfrm>
          <a:off x="0" y="0"/>
          <a:ext cx="0" cy="0"/>
          <a:chOff x="0" y="0"/>
          <a:chExt cx="0" cy="0"/>
        </a:xfrm>
      </p:grpSpPr>
      <p:sp>
        <p:nvSpPr>
          <p:cNvPr id="1144" name="Google Shape;1144;p61"/>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pSp>
        <p:nvGrpSpPr>
          <p:cNvPr id="1145" name="Google Shape;1145;p61"/>
          <p:cNvGrpSpPr/>
          <p:nvPr/>
        </p:nvGrpSpPr>
        <p:grpSpPr>
          <a:xfrm>
            <a:off x="10602290" y="274525"/>
            <a:ext cx="832808" cy="832808"/>
            <a:chOff x="421473" y="3557800"/>
            <a:chExt cx="1682100" cy="1682100"/>
          </a:xfrm>
        </p:grpSpPr>
        <p:sp>
          <p:nvSpPr>
            <p:cNvPr id="1146" name="Google Shape;1146;p61"/>
            <p:cNvSpPr/>
            <p:nvPr/>
          </p:nvSpPr>
          <p:spPr>
            <a:xfrm>
              <a:off x="421473" y="3557800"/>
              <a:ext cx="1682100" cy="1682100"/>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Microsoft Word | Microsoft 365" id="1147" name="Google Shape;1147;p61"/>
            <p:cNvPicPr preferRelativeResize="0"/>
            <p:nvPr/>
          </p:nvPicPr>
          <p:blipFill rotWithShape="1">
            <a:blip r:embed="rId3">
              <a:alphaModFix/>
            </a:blip>
            <a:srcRect b="0" l="0" r="0" t="0"/>
            <a:stretch/>
          </p:blipFill>
          <p:spPr>
            <a:xfrm>
              <a:off x="659513" y="3863075"/>
              <a:ext cx="1071563" cy="1071563"/>
            </a:xfrm>
            <a:prstGeom prst="rect">
              <a:avLst/>
            </a:prstGeom>
            <a:noFill/>
            <a:ln>
              <a:noFill/>
            </a:ln>
          </p:spPr>
        </p:pic>
      </p:grpSp>
      <p:sp>
        <p:nvSpPr>
          <p:cNvPr id="1148" name="Google Shape;1148;p61"/>
          <p:cNvSpPr txBox="1"/>
          <p:nvPr/>
        </p:nvSpPr>
        <p:spPr>
          <a:xfrm>
            <a:off x="2325018" y="2869326"/>
            <a:ext cx="5412300" cy="24474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50000"/>
              </a:lnSpc>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¿Cuántos archivos de imagen hay en esta carpeta y de qué son?</a:t>
            </a:r>
            <a:endParaRPr/>
          </a:p>
          <a:p>
            <a:pPr indent="-342900" lvl="0" marL="342900" marR="0" rtl="0" algn="l">
              <a:lnSpc>
                <a:spcPct val="150000"/>
              </a:lnSpc>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¿Qué es el archivo PDF?</a:t>
            </a:r>
            <a:endParaRPr/>
          </a:p>
          <a:p>
            <a:pPr indent="-342900" lvl="0" marL="342900" marR="0" rtl="0" algn="l">
              <a:lnSpc>
                <a:spcPct val="150000"/>
              </a:lnSpc>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¿Qué muestra el vídeo?</a:t>
            </a:r>
            <a:endParaRPr/>
          </a:p>
          <a:p>
            <a:pPr indent="-342900" lvl="0" marL="342900" marR="0" rtl="0" algn="l">
              <a:lnSpc>
                <a:spcPct val="150000"/>
              </a:lnSpc>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¿Qué se oye al reproducir el archivo de audio?</a:t>
            </a:r>
            <a:endParaRPr/>
          </a:p>
          <a:p>
            <a:pPr indent="-342900" lvl="0" marL="342900" marR="0" rtl="0" algn="l">
              <a:lnSpc>
                <a:spcPct val="150000"/>
              </a:lnSpc>
              <a:spcBef>
                <a:spcPts val="0"/>
              </a:spcBef>
              <a:spcAft>
                <a:spcPts val="0"/>
              </a:spcAft>
              <a:buClr>
                <a:schemeClr val="dk1"/>
              </a:buClr>
              <a:buSzPts val="1800"/>
              <a:buFont typeface="Rubik"/>
              <a:buAutoNum type="arabicPeriod"/>
            </a:pPr>
            <a:r>
              <a:rPr lang="en-US" sz="1800">
                <a:solidFill>
                  <a:schemeClr val="dk1"/>
                </a:solidFill>
                <a:latin typeface="Rubik Light"/>
                <a:ea typeface="Rubik Light"/>
                <a:cs typeface="Rubik Light"/>
                <a:sym typeface="Rubik Light"/>
              </a:rPr>
              <a:t>¿De qué habla el documento de Word?</a:t>
            </a:r>
            <a:endParaRPr/>
          </a:p>
        </p:txBody>
      </p:sp>
      <p:sp>
        <p:nvSpPr>
          <p:cNvPr id="1149" name="Google Shape;1149;p61"/>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sp>
        <p:nvSpPr>
          <p:cNvPr id="1150" name="Google Shape;1150;p61"/>
          <p:cNvSpPr txBox="1"/>
          <p:nvPr/>
        </p:nvSpPr>
        <p:spPr>
          <a:xfrm>
            <a:off x="8649147" y="1994993"/>
            <a:ext cx="2633100" cy="476400"/>
          </a:xfrm>
          <a:prstGeom prst="rect">
            <a:avLst/>
          </a:prstGeom>
          <a:solidFill>
            <a:srgbClr val="EEF4E2"/>
          </a:solid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2800"/>
              <a:buFont typeface="Noto Sans Symbols"/>
              <a:buNone/>
            </a:pPr>
            <a:r>
              <a:rPr b="1" lang="en-US" sz="2800">
                <a:solidFill>
                  <a:schemeClr val="dk1"/>
                </a:solidFill>
                <a:latin typeface="Rubik"/>
                <a:ea typeface="Rubik"/>
                <a:cs typeface="Rubik"/>
                <a:sym typeface="Rubik"/>
              </a:rPr>
              <a:t>notas</a:t>
            </a:r>
            <a:endParaRPr/>
          </a:p>
        </p:txBody>
      </p:sp>
      <p:sp>
        <p:nvSpPr>
          <p:cNvPr id="1151" name="Google Shape;1151;p61"/>
          <p:cNvSpPr txBox="1"/>
          <p:nvPr/>
        </p:nvSpPr>
        <p:spPr>
          <a:xfrm>
            <a:off x="8235696" y="2546866"/>
            <a:ext cx="3459900" cy="2862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800">
                <a:solidFill>
                  <a:srgbClr val="D7D7D7"/>
                </a:solidFill>
                <a:latin typeface="Arial"/>
                <a:ea typeface="Arial"/>
                <a:cs typeface="Arial"/>
                <a:sym typeface="Arial"/>
              </a:rPr>
              <a:t>__________________________________________________________________________________________________________________________________________________________________________________________________________________________________________________________</a:t>
            </a:r>
            <a:endParaRPr/>
          </a:p>
        </p:txBody>
      </p:sp>
      <p:sp>
        <p:nvSpPr>
          <p:cNvPr id="1152" name="Google Shape;1152;p61"/>
          <p:cNvSpPr txBox="1"/>
          <p:nvPr/>
        </p:nvSpPr>
        <p:spPr>
          <a:xfrm>
            <a:off x="3394237" y="1994993"/>
            <a:ext cx="2633100" cy="476400"/>
          </a:xfrm>
          <a:prstGeom prst="rect">
            <a:avLst/>
          </a:prstGeom>
          <a:solidFill>
            <a:srgbClr val="EEF4E2"/>
          </a:solid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2800"/>
              <a:buFont typeface="Noto Sans Symbols"/>
              <a:buNone/>
            </a:pPr>
            <a:r>
              <a:rPr b="1" lang="en-US" sz="2800">
                <a:solidFill>
                  <a:schemeClr val="dk1"/>
                </a:solidFill>
                <a:latin typeface="Rubik"/>
                <a:ea typeface="Rubik"/>
                <a:cs typeface="Rubik"/>
                <a:sym typeface="Rubik"/>
              </a:rPr>
              <a:t>Preguntas</a:t>
            </a:r>
            <a:endParaRPr/>
          </a:p>
        </p:txBody>
      </p:sp>
      <p:grpSp>
        <p:nvGrpSpPr>
          <p:cNvPr id="1153" name="Google Shape;1153;p61"/>
          <p:cNvGrpSpPr/>
          <p:nvPr/>
        </p:nvGrpSpPr>
        <p:grpSpPr>
          <a:xfrm>
            <a:off x="9591422" y="274471"/>
            <a:ext cx="861514" cy="832771"/>
            <a:chOff x="9516992" y="291365"/>
            <a:chExt cx="875700" cy="850200"/>
          </a:xfrm>
        </p:grpSpPr>
        <p:sp>
          <p:nvSpPr>
            <p:cNvPr id="1154" name="Google Shape;1154;p61"/>
            <p:cNvSpPr/>
            <p:nvPr/>
          </p:nvSpPr>
          <p:spPr>
            <a:xfrm>
              <a:off x="9516992" y="291365"/>
              <a:ext cx="875700" cy="850200"/>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1155" name="Google Shape;1155;p61"/>
            <p:cNvPicPr preferRelativeResize="0"/>
            <p:nvPr/>
          </p:nvPicPr>
          <p:blipFill rotWithShape="1">
            <a:blip r:embed="rId4">
              <a:alphaModFix/>
            </a:blip>
            <a:srcRect b="0" l="0" r="0" t="0"/>
            <a:stretch/>
          </p:blipFill>
          <p:spPr>
            <a:xfrm>
              <a:off x="9587007" y="291365"/>
              <a:ext cx="718910" cy="718910"/>
            </a:xfrm>
            <a:prstGeom prst="rect">
              <a:avLst/>
            </a:prstGeom>
            <a:noFill/>
            <a:ln>
              <a:noFill/>
            </a:ln>
          </p:spPr>
        </p:pic>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0" name="Shape 1160"/>
        <p:cNvGrpSpPr/>
        <p:nvPr/>
      </p:nvGrpSpPr>
      <p:grpSpPr>
        <a:xfrm>
          <a:off x="0" y="0"/>
          <a:ext cx="0" cy="0"/>
          <a:chOff x="0" y="0"/>
          <a:chExt cx="0" cy="0"/>
        </a:xfrm>
      </p:grpSpPr>
      <p:sp>
        <p:nvSpPr>
          <p:cNvPr id="1161" name="Google Shape;1161;p62"/>
          <p:cNvSpPr txBox="1"/>
          <p:nvPr>
            <p:ph idx="12" type="sldNum"/>
          </p:nvPr>
        </p:nvSpPr>
        <p:spPr>
          <a:xfrm>
            <a:off x="10782300" y="6116320"/>
            <a:ext cx="11964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162" name="Google Shape;1162;p62"/>
          <p:cNvSpPr txBox="1"/>
          <p:nvPr>
            <p:ph idx="2" type="body"/>
          </p:nvPr>
        </p:nvSpPr>
        <p:spPr>
          <a:xfrm>
            <a:off x="1094122" y="262314"/>
            <a:ext cx="9548400" cy="710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Actividad</a:t>
            </a:r>
            <a:endParaRPr/>
          </a:p>
        </p:txBody>
      </p:sp>
      <p:sp>
        <p:nvSpPr>
          <p:cNvPr id="1163" name="Google Shape;1163;p62"/>
          <p:cNvSpPr txBox="1"/>
          <p:nvPr/>
        </p:nvSpPr>
        <p:spPr>
          <a:xfrm>
            <a:off x="4102942" y="2823845"/>
            <a:ext cx="7332000" cy="6051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2000"/>
              <a:buFont typeface="Noto Sans Symbols"/>
              <a:buNone/>
            </a:pPr>
            <a:r>
              <a:rPr b="1" lang="en-US" sz="2000">
                <a:solidFill>
                  <a:schemeClr val="accent1"/>
                </a:solidFill>
                <a:latin typeface="Rubik"/>
                <a:ea typeface="Rubik"/>
                <a:cs typeface="Rubik"/>
                <a:sym typeface="Rubik"/>
              </a:rPr>
              <a:t>Unidad 5 Lección 3.Actividad.Comparación de Archivos </a:t>
            </a:r>
            <a:endParaRPr b="1" sz="2000">
              <a:solidFill>
                <a:schemeClr val="accent1"/>
              </a:solidFill>
              <a:latin typeface="Rubik"/>
              <a:ea typeface="Rubik"/>
              <a:cs typeface="Rubik"/>
              <a:sym typeface="Rubik"/>
            </a:endParaRPr>
          </a:p>
        </p:txBody>
      </p:sp>
      <p:grpSp>
        <p:nvGrpSpPr>
          <p:cNvPr id="1164" name="Google Shape;1164;p62"/>
          <p:cNvGrpSpPr/>
          <p:nvPr/>
        </p:nvGrpSpPr>
        <p:grpSpPr>
          <a:xfrm>
            <a:off x="2305794" y="2273194"/>
            <a:ext cx="1398063" cy="1696801"/>
            <a:chOff x="4711290" y="1942774"/>
            <a:chExt cx="1950967" cy="2367850"/>
          </a:xfrm>
        </p:grpSpPr>
        <p:sp>
          <p:nvSpPr>
            <p:cNvPr id="1165" name="Google Shape;1165;p62"/>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166" name="Google Shape;1166;p62"/>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167" name="Google Shape;1167;p62"/>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168" name="Google Shape;1168;p62"/>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03 – Files, Folders, and Storage</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3" name="Shape 1173"/>
        <p:cNvGrpSpPr/>
        <p:nvPr/>
      </p:nvGrpSpPr>
      <p:grpSpPr>
        <a:xfrm>
          <a:off x="0" y="0"/>
          <a:ext cx="0" cy="0"/>
          <a:chOff x="0" y="0"/>
          <a:chExt cx="0" cy="0"/>
        </a:xfrm>
      </p:grpSpPr>
      <p:sp>
        <p:nvSpPr>
          <p:cNvPr id="1174" name="Google Shape;1174;p63"/>
          <p:cNvSpPr/>
          <p:nvPr/>
        </p:nvSpPr>
        <p:spPr>
          <a:xfrm>
            <a:off x="7144378" y="0"/>
            <a:ext cx="5047500" cy="5928600"/>
          </a:xfrm>
          <a:prstGeom prst="rect">
            <a:avLst/>
          </a:prstGeom>
          <a:solidFill>
            <a:schemeClr val="l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175" name="Google Shape;1175;p63"/>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176" name="Google Shape;1176;p63"/>
          <p:cNvSpPr txBox="1"/>
          <p:nvPr>
            <p:ph idx="1" type="body"/>
          </p:nvPr>
        </p:nvSpPr>
        <p:spPr>
          <a:xfrm>
            <a:off x="614998" y="578849"/>
            <a:ext cx="8742300" cy="50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Crear nuevas carpetas</a:t>
            </a:r>
            <a:endParaRPr/>
          </a:p>
        </p:txBody>
      </p:sp>
      <p:sp>
        <p:nvSpPr>
          <p:cNvPr id="1177" name="Google Shape;1177;p63"/>
          <p:cNvSpPr txBox="1"/>
          <p:nvPr/>
        </p:nvSpPr>
        <p:spPr>
          <a:xfrm>
            <a:off x="731956" y="2061887"/>
            <a:ext cx="5031000" cy="2031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Para crear una nueva carpeta, haz clic con el botón derecho en el escritorio, pero asegúrate de no hacer clic con el botón derecho en ningún icono.</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Se abrirá un gran menú especial. Pasa el ratón por encima de la palabra «Nuevo».</a:t>
            </a:r>
            <a:endParaRPr sz="1800">
              <a:solidFill>
                <a:schemeClr val="dk1"/>
              </a:solidFill>
              <a:latin typeface="Rubik Light"/>
              <a:ea typeface="Rubik Light"/>
              <a:cs typeface="Rubik Light"/>
              <a:sym typeface="Rubik Light"/>
            </a:endParaRPr>
          </a:p>
        </p:txBody>
      </p:sp>
      <p:sp>
        <p:nvSpPr>
          <p:cNvPr id="1178" name="Google Shape;1178;p63"/>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a:p>
            <a:pPr indent="0" lvl="0" marL="0" rtl="0" algn="l">
              <a:spcBef>
                <a:spcPts val="0"/>
              </a:spcBef>
              <a:spcAft>
                <a:spcPts val="0"/>
              </a:spcAft>
              <a:buNone/>
            </a:pPr>
            <a:r>
              <a:t/>
            </a:r>
            <a:endParaRPr/>
          </a:p>
        </p:txBody>
      </p:sp>
      <p:pic>
        <p:nvPicPr>
          <p:cNvPr id="1179" name="Google Shape;1179;p63"/>
          <p:cNvPicPr preferRelativeResize="0"/>
          <p:nvPr/>
        </p:nvPicPr>
        <p:blipFill rotWithShape="1">
          <a:blip r:embed="rId3">
            <a:alphaModFix/>
          </a:blip>
          <a:srcRect b="4246" l="9509" r="8084" t="5776"/>
          <a:stretch/>
        </p:blipFill>
        <p:spPr>
          <a:xfrm>
            <a:off x="7943522" y="1498882"/>
            <a:ext cx="3491558" cy="3860235"/>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4" name="Shape 1184"/>
        <p:cNvGrpSpPr/>
        <p:nvPr/>
      </p:nvGrpSpPr>
      <p:grpSpPr>
        <a:xfrm>
          <a:off x="0" y="0"/>
          <a:ext cx="0" cy="0"/>
          <a:chOff x="0" y="0"/>
          <a:chExt cx="0" cy="0"/>
        </a:xfrm>
      </p:grpSpPr>
      <p:sp>
        <p:nvSpPr>
          <p:cNvPr id="1185" name="Google Shape;1185;p64"/>
          <p:cNvSpPr/>
          <p:nvPr/>
        </p:nvSpPr>
        <p:spPr>
          <a:xfrm>
            <a:off x="7144378" y="0"/>
            <a:ext cx="5047622" cy="5928527"/>
          </a:xfrm>
          <a:prstGeom prst="rect">
            <a:avLst/>
          </a:prstGeom>
          <a:solidFill>
            <a:schemeClr val="l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186" name="Google Shape;1186;p6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187" name="Google Shape;1187;p64"/>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Crear nuevas carpetas</a:t>
            </a:r>
            <a:endParaRPr/>
          </a:p>
        </p:txBody>
      </p:sp>
      <p:sp>
        <p:nvSpPr>
          <p:cNvPr id="1188" name="Google Shape;1188;p64"/>
          <p:cNvSpPr txBox="1"/>
          <p:nvPr/>
        </p:nvSpPr>
        <p:spPr>
          <a:xfrm>
            <a:off x="614998" y="1894073"/>
            <a:ext cx="5343948"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Se abrirá una nueva lista con muchos tipos diferentes de archivos y carpetas que puedes crear.</a:t>
            </a:r>
            <a:endParaRPr/>
          </a:p>
          <a:p>
            <a:pPr indent="0" lvl="0" marL="0" marR="0" rtl="0" algn="l">
              <a:spcBef>
                <a:spcPts val="0"/>
              </a:spcBef>
              <a:spcAft>
                <a:spcPts val="0"/>
              </a:spcAft>
              <a:buNone/>
            </a:pPr>
            <a:r>
              <a:t/>
            </a:r>
            <a:endParaRPr b="1" sz="1800">
              <a:solidFill>
                <a:schemeClr val="dk1"/>
              </a:solidFill>
              <a:latin typeface="Rubik"/>
              <a:ea typeface="Rubik"/>
              <a:cs typeface="Rubik"/>
              <a:sym typeface="Rubik"/>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Busque la palabra «Carpeta» y haga clic en ella.</a:t>
            </a:r>
            <a:endParaRPr/>
          </a:p>
          <a:p>
            <a:pPr indent="0" lvl="0" marL="0" marR="0" rtl="0" algn="l">
              <a:spcBef>
                <a:spcPts val="0"/>
              </a:spcBef>
              <a:spcAft>
                <a:spcPts val="0"/>
              </a:spcAft>
              <a:buNone/>
            </a:pPr>
            <a:r>
              <a:t/>
            </a:r>
            <a:endParaRPr b="1" sz="1800">
              <a:solidFill>
                <a:schemeClr val="dk1"/>
              </a:solidFill>
              <a:latin typeface="Rubik"/>
              <a:ea typeface="Rubik"/>
              <a:cs typeface="Rubik"/>
              <a:sym typeface="Rubik"/>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Aparecerá una nueva carpeta en tu escritorio. </a:t>
            </a:r>
            <a:endParaRPr/>
          </a:p>
        </p:txBody>
      </p:sp>
      <p:sp>
        <p:nvSpPr>
          <p:cNvPr id="1189" name="Google Shape;1189;p6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sp>
        <p:nvSpPr>
          <p:cNvPr id="1190" name="Google Shape;1190;p64"/>
          <p:cNvSpPr txBox="1"/>
          <p:nvPr/>
        </p:nvSpPr>
        <p:spPr>
          <a:xfrm>
            <a:off x="713701" y="4463550"/>
            <a:ext cx="5577600" cy="369300"/>
          </a:xfrm>
          <a:prstGeom prst="rect">
            <a:avLst/>
          </a:prstGeom>
          <a:solidFill>
            <a:schemeClr val="accent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¡NO HAGA CLIC EN NINGÚN SITIO TODAVÍA!</a:t>
            </a:r>
            <a:endParaRPr b="1" sz="1800">
              <a:solidFill>
                <a:schemeClr val="dk1"/>
              </a:solidFill>
              <a:latin typeface="Rubik"/>
              <a:ea typeface="Rubik"/>
              <a:cs typeface="Rubik"/>
              <a:sym typeface="Rubik"/>
            </a:endParaRPr>
          </a:p>
        </p:txBody>
      </p:sp>
      <p:pic>
        <p:nvPicPr>
          <p:cNvPr id="1191" name="Google Shape;1191;p64"/>
          <p:cNvPicPr preferRelativeResize="0"/>
          <p:nvPr/>
        </p:nvPicPr>
        <p:blipFill rotWithShape="1">
          <a:blip r:embed="rId3">
            <a:alphaModFix/>
          </a:blip>
          <a:srcRect b="0" l="0" r="0" t="0"/>
          <a:stretch/>
        </p:blipFill>
        <p:spPr>
          <a:xfrm>
            <a:off x="7462712" y="1227334"/>
            <a:ext cx="4410953" cy="4152330"/>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6" name="Shape 1196"/>
        <p:cNvGrpSpPr/>
        <p:nvPr/>
      </p:nvGrpSpPr>
      <p:grpSpPr>
        <a:xfrm>
          <a:off x="0" y="0"/>
          <a:ext cx="0" cy="0"/>
          <a:chOff x="0" y="0"/>
          <a:chExt cx="0" cy="0"/>
        </a:xfrm>
      </p:grpSpPr>
      <p:sp>
        <p:nvSpPr>
          <p:cNvPr id="1197" name="Google Shape;1197;p65"/>
          <p:cNvSpPr/>
          <p:nvPr/>
        </p:nvSpPr>
        <p:spPr>
          <a:xfrm>
            <a:off x="7144378" y="0"/>
            <a:ext cx="5047622" cy="5928527"/>
          </a:xfrm>
          <a:prstGeom prst="rect">
            <a:avLst/>
          </a:prstGeom>
          <a:solidFill>
            <a:schemeClr val="l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198" name="Google Shape;1198;p65"/>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199" name="Google Shape;1199;p65"/>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Crear nuevas carpetas</a:t>
            </a:r>
            <a:endParaRPr/>
          </a:p>
        </p:txBody>
      </p:sp>
      <p:sp>
        <p:nvSpPr>
          <p:cNvPr id="1200" name="Google Shape;1200;p65"/>
          <p:cNvSpPr txBox="1"/>
          <p:nvPr/>
        </p:nvSpPr>
        <p:spPr>
          <a:xfrm>
            <a:off x="612092" y="1478336"/>
            <a:ext cx="5969577" cy="34163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En cuanto creas una nueva carpeta, inmediatamente tienes la opción de escribir el nombre debajo del icono de la carpeta. </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Escribe «Archivos de clase», pulsa Intro (o haz clic) y ya tendrás tu nueva carpeta.</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Ahora que tenemos otra carpeta, podemos hablar de mover archivos en el ordenador.</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¿Alguien recuerda cómo se mueven las cosas en el escritorio? </a:t>
            </a:r>
            <a:endParaRPr sz="1800">
              <a:solidFill>
                <a:schemeClr val="dk1"/>
              </a:solidFill>
              <a:latin typeface="Rubik Light"/>
              <a:ea typeface="Rubik Light"/>
              <a:cs typeface="Rubik Light"/>
              <a:sym typeface="Rubik Light"/>
            </a:endParaRPr>
          </a:p>
        </p:txBody>
      </p:sp>
      <p:sp>
        <p:nvSpPr>
          <p:cNvPr id="1201" name="Google Shape;1201;p6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pic>
        <p:nvPicPr>
          <p:cNvPr id="1202" name="Google Shape;1202;p65"/>
          <p:cNvPicPr preferRelativeResize="0"/>
          <p:nvPr/>
        </p:nvPicPr>
        <p:blipFill rotWithShape="1">
          <a:blip r:embed="rId3">
            <a:alphaModFix/>
          </a:blip>
          <a:srcRect b="0" l="0" r="0" t="0"/>
          <a:stretch/>
        </p:blipFill>
        <p:spPr>
          <a:xfrm>
            <a:off x="8472984" y="828880"/>
            <a:ext cx="2301696" cy="2368736"/>
          </a:xfrm>
          <a:prstGeom prst="rect">
            <a:avLst/>
          </a:prstGeom>
          <a:noFill/>
          <a:ln>
            <a:noFill/>
          </a:ln>
        </p:spPr>
      </p:pic>
      <p:pic>
        <p:nvPicPr>
          <p:cNvPr id="1203" name="Google Shape;1203;p65"/>
          <p:cNvPicPr preferRelativeResize="0"/>
          <p:nvPr/>
        </p:nvPicPr>
        <p:blipFill rotWithShape="1">
          <a:blip r:embed="rId4">
            <a:alphaModFix/>
          </a:blip>
          <a:srcRect b="0" l="0" r="0" t="0"/>
          <a:stretch/>
        </p:blipFill>
        <p:spPr>
          <a:xfrm>
            <a:off x="8710067" y="3385409"/>
            <a:ext cx="2329340" cy="2244637"/>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8" name="Shape 1208"/>
        <p:cNvGrpSpPr/>
        <p:nvPr/>
      </p:nvGrpSpPr>
      <p:grpSpPr>
        <a:xfrm>
          <a:off x="0" y="0"/>
          <a:ext cx="0" cy="0"/>
          <a:chOff x="0" y="0"/>
          <a:chExt cx="0" cy="0"/>
        </a:xfrm>
      </p:grpSpPr>
      <p:sp>
        <p:nvSpPr>
          <p:cNvPr id="1209" name="Google Shape;1209;p66"/>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10" name="Google Shape;1210;p66"/>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Mover</a:t>
            </a:r>
            <a:r>
              <a:rPr lang="en-US"/>
              <a:t> archivos</a:t>
            </a:r>
            <a:endParaRPr/>
          </a:p>
        </p:txBody>
      </p:sp>
      <p:sp>
        <p:nvSpPr>
          <p:cNvPr id="1211" name="Google Shape;1211;p66"/>
          <p:cNvSpPr txBox="1"/>
          <p:nvPr/>
        </p:nvSpPr>
        <p:spPr>
          <a:xfrm>
            <a:off x="737398" y="1648838"/>
            <a:ext cx="10540201" cy="2893100"/>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400"/>
              <a:buFont typeface="Rubik"/>
              <a:buAutoNum type="arabicPeriod"/>
            </a:pPr>
            <a:r>
              <a:rPr lang="en-US" sz="1400">
                <a:solidFill>
                  <a:schemeClr val="dk1"/>
                </a:solidFill>
                <a:latin typeface="Rubik Light"/>
                <a:ea typeface="Rubik Light"/>
                <a:cs typeface="Rubik Light"/>
                <a:sym typeface="Rubik Light"/>
              </a:rPr>
              <a:t>Vuelva a abrir la carpeta «Ejemplos de archivos» de su escritorio.</a:t>
            </a:r>
            <a:endParaRPr/>
          </a:p>
          <a:p>
            <a:pPr indent="-342900" lvl="0" marL="342900" marR="0" rtl="0" algn="l">
              <a:spcBef>
                <a:spcPts val="0"/>
              </a:spcBef>
              <a:spcAft>
                <a:spcPts val="0"/>
              </a:spcAft>
              <a:buClr>
                <a:schemeClr val="dk1"/>
              </a:buClr>
              <a:buSzPts val="1400"/>
              <a:buFont typeface="Rubik"/>
              <a:buAutoNum type="arabicPeriod"/>
            </a:pPr>
            <a:r>
              <a:rPr lang="en-US" sz="1400">
                <a:solidFill>
                  <a:schemeClr val="dk1"/>
                </a:solidFill>
                <a:latin typeface="Rubik Light"/>
                <a:ea typeface="Rubik Light"/>
                <a:cs typeface="Rubik Light"/>
                <a:sym typeface="Rubik Light"/>
              </a:rPr>
              <a:t>Busque el archivo de documento Word.</a:t>
            </a:r>
            <a:endParaRPr/>
          </a:p>
          <a:p>
            <a:pPr indent="-342900" lvl="0" marL="342900" marR="0" rtl="0" algn="l">
              <a:spcBef>
                <a:spcPts val="0"/>
              </a:spcBef>
              <a:spcAft>
                <a:spcPts val="0"/>
              </a:spcAft>
              <a:buClr>
                <a:schemeClr val="dk1"/>
              </a:buClr>
              <a:buSzPts val="1400"/>
              <a:buFont typeface="Rubik"/>
              <a:buAutoNum type="arabicPeriod"/>
            </a:pPr>
            <a:r>
              <a:rPr lang="en-US" sz="1400">
                <a:solidFill>
                  <a:schemeClr val="dk1"/>
                </a:solidFill>
                <a:latin typeface="Rubik Light"/>
                <a:ea typeface="Rubik Light"/>
                <a:cs typeface="Rubik Light"/>
                <a:sym typeface="Rubik Light"/>
              </a:rPr>
              <a:t>Mantenga pulsado el nombre/icono. Mueva el ratón a un espacio vacío del Escritorio y «suéltelo» (suelte el ratón).</a:t>
            </a:r>
            <a:endParaRPr/>
          </a:p>
          <a:p>
            <a:pPr indent="-254000" lvl="0" marL="34290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¿Qué ocurre con el archivo?</a:t>
            </a:r>
            <a:endParaRPr/>
          </a:p>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¿Y si quiero mover este documento de Word a mi nueva carpeta de clase?</a:t>
            </a:r>
            <a:endParaRPr/>
          </a:p>
          <a:p>
            <a:pPr indent="0" lvl="0" marL="0" marR="0" rtl="0" algn="l">
              <a:spcBef>
                <a:spcPts val="0"/>
              </a:spcBef>
              <a:spcAft>
                <a:spcPts val="0"/>
              </a:spcAft>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Cierra las ventanas que tengas abiertas en la pantalla para poder ver todos los iconos del escritorio.</a:t>
            </a:r>
            <a:endParaRPr/>
          </a:p>
          <a:p>
            <a:pPr indent="0" lvl="0" marL="0" marR="0" rtl="0" algn="l">
              <a:spcBef>
                <a:spcPts val="0"/>
              </a:spcBef>
              <a:spcAft>
                <a:spcPts val="0"/>
              </a:spcAft>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Haz clic y mantén pulsado sobre el archivo del documento de Word. Arrastra el ratón hasta la nueva carpeta hasta que el archivo parezca estar justo encima de la carpeta de la clase. A continuación, suelta el archivo en la carpeta y suelta el ratón.</a:t>
            </a:r>
            <a:endParaRPr/>
          </a:p>
          <a:p>
            <a:pPr indent="0" lvl="0" marL="0" marR="0" rtl="0" algn="l">
              <a:spcBef>
                <a:spcPts val="0"/>
              </a:spcBef>
              <a:spcAft>
                <a:spcPts val="0"/>
              </a:spcAft>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Abra nuestra nueva carpeta de archivos de clase para asegurarse de que podemos ver nuestro documento de Word en el interior.</a:t>
            </a:r>
            <a:endParaRPr/>
          </a:p>
        </p:txBody>
      </p:sp>
      <p:sp>
        <p:nvSpPr>
          <p:cNvPr id="1212" name="Google Shape;1212;p6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a:p>
            <a:pPr indent="0" lvl="0" marL="0" rtl="0" algn="l">
              <a:spcBef>
                <a:spcPts val="0"/>
              </a:spcBef>
              <a:spcAft>
                <a:spcPts val="0"/>
              </a:spcAft>
              <a:buNone/>
            </a:pPr>
            <a:r>
              <a:t/>
            </a:r>
            <a:endParaRPr/>
          </a:p>
        </p:txBody>
      </p:sp>
      <p:sp>
        <p:nvSpPr>
          <p:cNvPr id="1213" name="Google Shape;1213;p66"/>
          <p:cNvSpPr txBox="1"/>
          <p:nvPr/>
        </p:nvSpPr>
        <p:spPr>
          <a:xfrm>
            <a:off x="737399" y="5209162"/>
            <a:ext cx="901955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400"/>
              <a:buFont typeface="Rubik"/>
              <a:buNone/>
            </a:pPr>
            <a:r>
              <a:rPr b="1" lang="en-US" sz="1400">
                <a:solidFill>
                  <a:schemeClr val="dk1"/>
                </a:solidFill>
                <a:latin typeface="Rubik"/>
                <a:ea typeface="Rubik"/>
                <a:cs typeface="Rubik"/>
                <a:sym typeface="Rubik"/>
              </a:rPr>
              <a:t>Actividad:</a:t>
            </a:r>
            <a:endParaRPr/>
          </a:p>
          <a:p>
            <a:pPr indent="0" lvl="0" marL="0" marR="0" rtl="0" algn="l">
              <a:spcBef>
                <a:spcPts val="0"/>
              </a:spcBef>
              <a:spcAft>
                <a:spcPts val="0"/>
              </a:spcAft>
              <a:buClr>
                <a:schemeClr val="dk1"/>
              </a:buClr>
              <a:buSzPts val="1400"/>
              <a:buFont typeface="Rubik"/>
              <a:buNone/>
            </a:pPr>
            <a:r>
              <a:rPr b="1" lang="en-US" sz="1400">
                <a:solidFill>
                  <a:schemeClr val="dk1"/>
                </a:solidFill>
                <a:latin typeface="Rubik"/>
                <a:ea typeface="Rubik"/>
                <a:cs typeface="Rubik"/>
                <a:sym typeface="Rubik"/>
              </a:rPr>
              <a:t>Mueva el archivo de película de la carpeta «File examples» a nuestra nueva carpeta «Class Files».</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8" name="Shape 1218"/>
        <p:cNvGrpSpPr/>
        <p:nvPr/>
      </p:nvGrpSpPr>
      <p:grpSpPr>
        <a:xfrm>
          <a:off x="0" y="0"/>
          <a:ext cx="0" cy="0"/>
          <a:chOff x="0" y="0"/>
          <a:chExt cx="0" cy="0"/>
        </a:xfrm>
      </p:grpSpPr>
      <p:sp>
        <p:nvSpPr>
          <p:cNvPr id="1219" name="Google Shape;1219;p67"/>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20" name="Google Shape;1220;p67"/>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Tipos de almacenamiento</a:t>
            </a:r>
            <a:endParaRPr/>
          </a:p>
        </p:txBody>
      </p:sp>
      <p:sp>
        <p:nvSpPr>
          <p:cNvPr id="1221" name="Google Shape;1221;p67"/>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a:p>
            <a:pPr indent="0" lvl="0" marL="0" rtl="0" algn="l">
              <a:spcBef>
                <a:spcPts val="0"/>
              </a:spcBef>
              <a:spcAft>
                <a:spcPts val="0"/>
              </a:spcAft>
              <a:buNone/>
            </a:pPr>
            <a:r>
              <a:t/>
            </a:r>
            <a:endParaRPr/>
          </a:p>
        </p:txBody>
      </p:sp>
      <p:sp>
        <p:nvSpPr>
          <p:cNvPr id="1222" name="Google Shape;1222;p67"/>
          <p:cNvSpPr/>
          <p:nvPr/>
        </p:nvSpPr>
        <p:spPr>
          <a:xfrm>
            <a:off x="9559788" y="2791187"/>
            <a:ext cx="1955890" cy="1568182"/>
          </a:xfrm>
          <a:custGeom>
            <a:rect b="b" l="l" r="r" t="t"/>
            <a:pathLst>
              <a:path extrusionOk="0" h="1568182" w="1955890">
                <a:moveTo>
                  <a:pt x="1952530" y="633923"/>
                </a:moveTo>
                <a:cubicBezTo>
                  <a:pt x="1962436" y="706980"/>
                  <a:pt x="1949577" y="775941"/>
                  <a:pt x="1925288" y="845664"/>
                </a:cubicBezTo>
                <a:cubicBezTo>
                  <a:pt x="1864424" y="1020448"/>
                  <a:pt x="1808893" y="1197232"/>
                  <a:pt x="1750504" y="1372873"/>
                </a:cubicBezTo>
                <a:cubicBezTo>
                  <a:pt x="1703546" y="1514033"/>
                  <a:pt x="1628013" y="1568040"/>
                  <a:pt x="1478852" y="1568040"/>
                </a:cubicBezTo>
                <a:cubicBezTo>
                  <a:pt x="1078992" y="1568231"/>
                  <a:pt x="679133" y="1568231"/>
                  <a:pt x="279368" y="1568040"/>
                </a:cubicBezTo>
                <a:cubicBezTo>
                  <a:pt x="95917" y="1567945"/>
                  <a:pt x="5144" y="1476791"/>
                  <a:pt x="3810" y="1291244"/>
                </a:cubicBezTo>
                <a:cubicBezTo>
                  <a:pt x="2191" y="1071978"/>
                  <a:pt x="1238" y="852617"/>
                  <a:pt x="0" y="633352"/>
                </a:cubicBezTo>
                <a:cubicBezTo>
                  <a:pt x="1238" y="508289"/>
                  <a:pt x="2000" y="383130"/>
                  <a:pt x="3810" y="258067"/>
                </a:cubicBezTo>
                <a:cubicBezTo>
                  <a:pt x="6001" y="98714"/>
                  <a:pt x="98965" y="4321"/>
                  <a:pt x="258032" y="1273"/>
                </a:cubicBezTo>
                <a:cubicBezTo>
                  <a:pt x="344234" y="-442"/>
                  <a:pt x="430625" y="3559"/>
                  <a:pt x="516731" y="320"/>
                </a:cubicBezTo>
                <a:cubicBezTo>
                  <a:pt x="614744" y="-3394"/>
                  <a:pt x="697992" y="24895"/>
                  <a:pt x="761333" y="101000"/>
                </a:cubicBezTo>
                <a:cubicBezTo>
                  <a:pt x="800195" y="147672"/>
                  <a:pt x="847154" y="163579"/>
                  <a:pt x="907637" y="162722"/>
                </a:cubicBezTo>
                <a:cubicBezTo>
                  <a:pt x="1105091" y="159959"/>
                  <a:pt x="1302639" y="159769"/>
                  <a:pt x="1500092" y="162722"/>
                </a:cubicBezTo>
                <a:cubicBezTo>
                  <a:pt x="1628204" y="164627"/>
                  <a:pt x="1716405" y="257114"/>
                  <a:pt x="1722311" y="385321"/>
                </a:cubicBezTo>
                <a:cubicBezTo>
                  <a:pt x="1723549" y="412086"/>
                  <a:pt x="1714214" y="440566"/>
                  <a:pt x="1734788" y="471141"/>
                </a:cubicBezTo>
                <a:cubicBezTo>
                  <a:pt x="1838516" y="478571"/>
                  <a:pt x="1908810" y="538864"/>
                  <a:pt x="1952625" y="633923"/>
                </a:cubicBezTo>
                <a:close/>
                <a:moveTo>
                  <a:pt x="1087374" y="628589"/>
                </a:moveTo>
                <a:cubicBezTo>
                  <a:pt x="884492" y="628589"/>
                  <a:pt x="681704" y="629637"/>
                  <a:pt x="478822" y="627923"/>
                </a:cubicBezTo>
                <a:cubicBezTo>
                  <a:pt x="418148" y="627446"/>
                  <a:pt x="382524" y="646973"/>
                  <a:pt x="362998" y="709266"/>
                </a:cubicBezTo>
                <a:cubicBezTo>
                  <a:pt x="304514" y="896337"/>
                  <a:pt x="239554" y="1081408"/>
                  <a:pt x="178308" y="1267717"/>
                </a:cubicBezTo>
                <a:cubicBezTo>
                  <a:pt x="143351" y="1374016"/>
                  <a:pt x="171069" y="1412116"/>
                  <a:pt x="284131" y="1412306"/>
                </a:cubicBezTo>
                <a:cubicBezTo>
                  <a:pt x="681514" y="1412973"/>
                  <a:pt x="1078897" y="1411735"/>
                  <a:pt x="1476185" y="1413354"/>
                </a:cubicBezTo>
                <a:cubicBezTo>
                  <a:pt x="1544574" y="1413640"/>
                  <a:pt x="1582579" y="1388780"/>
                  <a:pt x="1603629" y="1321628"/>
                </a:cubicBezTo>
                <a:cubicBezTo>
                  <a:pt x="1661541" y="1136748"/>
                  <a:pt x="1725263" y="953773"/>
                  <a:pt x="1786033" y="769750"/>
                </a:cubicBezTo>
                <a:cubicBezTo>
                  <a:pt x="1820513" y="665356"/>
                  <a:pt x="1795558" y="629256"/>
                  <a:pt x="1687449" y="628875"/>
                </a:cubicBezTo>
                <a:cubicBezTo>
                  <a:pt x="1487424" y="628113"/>
                  <a:pt x="1287304" y="628685"/>
                  <a:pt x="1087279" y="628685"/>
                </a:cubicBezTo>
                <a:close/>
                <a:moveTo>
                  <a:pt x="1561052" y="462664"/>
                </a:moveTo>
                <a:cubicBezTo>
                  <a:pt x="1578007" y="335981"/>
                  <a:pt x="1561814" y="315979"/>
                  <a:pt x="1442847" y="315884"/>
                </a:cubicBezTo>
                <a:cubicBezTo>
                  <a:pt x="1265206" y="315788"/>
                  <a:pt x="1087374" y="312550"/>
                  <a:pt x="909828" y="317122"/>
                </a:cubicBezTo>
                <a:cubicBezTo>
                  <a:pt x="805720" y="319789"/>
                  <a:pt x="719423" y="292357"/>
                  <a:pt x="651796" y="211299"/>
                </a:cubicBezTo>
                <a:cubicBezTo>
                  <a:pt x="630269" y="185486"/>
                  <a:pt x="605219" y="160245"/>
                  <a:pt x="569595" y="159674"/>
                </a:cubicBezTo>
                <a:cubicBezTo>
                  <a:pt x="458724" y="157673"/>
                  <a:pt x="347758" y="156340"/>
                  <a:pt x="236887" y="159102"/>
                </a:cubicBezTo>
                <a:cubicBezTo>
                  <a:pt x="193929" y="160150"/>
                  <a:pt x="163544" y="185963"/>
                  <a:pt x="163354" y="233588"/>
                </a:cubicBezTo>
                <a:cubicBezTo>
                  <a:pt x="162782" y="413229"/>
                  <a:pt x="163163" y="592775"/>
                  <a:pt x="163163" y="772417"/>
                </a:cubicBezTo>
                <a:cubicBezTo>
                  <a:pt x="183737" y="750414"/>
                  <a:pt x="193167" y="725840"/>
                  <a:pt x="201359" y="700789"/>
                </a:cubicBezTo>
                <a:cubicBezTo>
                  <a:pt x="262890" y="513813"/>
                  <a:pt x="324422" y="469236"/>
                  <a:pt x="522446" y="469236"/>
                </a:cubicBezTo>
                <a:cubicBezTo>
                  <a:pt x="841724" y="469236"/>
                  <a:pt x="1161002" y="469427"/>
                  <a:pt x="1480185" y="468855"/>
                </a:cubicBezTo>
                <a:cubicBezTo>
                  <a:pt x="1507141" y="468855"/>
                  <a:pt x="1535240" y="475523"/>
                  <a:pt x="1560957" y="462664"/>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223" name="Google Shape;1223;p67"/>
          <p:cNvSpPr/>
          <p:nvPr/>
        </p:nvSpPr>
        <p:spPr>
          <a:xfrm>
            <a:off x="9724011" y="3419006"/>
            <a:ext cx="1636388" cy="785442"/>
          </a:xfrm>
          <a:custGeom>
            <a:rect b="b" l="l" r="r" t="t"/>
            <a:pathLst>
              <a:path extrusionOk="0" h="785442" w="1636388">
                <a:moveTo>
                  <a:pt x="923151" y="770"/>
                </a:moveTo>
                <a:cubicBezTo>
                  <a:pt x="1123176" y="770"/>
                  <a:pt x="1323296" y="199"/>
                  <a:pt x="1523321" y="961"/>
                </a:cubicBezTo>
                <a:cubicBezTo>
                  <a:pt x="1631525" y="1437"/>
                  <a:pt x="1656385" y="37442"/>
                  <a:pt x="1621905" y="141836"/>
                </a:cubicBezTo>
                <a:cubicBezTo>
                  <a:pt x="1561135" y="325764"/>
                  <a:pt x="1497413" y="508834"/>
                  <a:pt x="1439501" y="693714"/>
                </a:cubicBezTo>
                <a:cubicBezTo>
                  <a:pt x="1418451" y="760866"/>
                  <a:pt x="1380446" y="785726"/>
                  <a:pt x="1312056" y="785440"/>
                </a:cubicBezTo>
                <a:cubicBezTo>
                  <a:pt x="914673" y="783821"/>
                  <a:pt x="517386" y="785059"/>
                  <a:pt x="120003" y="784392"/>
                </a:cubicBezTo>
                <a:cubicBezTo>
                  <a:pt x="6846" y="784202"/>
                  <a:pt x="-20777" y="746197"/>
                  <a:pt x="14180" y="639803"/>
                </a:cubicBezTo>
                <a:cubicBezTo>
                  <a:pt x="75330" y="453494"/>
                  <a:pt x="140291" y="268518"/>
                  <a:pt x="198870" y="81352"/>
                </a:cubicBezTo>
                <a:cubicBezTo>
                  <a:pt x="218396" y="19058"/>
                  <a:pt x="254019" y="-468"/>
                  <a:pt x="314694" y="8"/>
                </a:cubicBezTo>
                <a:cubicBezTo>
                  <a:pt x="517481" y="1723"/>
                  <a:pt x="720363" y="675"/>
                  <a:pt x="923246" y="675"/>
                </a:cubicBezTo>
                <a:close/>
              </a:path>
            </a:pathLst>
          </a:custGeom>
          <a:solidFill>
            <a:srgbClr val="FFCD3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224" name="Google Shape;1224;p67"/>
          <p:cNvSpPr/>
          <p:nvPr/>
        </p:nvSpPr>
        <p:spPr>
          <a:xfrm>
            <a:off x="9722961" y="2948721"/>
            <a:ext cx="1403625" cy="614883"/>
          </a:xfrm>
          <a:custGeom>
            <a:rect b="b" l="l" r="r" t="t"/>
            <a:pathLst>
              <a:path extrusionOk="0" h="614883" w="1403625">
                <a:moveTo>
                  <a:pt x="1397879" y="305130"/>
                </a:moveTo>
                <a:cubicBezTo>
                  <a:pt x="1372161" y="317989"/>
                  <a:pt x="1344063" y="311322"/>
                  <a:pt x="1317107" y="311322"/>
                </a:cubicBezTo>
                <a:cubicBezTo>
                  <a:pt x="997829" y="311893"/>
                  <a:pt x="678551" y="311607"/>
                  <a:pt x="359368" y="311703"/>
                </a:cubicBezTo>
                <a:cubicBezTo>
                  <a:pt x="161343" y="311703"/>
                  <a:pt x="99812" y="356280"/>
                  <a:pt x="38280" y="543255"/>
                </a:cubicBezTo>
                <a:cubicBezTo>
                  <a:pt x="30089" y="568211"/>
                  <a:pt x="20659" y="592785"/>
                  <a:pt x="85" y="614883"/>
                </a:cubicBezTo>
                <a:cubicBezTo>
                  <a:pt x="85" y="435242"/>
                  <a:pt x="-201" y="255696"/>
                  <a:pt x="276" y="76054"/>
                </a:cubicBezTo>
                <a:cubicBezTo>
                  <a:pt x="371" y="28429"/>
                  <a:pt x="30756" y="2616"/>
                  <a:pt x="73809" y="1569"/>
                </a:cubicBezTo>
                <a:cubicBezTo>
                  <a:pt x="184680" y="-1194"/>
                  <a:pt x="295646" y="140"/>
                  <a:pt x="406517" y="2140"/>
                </a:cubicBezTo>
                <a:cubicBezTo>
                  <a:pt x="442236" y="2807"/>
                  <a:pt x="467191" y="28048"/>
                  <a:pt x="488718" y="53766"/>
                </a:cubicBezTo>
                <a:cubicBezTo>
                  <a:pt x="556345" y="134728"/>
                  <a:pt x="642546" y="162160"/>
                  <a:pt x="746750" y="159588"/>
                </a:cubicBezTo>
                <a:cubicBezTo>
                  <a:pt x="924296" y="155016"/>
                  <a:pt x="1102032" y="158255"/>
                  <a:pt x="1279769" y="158350"/>
                </a:cubicBezTo>
                <a:cubicBezTo>
                  <a:pt x="1398736" y="158350"/>
                  <a:pt x="1414929" y="178353"/>
                  <a:pt x="1397974" y="305130"/>
                </a:cubicBezTo>
                <a:close/>
              </a:path>
            </a:pathLst>
          </a:custGeom>
          <a:solidFill>
            <a:srgbClr val="DDAF2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225" name="Google Shape;1225;p67"/>
          <p:cNvSpPr/>
          <p:nvPr/>
        </p:nvSpPr>
        <p:spPr>
          <a:xfrm>
            <a:off x="10081859" y="1823603"/>
            <a:ext cx="708706" cy="713433"/>
          </a:xfrm>
          <a:prstGeom prst="downArrow">
            <a:avLst>
              <a:gd fmla="val 50000" name="adj1"/>
              <a:gd fmla="val 51418"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226" name="Google Shape;1226;p67"/>
          <p:cNvSpPr txBox="1"/>
          <p:nvPr/>
        </p:nvSpPr>
        <p:spPr>
          <a:xfrm>
            <a:off x="1946652" y="2386830"/>
            <a:ext cx="2445144" cy="33573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Arial"/>
              <a:buNone/>
            </a:pPr>
            <a:r>
              <a:rPr b="1" lang="en-US" sz="3600">
                <a:solidFill>
                  <a:schemeClr val="dk1"/>
                </a:solidFill>
                <a:latin typeface="Rubik"/>
                <a:ea typeface="Rubik"/>
                <a:cs typeface="Rubik"/>
                <a:sym typeface="Rubik"/>
              </a:rPr>
              <a:t>disco duro</a:t>
            </a:r>
            <a:endParaRPr b="1" sz="3600">
              <a:solidFill>
                <a:schemeClr val="dk1"/>
              </a:solidFill>
              <a:latin typeface="Rubik"/>
              <a:ea typeface="Rubik"/>
              <a:cs typeface="Rubik"/>
              <a:sym typeface="Rubik"/>
            </a:endParaRPr>
          </a:p>
        </p:txBody>
      </p:sp>
      <p:sp>
        <p:nvSpPr>
          <p:cNvPr id="1227" name="Google Shape;1227;p67"/>
          <p:cNvSpPr/>
          <p:nvPr/>
        </p:nvSpPr>
        <p:spPr>
          <a:xfrm>
            <a:off x="1546601" y="2358528"/>
            <a:ext cx="335699" cy="391071"/>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400"/>
              <a:buFont typeface="Arial"/>
              <a:buNone/>
            </a:pPr>
            <a:r>
              <a:rPr b="1" lang="en-US" sz="2400">
                <a:solidFill>
                  <a:schemeClr val="dk1"/>
                </a:solidFill>
                <a:latin typeface="Rubik"/>
                <a:ea typeface="Rubik"/>
                <a:cs typeface="Rubik"/>
                <a:sym typeface="Rubik"/>
              </a:rPr>
              <a:t>1</a:t>
            </a:r>
            <a:endParaRPr b="1" sz="2400">
              <a:solidFill>
                <a:schemeClr val="dk1"/>
              </a:solidFill>
              <a:latin typeface="Rubik"/>
              <a:ea typeface="Rubik"/>
              <a:cs typeface="Rubik"/>
              <a:sym typeface="Rubik"/>
            </a:endParaRPr>
          </a:p>
        </p:txBody>
      </p:sp>
      <p:sp>
        <p:nvSpPr>
          <p:cNvPr id="1228" name="Google Shape;1228;p67"/>
          <p:cNvSpPr txBox="1"/>
          <p:nvPr/>
        </p:nvSpPr>
        <p:spPr>
          <a:xfrm>
            <a:off x="1946651" y="3398639"/>
            <a:ext cx="2891341" cy="33573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4000"/>
              <a:buFont typeface="Arial"/>
              <a:buNone/>
            </a:pPr>
            <a:r>
              <a:rPr b="1" lang="en-US" sz="4000">
                <a:solidFill>
                  <a:schemeClr val="dk1"/>
                </a:solidFill>
                <a:latin typeface="Rubik"/>
                <a:ea typeface="Rubik"/>
                <a:cs typeface="Rubik"/>
                <a:sym typeface="Rubik"/>
              </a:rPr>
              <a:t>unidad flash</a:t>
            </a:r>
            <a:endParaRPr/>
          </a:p>
        </p:txBody>
      </p:sp>
      <p:sp>
        <p:nvSpPr>
          <p:cNvPr id="1229" name="Google Shape;1229;p67"/>
          <p:cNvSpPr/>
          <p:nvPr/>
        </p:nvSpPr>
        <p:spPr>
          <a:xfrm>
            <a:off x="1546601" y="3370337"/>
            <a:ext cx="335699" cy="391071"/>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400"/>
              <a:buFont typeface="Arial"/>
              <a:buNone/>
            </a:pPr>
            <a:r>
              <a:rPr b="1" lang="en-US" sz="2400">
                <a:solidFill>
                  <a:schemeClr val="dk1"/>
                </a:solidFill>
                <a:latin typeface="Rubik"/>
                <a:ea typeface="Rubik"/>
                <a:cs typeface="Rubik"/>
                <a:sym typeface="Rubik"/>
              </a:rPr>
              <a:t>2</a:t>
            </a:r>
            <a:endParaRPr/>
          </a:p>
        </p:txBody>
      </p:sp>
      <p:sp>
        <p:nvSpPr>
          <p:cNvPr id="1230" name="Google Shape;1230;p67"/>
          <p:cNvSpPr txBox="1"/>
          <p:nvPr/>
        </p:nvSpPr>
        <p:spPr>
          <a:xfrm>
            <a:off x="1946651" y="4382146"/>
            <a:ext cx="3776815" cy="33573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Arial"/>
              <a:buNone/>
            </a:pPr>
            <a:r>
              <a:rPr b="1" lang="en-US" sz="3600">
                <a:solidFill>
                  <a:schemeClr val="dk1"/>
                </a:solidFill>
                <a:latin typeface="Rubik"/>
                <a:ea typeface="Rubik"/>
                <a:cs typeface="Rubik"/>
                <a:sym typeface="Rubik"/>
              </a:rPr>
              <a:t>unidad en la nube</a:t>
            </a:r>
            <a:endParaRPr b="1" sz="3600">
              <a:solidFill>
                <a:schemeClr val="dk1"/>
              </a:solidFill>
              <a:latin typeface="Rubik"/>
              <a:ea typeface="Rubik"/>
              <a:cs typeface="Rubik"/>
              <a:sym typeface="Rubik"/>
            </a:endParaRPr>
          </a:p>
        </p:txBody>
      </p:sp>
      <p:sp>
        <p:nvSpPr>
          <p:cNvPr id="1231" name="Google Shape;1231;p67"/>
          <p:cNvSpPr/>
          <p:nvPr/>
        </p:nvSpPr>
        <p:spPr>
          <a:xfrm>
            <a:off x="1546601" y="4353844"/>
            <a:ext cx="335699" cy="391071"/>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400"/>
              <a:buFont typeface="Arial"/>
              <a:buNone/>
            </a:pPr>
            <a:r>
              <a:rPr b="1" lang="en-US" sz="2400">
                <a:solidFill>
                  <a:schemeClr val="dk1"/>
                </a:solidFill>
                <a:latin typeface="Rubik"/>
                <a:ea typeface="Rubik"/>
                <a:cs typeface="Rubik"/>
                <a:sym typeface="Rubik"/>
              </a:rPr>
              <a:t>3</a:t>
            </a:r>
            <a:endParaRPr/>
          </a:p>
        </p:txBody>
      </p:sp>
      <p:pic>
        <p:nvPicPr>
          <p:cNvPr descr="Une image contenant capture d’écran, symbole, Graphique, cercle&#10;&#10;Description générée automatiquement" id="1232" name="Google Shape;1232;p67"/>
          <p:cNvPicPr preferRelativeResize="0"/>
          <p:nvPr/>
        </p:nvPicPr>
        <p:blipFill rotWithShape="1">
          <a:blip r:embed="rId3">
            <a:alphaModFix/>
          </a:blip>
          <a:srcRect b="0" l="0" r="0" t="0"/>
          <a:stretch/>
        </p:blipFill>
        <p:spPr>
          <a:xfrm>
            <a:off x="5730087" y="2345575"/>
            <a:ext cx="731825" cy="731825"/>
          </a:xfrm>
          <a:prstGeom prst="rect">
            <a:avLst/>
          </a:prstGeom>
          <a:noFill/>
          <a:ln>
            <a:noFill/>
          </a:ln>
        </p:spPr>
      </p:pic>
      <p:pic>
        <p:nvPicPr>
          <p:cNvPr descr="Une image contenant Graphique, clipart, conception, créativité&#10;&#10;Description générée automatiquement" id="1233" name="Google Shape;1233;p67"/>
          <p:cNvPicPr preferRelativeResize="0"/>
          <p:nvPr/>
        </p:nvPicPr>
        <p:blipFill rotWithShape="1">
          <a:blip r:embed="rId4">
            <a:alphaModFix/>
          </a:blip>
          <a:srcRect b="0" l="0" r="0" t="0"/>
          <a:stretch/>
        </p:blipFill>
        <p:spPr>
          <a:xfrm>
            <a:off x="5689828" y="4549379"/>
            <a:ext cx="721393" cy="467536"/>
          </a:xfrm>
          <a:prstGeom prst="rect">
            <a:avLst/>
          </a:prstGeom>
          <a:noFill/>
          <a:ln>
            <a:noFill/>
          </a:ln>
        </p:spPr>
      </p:pic>
      <p:pic>
        <p:nvPicPr>
          <p:cNvPr descr="Une image contenant capture d’écran, symbole, conception&#10;&#10;Description générée automatiquement" id="1234" name="Google Shape;1234;p67"/>
          <p:cNvPicPr preferRelativeResize="0"/>
          <p:nvPr/>
        </p:nvPicPr>
        <p:blipFill rotWithShape="1">
          <a:blip r:embed="rId5">
            <a:alphaModFix/>
          </a:blip>
          <a:srcRect b="0" l="0" r="0" t="0"/>
          <a:stretch/>
        </p:blipFill>
        <p:spPr>
          <a:xfrm flipH="1" rot="885381">
            <a:off x="5896193" y="3353595"/>
            <a:ext cx="399612" cy="919589"/>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8" name="Shape 1238"/>
        <p:cNvGrpSpPr/>
        <p:nvPr/>
      </p:nvGrpSpPr>
      <p:grpSpPr>
        <a:xfrm>
          <a:off x="0" y="0"/>
          <a:ext cx="0" cy="0"/>
          <a:chOff x="0" y="0"/>
          <a:chExt cx="0" cy="0"/>
        </a:xfrm>
      </p:grpSpPr>
      <p:sp>
        <p:nvSpPr>
          <p:cNvPr id="1239" name="Google Shape;1239;p68"/>
          <p:cNvSpPr txBox="1"/>
          <p:nvPr>
            <p:ph idx="12" type="sldNum"/>
          </p:nvPr>
        </p:nvSpPr>
        <p:spPr>
          <a:xfrm>
            <a:off x="10771833" y="6116320"/>
            <a:ext cx="1206807"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40" name="Google Shape;1240;p68"/>
          <p:cNvSpPr txBox="1"/>
          <p:nvPr>
            <p:ph idx="2" type="body"/>
          </p:nvPr>
        </p:nvSpPr>
        <p:spPr>
          <a:xfrm>
            <a:off x="1304940" y="394177"/>
            <a:ext cx="3961720"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Logros</a:t>
            </a:r>
            <a:endParaRPr/>
          </a:p>
        </p:txBody>
      </p:sp>
      <p:grpSp>
        <p:nvGrpSpPr>
          <p:cNvPr id="1241" name="Google Shape;1241;p68"/>
          <p:cNvGrpSpPr/>
          <p:nvPr/>
        </p:nvGrpSpPr>
        <p:grpSpPr>
          <a:xfrm>
            <a:off x="931806" y="3898973"/>
            <a:ext cx="587177" cy="558932"/>
            <a:chOff x="900000" y="2856030"/>
            <a:chExt cx="587177" cy="558932"/>
          </a:xfrm>
        </p:grpSpPr>
        <p:sp>
          <p:nvSpPr>
            <p:cNvPr id="1242" name="Google Shape;1242;p68"/>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243" name="Google Shape;1243;p68"/>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grpSp>
        <p:nvGrpSpPr>
          <p:cNvPr id="1244" name="Google Shape;1244;p68"/>
          <p:cNvGrpSpPr/>
          <p:nvPr/>
        </p:nvGrpSpPr>
        <p:grpSpPr>
          <a:xfrm>
            <a:off x="928665" y="4800751"/>
            <a:ext cx="587177" cy="558932"/>
            <a:chOff x="900000" y="2856030"/>
            <a:chExt cx="587177" cy="558932"/>
          </a:xfrm>
        </p:grpSpPr>
        <p:sp>
          <p:nvSpPr>
            <p:cNvPr id="1245" name="Google Shape;1245;p68"/>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246" name="Google Shape;1246;p68"/>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247" name="Google Shape;1247;p68"/>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grpSp>
        <p:nvGrpSpPr>
          <p:cNvPr id="1248" name="Google Shape;1248;p68"/>
          <p:cNvGrpSpPr/>
          <p:nvPr/>
        </p:nvGrpSpPr>
        <p:grpSpPr>
          <a:xfrm>
            <a:off x="6096000" y="86194"/>
            <a:ext cx="5794518" cy="1773194"/>
            <a:chOff x="4659321" y="102032"/>
            <a:chExt cx="5794518" cy="1773194"/>
          </a:xfrm>
        </p:grpSpPr>
        <p:pic>
          <p:nvPicPr>
            <p:cNvPr descr="Surprised face outline with solid fill" id="1249" name="Google Shape;1249;p68"/>
            <p:cNvPicPr preferRelativeResize="0"/>
            <p:nvPr/>
          </p:nvPicPr>
          <p:blipFill rotWithShape="1">
            <a:blip r:embed="rId3">
              <a:alphaModFix/>
            </a:blip>
            <a:srcRect b="0" l="0" r="0" t="0"/>
            <a:stretch/>
          </p:blipFill>
          <p:spPr>
            <a:xfrm>
              <a:off x="8238560" y="937070"/>
              <a:ext cx="914400" cy="914400"/>
            </a:xfrm>
            <a:prstGeom prst="rect">
              <a:avLst/>
            </a:prstGeom>
            <a:noFill/>
            <a:ln>
              <a:noFill/>
            </a:ln>
          </p:spPr>
        </p:pic>
        <p:pic>
          <p:nvPicPr>
            <p:cNvPr descr="In love face outline outline" id="1250" name="Google Shape;1250;p68"/>
            <p:cNvPicPr preferRelativeResize="0"/>
            <p:nvPr/>
          </p:nvPicPr>
          <p:blipFill rotWithShape="1">
            <a:blip r:embed="rId4">
              <a:alphaModFix/>
            </a:blip>
            <a:srcRect b="0" l="0" r="0" t="0"/>
            <a:stretch/>
          </p:blipFill>
          <p:spPr>
            <a:xfrm>
              <a:off x="7377398" y="960826"/>
              <a:ext cx="914400" cy="914400"/>
            </a:xfrm>
            <a:prstGeom prst="rect">
              <a:avLst/>
            </a:prstGeom>
            <a:noFill/>
            <a:ln>
              <a:noFill/>
            </a:ln>
          </p:spPr>
        </p:pic>
        <p:pic>
          <p:nvPicPr>
            <p:cNvPr descr="Neutral face outline with solid fill" id="1251" name="Google Shape;1251;p68"/>
            <p:cNvPicPr preferRelativeResize="0"/>
            <p:nvPr/>
          </p:nvPicPr>
          <p:blipFill rotWithShape="1">
            <a:blip r:embed="rId5">
              <a:alphaModFix/>
            </a:blip>
            <a:srcRect b="0" l="0" r="0" t="0"/>
            <a:stretch/>
          </p:blipFill>
          <p:spPr>
            <a:xfrm>
              <a:off x="6514304" y="960826"/>
              <a:ext cx="914400" cy="914400"/>
            </a:xfrm>
            <a:prstGeom prst="rect">
              <a:avLst/>
            </a:prstGeom>
            <a:noFill/>
            <a:ln>
              <a:noFill/>
            </a:ln>
          </p:spPr>
        </p:pic>
        <p:pic>
          <p:nvPicPr>
            <p:cNvPr descr="Worried face outline with solid fill" id="1252" name="Google Shape;1252;p68"/>
            <p:cNvPicPr preferRelativeResize="0"/>
            <p:nvPr/>
          </p:nvPicPr>
          <p:blipFill rotWithShape="1">
            <a:blip r:embed="rId6">
              <a:alphaModFix/>
            </a:blip>
            <a:srcRect b="0" l="0" r="0" t="0"/>
            <a:stretch/>
          </p:blipFill>
          <p:spPr>
            <a:xfrm>
              <a:off x="5673417" y="935381"/>
              <a:ext cx="914400" cy="914400"/>
            </a:xfrm>
            <a:prstGeom prst="rect">
              <a:avLst/>
            </a:prstGeom>
            <a:noFill/>
            <a:ln>
              <a:noFill/>
            </a:ln>
          </p:spPr>
        </p:pic>
        <p:pic>
          <p:nvPicPr>
            <p:cNvPr descr="Neutral face with solid fill with solid fill" id="1253" name="Google Shape;1253;p68"/>
            <p:cNvPicPr preferRelativeResize="0"/>
            <p:nvPr/>
          </p:nvPicPr>
          <p:blipFill rotWithShape="1">
            <a:blip r:embed="rId7">
              <a:alphaModFix/>
            </a:blip>
            <a:srcRect b="0" l="0" r="0" t="0"/>
            <a:stretch/>
          </p:blipFill>
          <p:spPr>
            <a:xfrm>
              <a:off x="9107840" y="928480"/>
              <a:ext cx="914400" cy="914400"/>
            </a:xfrm>
            <a:prstGeom prst="rect">
              <a:avLst/>
            </a:prstGeom>
            <a:noFill/>
            <a:ln>
              <a:noFill/>
            </a:ln>
          </p:spPr>
        </p:pic>
        <p:pic>
          <p:nvPicPr>
            <p:cNvPr descr="Smiling face with solid fill with solid fill" id="1254" name="Google Shape;1254;p68"/>
            <p:cNvPicPr preferRelativeResize="0"/>
            <p:nvPr/>
          </p:nvPicPr>
          <p:blipFill rotWithShape="1">
            <a:blip r:embed="rId8">
              <a:alphaModFix/>
            </a:blip>
            <a:srcRect b="0" l="0" r="0" t="0"/>
            <a:stretch/>
          </p:blipFill>
          <p:spPr>
            <a:xfrm>
              <a:off x="9539439" y="112044"/>
              <a:ext cx="914400" cy="914400"/>
            </a:xfrm>
            <a:prstGeom prst="rect">
              <a:avLst/>
            </a:prstGeom>
            <a:noFill/>
            <a:ln>
              <a:noFill/>
            </a:ln>
          </p:spPr>
        </p:pic>
        <p:pic>
          <p:nvPicPr>
            <p:cNvPr descr="Tired face with solid fill with solid fill" id="1255" name="Google Shape;1255;p68"/>
            <p:cNvPicPr preferRelativeResize="0"/>
            <p:nvPr/>
          </p:nvPicPr>
          <p:blipFill rotWithShape="1">
            <a:blip r:embed="rId9">
              <a:alphaModFix/>
            </a:blip>
            <a:srcRect b="0" l="0" r="0" t="0"/>
            <a:stretch/>
          </p:blipFill>
          <p:spPr>
            <a:xfrm>
              <a:off x="8709230" y="120634"/>
              <a:ext cx="914400" cy="914400"/>
            </a:xfrm>
            <a:prstGeom prst="rect">
              <a:avLst/>
            </a:prstGeom>
            <a:noFill/>
            <a:ln>
              <a:noFill/>
            </a:ln>
          </p:spPr>
        </p:pic>
        <p:pic>
          <p:nvPicPr>
            <p:cNvPr descr="Angry face outline outline" id="1256" name="Google Shape;1256;p68"/>
            <p:cNvPicPr preferRelativeResize="0"/>
            <p:nvPr/>
          </p:nvPicPr>
          <p:blipFill rotWithShape="1">
            <a:blip r:embed="rId10">
              <a:alphaModFix/>
            </a:blip>
            <a:srcRect b="0" l="0" r="0" t="0"/>
            <a:stretch/>
          </p:blipFill>
          <p:spPr>
            <a:xfrm>
              <a:off x="7846136" y="102032"/>
              <a:ext cx="914400" cy="914400"/>
            </a:xfrm>
            <a:prstGeom prst="rect">
              <a:avLst/>
            </a:prstGeom>
            <a:noFill/>
            <a:ln>
              <a:noFill/>
            </a:ln>
          </p:spPr>
        </p:pic>
        <p:pic>
          <p:nvPicPr>
            <p:cNvPr descr="Sunglasses face outline with solid fill" id="1257" name="Google Shape;1257;p68"/>
            <p:cNvPicPr preferRelativeResize="0"/>
            <p:nvPr/>
          </p:nvPicPr>
          <p:blipFill rotWithShape="1">
            <a:blip r:embed="rId11">
              <a:alphaModFix/>
            </a:blip>
            <a:srcRect b="0" l="0" r="0" t="0"/>
            <a:stretch/>
          </p:blipFill>
          <p:spPr>
            <a:xfrm>
              <a:off x="7040498" y="102654"/>
              <a:ext cx="914400" cy="914400"/>
            </a:xfrm>
            <a:prstGeom prst="rect">
              <a:avLst/>
            </a:prstGeom>
            <a:noFill/>
            <a:ln>
              <a:noFill/>
            </a:ln>
          </p:spPr>
        </p:pic>
        <p:pic>
          <p:nvPicPr>
            <p:cNvPr descr="Loudly crying face outline with solid fill" id="1258" name="Google Shape;1258;p68"/>
            <p:cNvPicPr preferRelativeResize="0"/>
            <p:nvPr/>
          </p:nvPicPr>
          <p:blipFill rotWithShape="1">
            <a:blip r:embed="rId12">
              <a:alphaModFix/>
            </a:blip>
            <a:srcRect b="0" l="0" r="0" t="0"/>
            <a:stretch/>
          </p:blipFill>
          <p:spPr>
            <a:xfrm>
              <a:off x="6257671" y="105964"/>
              <a:ext cx="914400" cy="914400"/>
            </a:xfrm>
            <a:prstGeom prst="rect">
              <a:avLst/>
            </a:prstGeom>
            <a:noFill/>
            <a:ln>
              <a:noFill/>
            </a:ln>
          </p:spPr>
        </p:pic>
        <p:pic>
          <p:nvPicPr>
            <p:cNvPr descr="Confused face outline with solid fill" id="1259" name="Google Shape;1259;p68"/>
            <p:cNvPicPr preferRelativeResize="0"/>
            <p:nvPr/>
          </p:nvPicPr>
          <p:blipFill rotWithShape="1">
            <a:blip r:embed="rId13">
              <a:alphaModFix/>
            </a:blip>
            <a:srcRect b="0" l="0" r="0" t="0"/>
            <a:stretch/>
          </p:blipFill>
          <p:spPr>
            <a:xfrm>
              <a:off x="5447454" y="120634"/>
              <a:ext cx="914400" cy="914400"/>
            </a:xfrm>
            <a:prstGeom prst="rect">
              <a:avLst/>
            </a:prstGeom>
            <a:noFill/>
            <a:ln>
              <a:noFill/>
            </a:ln>
          </p:spPr>
        </p:pic>
        <p:pic>
          <p:nvPicPr>
            <p:cNvPr descr="Star-struck face outline outline" id="1260" name="Google Shape;1260;p68"/>
            <p:cNvPicPr preferRelativeResize="0"/>
            <p:nvPr/>
          </p:nvPicPr>
          <p:blipFill rotWithShape="1">
            <a:blip r:embed="rId14">
              <a:alphaModFix/>
            </a:blip>
            <a:srcRect b="0" l="0" r="0" t="0"/>
            <a:stretch/>
          </p:blipFill>
          <p:spPr>
            <a:xfrm>
              <a:off x="4659321" y="120634"/>
              <a:ext cx="914400" cy="914400"/>
            </a:xfrm>
            <a:prstGeom prst="rect">
              <a:avLst/>
            </a:prstGeom>
            <a:noFill/>
            <a:ln>
              <a:noFill/>
            </a:ln>
          </p:spPr>
        </p:pic>
      </p:grpSp>
      <p:sp>
        <p:nvSpPr>
          <p:cNvPr id="1261" name="Google Shape;1261;p68"/>
          <p:cNvSpPr txBox="1"/>
          <p:nvPr>
            <p:ph idx="1" type="body"/>
          </p:nvPr>
        </p:nvSpPr>
        <p:spPr>
          <a:xfrm>
            <a:off x="1799999" y="1814593"/>
            <a:ext cx="9091519"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identificar verbalmente y por escrito diferentes tipos de archivos y abrirlos para leer su contenido.</a:t>
            </a:r>
            <a:endParaRPr/>
          </a:p>
        </p:txBody>
      </p:sp>
      <p:sp>
        <p:nvSpPr>
          <p:cNvPr id="1262" name="Google Shape;1262;p68"/>
          <p:cNvSpPr txBox="1"/>
          <p:nvPr>
            <p:ph idx="3" type="body"/>
          </p:nvPr>
        </p:nvSpPr>
        <p:spPr>
          <a:xfrm>
            <a:off x="1799998" y="2898009"/>
            <a:ext cx="9091521"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identificar verbalmente y por escrito distintos tipos de almacenamiento.</a:t>
            </a:r>
            <a:endParaRPr/>
          </a:p>
        </p:txBody>
      </p:sp>
      <p:sp>
        <p:nvSpPr>
          <p:cNvPr id="1263" name="Google Shape;1263;p68"/>
          <p:cNvSpPr txBox="1"/>
          <p:nvPr>
            <p:ph idx="4" type="body"/>
          </p:nvPr>
        </p:nvSpPr>
        <p:spPr>
          <a:xfrm>
            <a:off x="1799997" y="3981425"/>
            <a:ext cx="8441283"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crear carpetas nuevas.</a:t>
            </a:r>
            <a:endParaRPr/>
          </a:p>
        </p:txBody>
      </p:sp>
      <p:sp>
        <p:nvSpPr>
          <p:cNvPr id="1264" name="Google Shape;1264;p68"/>
          <p:cNvSpPr txBox="1"/>
          <p:nvPr/>
        </p:nvSpPr>
        <p:spPr>
          <a:xfrm>
            <a:off x="1799996" y="4815250"/>
            <a:ext cx="8441283" cy="4764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1" lang="en-US" sz="2800">
                <a:solidFill>
                  <a:schemeClr val="dk1"/>
                </a:solidFill>
                <a:latin typeface="Rubik"/>
                <a:ea typeface="Rubik"/>
                <a:cs typeface="Rubik"/>
                <a:sym typeface="Rubik"/>
              </a:rPr>
              <a:t>Puedo mover archivos entre carpetas.</a:t>
            </a:r>
            <a:endParaRPr b="1" sz="2800">
              <a:solidFill>
                <a:schemeClr val="dk1"/>
              </a:solidFill>
              <a:latin typeface="Rubik"/>
              <a:ea typeface="Rubik"/>
              <a:cs typeface="Rubik"/>
              <a:sym typeface="Rubik"/>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8" name="Shape 1268"/>
        <p:cNvGrpSpPr/>
        <p:nvPr/>
      </p:nvGrpSpPr>
      <p:grpSpPr>
        <a:xfrm>
          <a:off x="0" y="0"/>
          <a:ext cx="0" cy="0"/>
          <a:chOff x="0" y="0"/>
          <a:chExt cx="0" cy="0"/>
        </a:xfrm>
      </p:grpSpPr>
      <p:sp>
        <p:nvSpPr>
          <p:cNvPr id="1269" name="Google Shape;1269;p69"/>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chemeClr val="dk1"/>
                </a:solidFill>
              </a:rPr>
              <a:t>UNIDAD 05 - Interfaz</a:t>
            </a:r>
            <a:endParaRPr>
              <a:solidFill>
                <a:schemeClr val="dk1"/>
              </a:solidFill>
            </a:endParaRPr>
          </a:p>
          <a:p>
            <a:pPr indent="0" lvl="0" marL="0" rtl="0" algn="l">
              <a:spcBef>
                <a:spcPts val="0"/>
              </a:spcBef>
              <a:spcAft>
                <a:spcPts val="0"/>
              </a:spcAft>
              <a:buNone/>
            </a:pPr>
            <a:r>
              <a:rPr lang="en-US">
                <a:solidFill>
                  <a:schemeClr val="dk1"/>
                </a:solidFill>
              </a:rPr>
              <a:t>LECCIÓN 04 - Comandos</a:t>
            </a:r>
            <a:endParaRPr>
              <a:solidFill>
                <a:schemeClr val="dk1"/>
              </a:solidFill>
            </a:endParaRPr>
          </a:p>
          <a:p>
            <a:pPr indent="0" lvl="0" marL="0" rtl="0" algn="l">
              <a:spcBef>
                <a:spcPts val="0"/>
              </a:spcBef>
              <a:spcAft>
                <a:spcPts val="0"/>
              </a:spcAft>
              <a:buNone/>
            </a:pPr>
            <a:r>
              <a:t/>
            </a:r>
            <a:endParaRPr/>
          </a:p>
        </p:txBody>
      </p:sp>
      <p:sp>
        <p:nvSpPr>
          <p:cNvPr id="1270" name="Google Shape;1270;p69"/>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71" name="Google Shape;1271;p69"/>
          <p:cNvSpPr txBox="1"/>
          <p:nvPr>
            <p:ph idx="1" type="body"/>
          </p:nvPr>
        </p:nvSpPr>
        <p:spPr>
          <a:xfrm>
            <a:off x="981324" y="1981053"/>
            <a:ext cx="6552951" cy="1327396"/>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dk1"/>
              </a:buClr>
              <a:buSzPts val="4800"/>
              <a:buNone/>
            </a:pPr>
            <a:r>
              <a:rPr lang="en-US"/>
              <a:t>Guardar Documentos</a:t>
            </a:r>
            <a:endParaRPr/>
          </a:p>
        </p:txBody>
      </p:sp>
      <p:sp>
        <p:nvSpPr>
          <p:cNvPr id="1272" name="Google Shape;1272;p69"/>
          <p:cNvSpPr txBox="1"/>
          <p:nvPr>
            <p:ph idx="2" type="body"/>
          </p:nvPr>
        </p:nvSpPr>
        <p:spPr>
          <a:xfrm>
            <a:off x="873125" y="709613"/>
            <a:ext cx="926875" cy="641667"/>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a:t>04</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7"/>
          <p:cNvSpPr txBox="1"/>
          <p:nvPr>
            <p:ph idx="1" type="body"/>
          </p:nvPr>
        </p:nvSpPr>
        <p:spPr>
          <a:xfrm>
            <a:off x="3059269" y="345265"/>
            <a:ext cx="4182600" cy="476400"/>
          </a:xfrm>
          <a:prstGeom prst="rect">
            <a:avLst/>
          </a:prstGeom>
          <a:solidFill>
            <a:srgbClr val="FFF4D6"/>
          </a:solid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Font typeface="Noto Sans Symbols"/>
              <a:buNone/>
            </a:pPr>
            <a:r>
              <a:rPr lang="en-US"/>
              <a:t>Escribir - Compartir en parejas</a:t>
            </a:r>
            <a:endParaRPr/>
          </a:p>
        </p:txBody>
      </p:sp>
      <p:sp>
        <p:nvSpPr>
          <p:cNvPr id="404" name="Google Shape;404;p7"/>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05" name="Google Shape;405;p7"/>
          <p:cNvSpPr txBox="1"/>
          <p:nvPr>
            <p:ph idx="2" type="body"/>
          </p:nvPr>
        </p:nvSpPr>
        <p:spPr>
          <a:xfrm>
            <a:off x="2951219" y="1314468"/>
            <a:ext cx="5618100" cy="8799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1600"/>
              <a:buNone/>
            </a:pPr>
            <a:r>
              <a:rPr lang="en-US"/>
              <a:t>Realice las siguientes </a:t>
            </a:r>
            <a:r>
              <a:rPr lang="en-US"/>
              <a:t>acciones:</a:t>
            </a:r>
            <a:r>
              <a:rPr lang="en-US"/>
              <a:t> </a:t>
            </a:r>
            <a:endParaRPr/>
          </a:p>
        </p:txBody>
      </p:sp>
      <p:sp>
        <p:nvSpPr>
          <p:cNvPr id="406" name="Google Shape;406;p7"/>
          <p:cNvSpPr/>
          <p:nvPr>
            <p:ph idx="4" type="body"/>
          </p:nvPr>
        </p:nvSpPr>
        <p:spPr>
          <a:xfrm>
            <a:off x="2430127" y="2306463"/>
            <a:ext cx="400200" cy="365100"/>
          </a:xfrm>
          <a:prstGeom prst="roundRect">
            <a:avLst>
              <a:gd fmla="val 27328" name="adj"/>
            </a:avLst>
          </a:prstGeom>
          <a:solidFill>
            <a:schemeClr val="accent2"/>
          </a:solid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accent1"/>
              </a:buClr>
              <a:buSzPts val="2000"/>
              <a:buNone/>
            </a:pPr>
            <a:r>
              <a:rPr lang="en-US"/>
              <a:t>1</a:t>
            </a:r>
            <a:endParaRPr/>
          </a:p>
        </p:txBody>
      </p:sp>
      <p:sp>
        <p:nvSpPr>
          <p:cNvPr id="407" name="Google Shape;407;p7"/>
          <p:cNvSpPr/>
          <p:nvPr>
            <p:ph idx="5" type="body"/>
          </p:nvPr>
        </p:nvSpPr>
        <p:spPr>
          <a:xfrm>
            <a:off x="2430127" y="3054417"/>
            <a:ext cx="400200" cy="365100"/>
          </a:xfrm>
          <a:prstGeom prst="roundRect">
            <a:avLst>
              <a:gd fmla="val 27328" name="adj"/>
            </a:avLst>
          </a:prstGeom>
          <a:solidFill>
            <a:schemeClr val="accent2"/>
          </a:solid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accent1"/>
              </a:buClr>
              <a:buSzPts val="2000"/>
              <a:buNone/>
            </a:pPr>
            <a:r>
              <a:rPr lang="en-US"/>
              <a:t>2</a:t>
            </a:r>
            <a:endParaRPr/>
          </a:p>
        </p:txBody>
      </p:sp>
      <p:sp>
        <p:nvSpPr>
          <p:cNvPr id="408" name="Google Shape;408;p7"/>
          <p:cNvSpPr/>
          <p:nvPr>
            <p:ph idx="6" type="body"/>
          </p:nvPr>
        </p:nvSpPr>
        <p:spPr>
          <a:xfrm>
            <a:off x="2430127" y="3728141"/>
            <a:ext cx="400200" cy="365100"/>
          </a:xfrm>
          <a:prstGeom prst="roundRect">
            <a:avLst>
              <a:gd fmla="val 27328" name="adj"/>
            </a:avLst>
          </a:prstGeom>
          <a:solidFill>
            <a:schemeClr val="accent2"/>
          </a:solid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accent1"/>
              </a:buClr>
              <a:buSzPts val="2000"/>
              <a:buNone/>
            </a:pPr>
            <a:r>
              <a:rPr lang="en-US"/>
              <a:t>3</a:t>
            </a:r>
            <a:endParaRPr/>
          </a:p>
        </p:txBody>
      </p:sp>
      <p:sp>
        <p:nvSpPr>
          <p:cNvPr id="409" name="Google Shape;409;p7"/>
          <p:cNvSpPr txBox="1"/>
          <p:nvPr>
            <p:ph idx="7" type="body"/>
          </p:nvPr>
        </p:nvSpPr>
        <p:spPr>
          <a:xfrm>
            <a:off x="3059113" y="2306638"/>
            <a:ext cx="8742300" cy="5001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US"/>
              <a:t>Busca y abre Word o WordPad en tu </a:t>
            </a:r>
            <a:r>
              <a:rPr lang="en-US"/>
              <a:t>escritorio.</a:t>
            </a:r>
            <a:endParaRPr>
              <a:latin typeface="Arial"/>
              <a:ea typeface="Arial"/>
              <a:cs typeface="Arial"/>
              <a:sym typeface="Arial"/>
            </a:endParaRPr>
          </a:p>
        </p:txBody>
      </p:sp>
      <p:sp>
        <p:nvSpPr>
          <p:cNvPr id="410" name="Google Shape;410;p7"/>
          <p:cNvSpPr txBox="1"/>
          <p:nvPr>
            <p:ph idx="8" type="body"/>
          </p:nvPr>
        </p:nvSpPr>
        <p:spPr>
          <a:xfrm>
            <a:off x="3059113" y="3054417"/>
            <a:ext cx="8742300" cy="4254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b="1" lang="en-US"/>
              <a:t>¿Qué es Internet? </a:t>
            </a:r>
            <a:r>
              <a:rPr lang="en-US"/>
              <a:t>Escribe 1-2 frases en tu documento.</a:t>
            </a:r>
            <a:endParaRPr/>
          </a:p>
        </p:txBody>
      </p:sp>
      <p:sp>
        <p:nvSpPr>
          <p:cNvPr id="411" name="Google Shape;411;p7"/>
          <p:cNvSpPr txBox="1"/>
          <p:nvPr>
            <p:ph idx="9" type="body"/>
          </p:nvPr>
        </p:nvSpPr>
        <p:spPr>
          <a:xfrm>
            <a:off x="3059113" y="3728141"/>
            <a:ext cx="8742300" cy="4584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US"/>
              <a:t>Comparte con tu compañero, añade a tus </a:t>
            </a:r>
            <a:r>
              <a:rPr lang="en-US"/>
              <a:t>frases.</a:t>
            </a:r>
            <a:endParaRPr/>
          </a:p>
        </p:txBody>
      </p:sp>
      <p:sp>
        <p:nvSpPr>
          <p:cNvPr id="412" name="Google Shape;412;p7"/>
          <p:cNvSpPr txBox="1"/>
          <p:nvPr/>
        </p:nvSpPr>
        <p:spPr>
          <a:xfrm>
            <a:off x="3059113" y="4447005"/>
            <a:ext cx="8742300" cy="45840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Rubik Light"/>
                <a:ea typeface="Rubik Light"/>
                <a:cs typeface="Rubik Light"/>
                <a:sym typeface="Rubik Light"/>
              </a:rPr>
              <a:t>Compartir con la </a:t>
            </a:r>
            <a:r>
              <a:rPr lang="en-US" sz="2000">
                <a:solidFill>
                  <a:schemeClr val="dk1"/>
                </a:solidFill>
                <a:latin typeface="Rubik Light"/>
                <a:ea typeface="Rubik Light"/>
                <a:cs typeface="Rubik Light"/>
                <a:sym typeface="Rubik Light"/>
              </a:rPr>
              <a:t>clase.</a:t>
            </a:r>
            <a:endParaRPr sz="2000">
              <a:solidFill>
                <a:schemeClr val="dk1"/>
              </a:solidFill>
              <a:latin typeface="Arial"/>
              <a:ea typeface="Arial"/>
              <a:cs typeface="Arial"/>
              <a:sym typeface="Arial"/>
            </a:endParaRPr>
          </a:p>
        </p:txBody>
      </p:sp>
      <p:sp>
        <p:nvSpPr>
          <p:cNvPr id="413" name="Google Shape;413;p7"/>
          <p:cNvSpPr/>
          <p:nvPr/>
        </p:nvSpPr>
        <p:spPr>
          <a:xfrm>
            <a:off x="2430126" y="4447005"/>
            <a:ext cx="400200" cy="365100"/>
          </a:xfrm>
          <a:prstGeom prst="roundRect">
            <a:avLst>
              <a:gd fmla="val 27328" name="adj"/>
            </a:avLst>
          </a:prstGeom>
          <a:solidFill>
            <a:schemeClr val="accent2"/>
          </a:solid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2000"/>
              <a:buFont typeface="Arial"/>
              <a:buNone/>
            </a:pPr>
            <a:r>
              <a:rPr b="1" lang="en-US" sz="2000">
                <a:solidFill>
                  <a:schemeClr val="accent1"/>
                </a:solidFill>
                <a:latin typeface="Rubik"/>
                <a:ea typeface="Rubik"/>
                <a:cs typeface="Rubik"/>
                <a:sym typeface="Rubik"/>
              </a:rPr>
              <a:t>4</a:t>
            </a:r>
            <a:endParaRPr/>
          </a:p>
        </p:txBody>
      </p:sp>
      <p:grpSp>
        <p:nvGrpSpPr>
          <p:cNvPr id="414" name="Google Shape;414;p7"/>
          <p:cNvGrpSpPr/>
          <p:nvPr/>
        </p:nvGrpSpPr>
        <p:grpSpPr>
          <a:xfrm>
            <a:off x="10353370" y="237324"/>
            <a:ext cx="1290002" cy="1290002"/>
            <a:chOff x="421473" y="3557800"/>
            <a:chExt cx="1682100" cy="1682100"/>
          </a:xfrm>
        </p:grpSpPr>
        <p:sp>
          <p:nvSpPr>
            <p:cNvPr id="415" name="Google Shape;415;p7"/>
            <p:cNvSpPr/>
            <p:nvPr/>
          </p:nvSpPr>
          <p:spPr>
            <a:xfrm>
              <a:off x="421473" y="3557800"/>
              <a:ext cx="1682100" cy="1682100"/>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Microsoft Word | Microsoft 365" id="416" name="Google Shape;416;p7"/>
            <p:cNvPicPr preferRelativeResize="0"/>
            <p:nvPr/>
          </p:nvPicPr>
          <p:blipFill rotWithShape="1">
            <a:blip r:embed="rId3">
              <a:alphaModFix/>
            </a:blip>
            <a:srcRect b="0" l="0" r="0" t="0"/>
            <a:stretch/>
          </p:blipFill>
          <p:spPr>
            <a:xfrm>
              <a:off x="659513" y="3863075"/>
              <a:ext cx="1071563" cy="1071563"/>
            </a:xfrm>
            <a:prstGeom prst="rect">
              <a:avLst/>
            </a:prstGeom>
            <a:noFill/>
            <a:ln>
              <a:noFill/>
            </a:ln>
          </p:spPr>
        </p:pic>
      </p:grpSp>
      <p:sp>
        <p:nvSpPr>
          <p:cNvPr id="417" name="Google Shape;417;p7"/>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sp>
        <p:nvSpPr>
          <p:cNvPr id="418" name="Google Shape;418;p7"/>
          <p:cNvSpPr/>
          <p:nvPr/>
        </p:nvSpPr>
        <p:spPr>
          <a:xfrm>
            <a:off x="8816344" y="221242"/>
            <a:ext cx="1290000" cy="1290000"/>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419" name="Google Shape;419;p7"/>
          <p:cNvPicPr preferRelativeResize="0"/>
          <p:nvPr/>
        </p:nvPicPr>
        <p:blipFill rotWithShape="1">
          <a:blip r:embed="rId4">
            <a:alphaModFix/>
          </a:blip>
          <a:srcRect b="0" l="0" r="0" t="0"/>
          <a:stretch/>
        </p:blipFill>
        <p:spPr>
          <a:xfrm>
            <a:off x="8903133" y="263537"/>
            <a:ext cx="1116415" cy="1116415"/>
          </a:xfrm>
          <a:prstGeom prst="rect">
            <a:avLst/>
          </a:prstGeom>
          <a:noFill/>
          <a:ln>
            <a:noFill/>
          </a:ln>
        </p:spPr>
      </p:pic>
      <p:sp>
        <p:nvSpPr>
          <p:cNvPr id="420" name="Google Shape;420;p7"/>
          <p:cNvSpPr txBox="1"/>
          <p:nvPr>
            <p:ph idx="3" type="body"/>
          </p:nvPr>
        </p:nvSpPr>
        <p:spPr>
          <a:xfrm>
            <a:off x="72900" y="472753"/>
            <a:ext cx="2986200" cy="13266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accent2"/>
              </a:buClr>
              <a:buSzPts val="3200"/>
              <a:buNone/>
            </a:pPr>
            <a:r>
              <a:rPr lang="en-US" sz="2400"/>
              <a:t>Repaso y calentamiento</a:t>
            </a:r>
            <a:endParaRPr sz="2400"/>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6" name="Shape 1276"/>
        <p:cNvGrpSpPr/>
        <p:nvPr/>
      </p:nvGrpSpPr>
      <p:grpSpPr>
        <a:xfrm>
          <a:off x="0" y="0"/>
          <a:ext cx="0" cy="0"/>
          <a:chOff x="0" y="0"/>
          <a:chExt cx="0" cy="0"/>
        </a:xfrm>
      </p:grpSpPr>
      <p:sp>
        <p:nvSpPr>
          <p:cNvPr id="1277" name="Google Shape;1277;p70"/>
          <p:cNvSpPr txBox="1"/>
          <p:nvPr>
            <p:ph idx="1" type="body"/>
          </p:nvPr>
        </p:nvSpPr>
        <p:spPr>
          <a:xfrm>
            <a:off x="1799999" y="1814593"/>
            <a:ext cx="9091519"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guardar un nuevo documento en el escritorio.</a:t>
            </a:r>
            <a:endParaRPr/>
          </a:p>
        </p:txBody>
      </p:sp>
      <p:sp>
        <p:nvSpPr>
          <p:cNvPr id="1278" name="Google Shape;1278;p70"/>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79" name="Google Shape;1279;p70"/>
          <p:cNvSpPr txBox="1"/>
          <p:nvPr>
            <p:ph idx="2" type="body"/>
          </p:nvPr>
        </p:nvSpPr>
        <p:spPr>
          <a:xfrm>
            <a:off x="1304939" y="394177"/>
            <a:ext cx="5578939"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4000"/>
              <a:buNone/>
            </a:pPr>
            <a:r>
              <a:rPr lang="en-US"/>
              <a:t>Metas </a:t>
            </a:r>
            <a:r>
              <a:rPr lang="en-US"/>
              <a:t>estudiantiles</a:t>
            </a:r>
            <a:endParaRPr/>
          </a:p>
        </p:txBody>
      </p:sp>
      <p:sp>
        <p:nvSpPr>
          <p:cNvPr id="1280" name="Google Shape;1280;p70"/>
          <p:cNvSpPr txBox="1"/>
          <p:nvPr>
            <p:ph idx="3" type="body"/>
          </p:nvPr>
        </p:nvSpPr>
        <p:spPr>
          <a:xfrm>
            <a:off x="1799998" y="2898009"/>
            <a:ext cx="9793691"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guardar los cambios realizados en un documento.</a:t>
            </a:r>
            <a:endParaRPr/>
          </a:p>
        </p:txBody>
      </p:sp>
      <p:sp>
        <p:nvSpPr>
          <p:cNvPr id="1281" name="Google Shape;1281;p70"/>
          <p:cNvSpPr txBox="1"/>
          <p:nvPr>
            <p:ph idx="4" type="body"/>
          </p:nvPr>
        </p:nvSpPr>
        <p:spPr>
          <a:xfrm>
            <a:off x="1799997" y="3981425"/>
            <a:ext cx="10064625"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eliminar un archivo utilizando la papelera de reciclaje.</a:t>
            </a:r>
            <a:endParaRPr/>
          </a:p>
        </p:txBody>
      </p:sp>
      <p:pic>
        <p:nvPicPr>
          <p:cNvPr id="1282" name="Google Shape;1282;p70"/>
          <p:cNvPicPr preferRelativeResize="0"/>
          <p:nvPr/>
        </p:nvPicPr>
        <p:blipFill rotWithShape="1">
          <a:blip r:embed="rId3">
            <a:alphaModFix/>
          </a:blip>
          <a:srcRect b="0" l="0" r="0" t="0"/>
          <a:stretch/>
        </p:blipFill>
        <p:spPr>
          <a:xfrm>
            <a:off x="891258" y="3981425"/>
            <a:ext cx="586057" cy="560438"/>
          </a:xfrm>
          <a:prstGeom prst="rect">
            <a:avLst/>
          </a:prstGeom>
          <a:noFill/>
          <a:ln>
            <a:noFill/>
          </a:ln>
        </p:spPr>
      </p:pic>
      <p:sp>
        <p:nvSpPr>
          <p:cNvPr id="1283" name="Google Shape;1283;p7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7" name="Shape 1287"/>
        <p:cNvGrpSpPr/>
        <p:nvPr/>
      </p:nvGrpSpPr>
      <p:grpSpPr>
        <a:xfrm>
          <a:off x="0" y="0"/>
          <a:ext cx="0" cy="0"/>
          <a:chOff x="0" y="0"/>
          <a:chExt cx="0" cy="0"/>
        </a:xfrm>
      </p:grpSpPr>
      <p:sp>
        <p:nvSpPr>
          <p:cNvPr id="1288" name="Google Shape;1288;p71"/>
          <p:cNvSpPr txBox="1"/>
          <p:nvPr>
            <p:ph idx="1" type="body"/>
          </p:nvPr>
        </p:nvSpPr>
        <p:spPr>
          <a:xfrm>
            <a:off x="1620994" y="1326991"/>
            <a:ext cx="4182457" cy="476480"/>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0"/>
              </a:spcBef>
              <a:spcAft>
                <a:spcPts val="0"/>
              </a:spcAft>
              <a:buClr>
                <a:schemeClr val="dk1"/>
              </a:buClr>
              <a:buSzPts val="2800"/>
              <a:buFont typeface="Noto Sans Symbols"/>
              <a:buChar char="▪"/>
            </a:pPr>
            <a:r>
              <a:rPr lang="en-US" sz="2800">
                <a:solidFill>
                  <a:schemeClr val="dk1"/>
                </a:solidFill>
              </a:rPr>
              <a:t>Ubicación (s):</a:t>
            </a:r>
            <a:endParaRPr/>
          </a:p>
        </p:txBody>
      </p:sp>
      <p:sp>
        <p:nvSpPr>
          <p:cNvPr id="1289" name="Google Shape;1289;p71"/>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90" name="Google Shape;1290;p71"/>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Revisión de Vocabulario</a:t>
            </a:r>
            <a:endParaRPr/>
          </a:p>
        </p:txBody>
      </p:sp>
      <p:sp>
        <p:nvSpPr>
          <p:cNvPr id="1291" name="Google Shape;1291;p71"/>
          <p:cNvSpPr txBox="1"/>
          <p:nvPr>
            <p:ph idx="3" type="body"/>
          </p:nvPr>
        </p:nvSpPr>
        <p:spPr>
          <a:xfrm>
            <a:off x="1620995" y="1885269"/>
            <a:ext cx="4647726"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1600"/>
              <a:buNone/>
            </a:pPr>
            <a:r>
              <a:rPr lang="en-US"/>
              <a:t>lugar o posición.</a:t>
            </a:r>
            <a:endParaRPr/>
          </a:p>
        </p:txBody>
      </p:sp>
      <p:sp>
        <p:nvSpPr>
          <p:cNvPr id="1292" name="Google Shape;1292;p71"/>
          <p:cNvSpPr txBox="1"/>
          <p:nvPr/>
        </p:nvSpPr>
        <p:spPr>
          <a:xfrm>
            <a:off x="1620994" y="2952520"/>
            <a:ext cx="4182457" cy="476480"/>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0"/>
              </a:spcBef>
              <a:spcAft>
                <a:spcPts val="0"/>
              </a:spcAft>
              <a:buClr>
                <a:schemeClr val="dk1"/>
              </a:buClr>
              <a:buSzPts val="2800"/>
              <a:buFont typeface="Noto Sans Symbols"/>
              <a:buChar char="▪"/>
            </a:pPr>
            <a:r>
              <a:rPr b="1" lang="en-US" sz="2800">
                <a:solidFill>
                  <a:schemeClr val="dk1"/>
                </a:solidFill>
                <a:latin typeface="Rubik"/>
                <a:ea typeface="Rubik"/>
                <a:cs typeface="Rubik"/>
                <a:sym typeface="Rubik"/>
              </a:rPr>
              <a:t>Reciclar (v): </a:t>
            </a:r>
            <a:endParaRPr b="1" sz="2800">
              <a:solidFill>
                <a:schemeClr val="dk1"/>
              </a:solidFill>
              <a:latin typeface="Rubik"/>
              <a:ea typeface="Rubik"/>
              <a:cs typeface="Rubik"/>
              <a:sym typeface="Rubik"/>
            </a:endParaRPr>
          </a:p>
        </p:txBody>
      </p:sp>
      <p:sp>
        <p:nvSpPr>
          <p:cNvPr id="1293" name="Google Shape;1293;p71"/>
          <p:cNvSpPr txBox="1"/>
          <p:nvPr/>
        </p:nvSpPr>
        <p:spPr>
          <a:xfrm>
            <a:off x="1620995" y="3510798"/>
            <a:ext cx="5581316" cy="7104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5"/>
              </a:buClr>
              <a:buSzPts val="1600"/>
              <a:buFont typeface="Arial"/>
              <a:buNone/>
            </a:pPr>
            <a:r>
              <a:rPr b="0" lang="en-US" sz="1600">
                <a:solidFill>
                  <a:schemeClr val="accent5"/>
                </a:solidFill>
                <a:latin typeface="Rubik Light"/>
                <a:ea typeface="Rubik Light"/>
                <a:cs typeface="Rubik Light"/>
                <a:sym typeface="Rubik Light"/>
              </a:rPr>
              <a:t>Hacer algo nuevo a partir de algo que ya se ha utilizado.</a:t>
            </a:r>
            <a:endParaRPr b="0" sz="1600">
              <a:solidFill>
                <a:schemeClr val="accent5"/>
              </a:solidFill>
              <a:latin typeface="Rubik Light"/>
              <a:ea typeface="Rubik Light"/>
              <a:cs typeface="Rubik Light"/>
              <a:sym typeface="Rubik Light"/>
            </a:endParaRPr>
          </a:p>
        </p:txBody>
      </p:sp>
      <p:sp>
        <p:nvSpPr>
          <p:cNvPr id="1294" name="Google Shape;1294;p71"/>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sp>
        <p:nvSpPr>
          <p:cNvPr id="1295" name="Google Shape;1295;p71"/>
          <p:cNvSpPr txBox="1"/>
          <p:nvPr/>
        </p:nvSpPr>
        <p:spPr>
          <a:xfrm>
            <a:off x="1620994" y="4578049"/>
            <a:ext cx="4182457" cy="476480"/>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0"/>
              </a:spcBef>
              <a:spcAft>
                <a:spcPts val="0"/>
              </a:spcAft>
              <a:buClr>
                <a:schemeClr val="dk1"/>
              </a:buClr>
              <a:buSzPts val="2800"/>
              <a:buFont typeface="Noto Sans Symbols"/>
              <a:buChar char="▪"/>
            </a:pPr>
            <a:r>
              <a:rPr b="1" lang="en-US" sz="2800">
                <a:solidFill>
                  <a:schemeClr val="dk1"/>
                </a:solidFill>
                <a:latin typeface="Rubik"/>
                <a:ea typeface="Rubik"/>
                <a:cs typeface="Rubik"/>
                <a:sym typeface="Rubik"/>
              </a:rPr>
              <a:t>Papelera (n):</a:t>
            </a:r>
            <a:endParaRPr b="1" sz="2800">
              <a:solidFill>
                <a:schemeClr val="dk1"/>
              </a:solidFill>
              <a:latin typeface="Rubik"/>
              <a:ea typeface="Rubik"/>
              <a:cs typeface="Rubik"/>
              <a:sym typeface="Rubik"/>
            </a:endParaRPr>
          </a:p>
        </p:txBody>
      </p:sp>
      <p:sp>
        <p:nvSpPr>
          <p:cNvPr id="1296" name="Google Shape;1296;p71"/>
          <p:cNvSpPr txBox="1"/>
          <p:nvPr/>
        </p:nvSpPr>
        <p:spPr>
          <a:xfrm>
            <a:off x="1620995" y="5136327"/>
            <a:ext cx="4647726" cy="7104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5"/>
              </a:buClr>
              <a:buSzPts val="1600"/>
              <a:buFont typeface="Arial"/>
              <a:buNone/>
            </a:pPr>
            <a:r>
              <a:rPr b="0" lang="en-US" sz="1600">
                <a:solidFill>
                  <a:schemeClr val="accent5"/>
                </a:solidFill>
                <a:latin typeface="Rubik Light"/>
                <a:ea typeface="Rubik Light"/>
                <a:cs typeface="Rubik Light"/>
                <a:sym typeface="Rubik Light"/>
              </a:rPr>
              <a:t>caja que se utiliza para guardar cosas.</a:t>
            </a:r>
            <a:endParaRPr b="0" sz="1600">
              <a:solidFill>
                <a:schemeClr val="accent5"/>
              </a:solidFill>
              <a:latin typeface="Rubik Light"/>
              <a:ea typeface="Rubik Light"/>
              <a:cs typeface="Rubik Light"/>
              <a:sym typeface="Rubik Light"/>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0" name="Shape 1300"/>
        <p:cNvGrpSpPr/>
        <p:nvPr/>
      </p:nvGrpSpPr>
      <p:grpSpPr>
        <a:xfrm>
          <a:off x="0" y="0"/>
          <a:ext cx="0" cy="0"/>
          <a:chOff x="0" y="0"/>
          <a:chExt cx="0" cy="0"/>
        </a:xfrm>
      </p:grpSpPr>
      <p:sp>
        <p:nvSpPr>
          <p:cNvPr id="1301" name="Google Shape;1301;p72"/>
          <p:cNvSpPr txBox="1"/>
          <p:nvPr>
            <p:ph idx="12" type="sldNum"/>
          </p:nvPr>
        </p:nvSpPr>
        <p:spPr>
          <a:xfrm>
            <a:off x="10882365" y="6116320"/>
            <a:ext cx="1096275"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02" name="Google Shape;1302;p72"/>
          <p:cNvSpPr txBox="1"/>
          <p:nvPr>
            <p:ph idx="1" type="body"/>
          </p:nvPr>
        </p:nvSpPr>
        <p:spPr>
          <a:xfrm>
            <a:off x="614998" y="578849"/>
            <a:ext cx="5204777"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2"/>
              </a:buClr>
              <a:buSzPts val="4000"/>
              <a:buNone/>
            </a:pPr>
            <a:r>
              <a:rPr lang="en-US"/>
              <a:t>Esquema</a:t>
            </a:r>
            <a:endParaRPr/>
          </a:p>
        </p:txBody>
      </p:sp>
      <p:sp>
        <p:nvSpPr>
          <p:cNvPr id="1303" name="Google Shape;1303;p72"/>
          <p:cNvSpPr txBox="1"/>
          <p:nvPr/>
        </p:nvSpPr>
        <p:spPr>
          <a:xfrm>
            <a:off x="1901901" y="1749007"/>
            <a:ext cx="9082050" cy="3670486"/>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Calentamiento </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Guardar</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Pasos para guardar un nuevo archivo</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Guardar cambios</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Papelera de reciclaje</a:t>
            </a:r>
            <a:endParaRPr/>
          </a:p>
          <a:p>
            <a:pPr indent="-342900" lvl="0" marL="342900" marR="0" rtl="0" algn="l">
              <a:lnSpc>
                <a:spcPct val="90000"/>
              </a:lnSpc>
              <a:spcBef>
                <a:spcPts val="1000"/>
              </a:spcBef>
              <a:spcAft>
                <a:spcPts val="0"/>
              </a:spcAft>
              <a:buClr>
                <a:schemeClr val="dk1"/>
              </a:buClr>
              <a:buSzPts val="2400"/>
              <a:buFont typeface="Rubik"/>
              <a:buAutoNum type="arabicPeriod"/>
            </a:pPr>
            <a:r>
              <a:rPr lang="en-US" sz="2400">
                <a:solidFill>
                  <a:schemeClr val="dk1"/>
                </a:solidFill>
                <a:latin typeface="Rubik Light"/>
                <a:ea typeface="Rubik Light"/>
                <a:cs typeface="Rubik Light"/>
                <a:sym typeface="Rubik Light"/>
              </a:rPr>
              <a:t>Evaluación</a:t>
            </a:r>
            <a:endParaRPr/>
          </a:p>
        </p:txBody>
      </p:sp>
      <p:sp>
        <p:nvSpPr>
          <p:cNvPr id="1304" name="Google Shape;1304;p72"/>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8" name="Shape 1308"/>
        <p:cNvGrpSpPr/>
        <p:nvPr/>
      </p:nvGrpSpPr>
      <p:grpSpPr>
        <a:xfrm>
          <a:off x="0" y="0"/>
          <a:ext cx="0" cy="0"/>
          <a:chOff x="0" y="0"/>
          <a:chExt cx="0" cy="0"/>
        </a:xfrm>
      </p:grpSpPr>
      <p:sp>
        <p:nvSpPr>
          <p:cNvPr id="1309" name="Google Shape;1309;p73"/>
          <p:cNvSpPr txBox="1"/>
          <p:nvPr>
            <p:ph idx="1" type="body"/>
          </p:nvPr>
        </p:nvSpPr>
        <p:spPr>
          <a:xfrm>
            <a:off x="3059269" y="345265"/>
            <a:ext cx="4182457" cy="476480"/>
          </a:xfrm>
          <a:prstGeom prst="rect">
            <a:avLst/>
          </a:prstGeom>
          <a:solidFill>
            <a:srgbClr val="FFF4D6"/>
          </a:solid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Font typeface="Noto Sans Symbols"/>
              <a:buNone/>
            </a:pPr>
            <a:r>
              <a:rPr lang="en-US"/>
              <a:t>Instrucciones:</a:t>
            </a:r>
            <a:endParaRPr/>
          </a:p>
        </p:txBody>
      </p:sp>
      <p:sp>
        <p:nvSpPr>
          <p:cNvPr id="1310" name="Google Shape;1310;p73"/>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11" name="Google Shape;1311;p73"/>
          <p:cNvSpPr txBox="1"/>
          <p:nvPr>
            <p:ph idx="2" type="body"/>
          </p:nvPr>
        </p:nvSpPr>
        <p:spPr>
          <a:xfrm>
            <a:off x="3059269" y="903543"/>
            <a:ext cx="5618005" cy="879994"/>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1600"/>
              <a:buNone/>
            </a:pPr>
            <a:r>
              <a:rPr lang="en-US"/>
              <a:t>Escribe las frases y rellena los espacios en blanco del nuevo documento.</a:t>
            </a:r>
            <a:endParaRPr/>
          </a:p>
        </p:txBody>
      </p:sp>
      <p:sp>
        <p:nvSpPr>
          <p:cNvPr id="1312" name="Google Shape;1312;p73"/>
          <p:cNvSpPr/>
          <p:nvPr>
            <p:ph idx="4" type="body"/>
          </p:nvPr>
        </p:nvSpPr>
        <p:spPr>
          <a:xfrm>
            <a:off x="2430127" y="2306463"/>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2000"/>
              <a:buNone/>
            </a:pPr>
            <a:r>
              <a:rPr lang="en-US"/>
              <a:t>1</a:t>
            </a:r>
            <a:endParaRPr/>
          </a:p>
        </p:txBody>
      </p:sp>
      <p:sp>
        <p:nvSpPr>
          <p:cNvPr id="1313" name="Google Shape;1313;p73"/>
          <p:cNvSpPr/>
          <p:nvPr>
            <p:ph idx="5" type="body"/>
          </p:nvPr>
        </p:nvSpPr>
        <p:spPr>
          <a:xfrm>
            <a:off x="2430127" y="3054417"/>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2000"/>
              <a:buNone/>
            </a:pPr>
            <a:r>
              <a:rPr lang="en-US"/>
              <a:t>2</a:t>
            </a:r>
            <a:endParaRPr/>
          </a:p>
        </p:txBody>
      </p:sp>
      <p:sp>
        <p:nvSpPr>
          <p:cNvPr id="1314" name="Google Shape;1314;p73"/>
          <p:cNvSpPr/>
          <p:nvPr>
            <p:ph idx="6" type="body"/>
          </p:nvPr>
        </p:nvSpPr>
        <p:spPr>
          <a:xfrm>
            <a:off x="2430126" y="3941784"/>
            <a:ext cx="400051" cy="365125"/>
          </a:xfrm>
          <a:prstGeom prst="roundRect">
            <a:avLst>
              <a:gd fmla="val 27328" name="adj"/>
            </a:avLst>
          </a:prstGeom>
          <a:solidFill>
            <a:schemeClr val="accent2"/>
          </a:solid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2000"/>
              <a:buNone/>
            </a:pPr>
            <a:r>
              <a:rPr lang="en-US"/>
              <a:t>3</a:t>
            </a:r>
            <a:endParaRPr/>
          </a:p>
        </p:txBody>
      </p:sp>
      <p:sp>
        <p:nvSpPr>
          <p:cNvPr id="1315" name="Google Shape;1315;p73"/>
          <p:cNvSpPr txBox="1"/>
          <p:nvPr>
            <p:ph idx="7" type="body"/>
          </p:nvPr>
        </p:nvSpPr>
        <p:spPr>
          <a:xfrm>
            <a:off x="3059113" y="2306638"/>
            <a:ext cx="8742362" cy="5000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US"/>
              <a:t>Un archivo es un _____________ en el ordenador.</a:t>
            </a:r>
            <a:endParaRPr/>
          </a:p>
        </p:txBody>
      </p:sp>
      <p:sp>
        <p:nvSpPr>
          <p:cNvPr id="1316" name="Google Shape;1316;p73"/>
          <p:cNvSpPr txBox="1"/>
          <p:nvPr>
            <p:ph idx="8" type="body"/>
          </p:nvPr>
        </p:nvSpPr>
        <p:spPr>
          <a:xfrm>
            <a:off x="3059112" y="3054417"/>
            <a:ext cx="8742363" cy="7029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US"/>
              <a:t>Un archivo puede ser muchas cosas </a:t>
            </a:r>
            <a:r>
              <a:rPr lang="en-US"/>
              <a:t>diferentes,</a:t>
            </a:r>
            <a:r>
              <a:rPr lang="en-US"/>
              <a:t> como un _____________, un ______________, o un __________.</a:t>
            </a:r>
            <a:endParaRPr>
              <a:latin typeface="Arial"/>
              <a:ea typeface="Arial"/>
              <a:cs typeface="Arial"/>
              <a:sym typeface="Arial"/>
            </a:endParaRPr>
          </a:p>
        </p:txBody>
      </p:sp>
      <p:sp>
        <p:nvSpPr>
          <p:cNvPr id="1317" name="Google Shape;1317;p73"/>
          <p:cNvSpPr txBox="1"/>
          <p:nvPr>
            <p:ph idx="9" type="body"/>
          </p:nvPr>
        </p:nvSpPr>
        <p:spPr>
          <a:xfrm>
            <a:off x="3059112" y="3941784"/>
            <a:ext cx="8742362" cy="138283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None/>
            </a:pPr>
            <a:r>
              <a:rPr lang="en-US"/>
              <a:t>Los 3 tipos de almacenamiento en el ordenador son: _______ unidades que están integradas en el ordenador; __________ unidades que podemos utilizar para mover archivos de un ordenador a otro; y __________ unidades que guardan archivos en </a:t>
            </a:r>
            <a:r>
              <a:rPr lang="en-US"/>
              <a:t>Internet.</a:t>
            </a:r>
            <a:endParaRPr/>
          </a:p>
        </p:txBody>
      </p:sp>
      <p:grpSp>
        <p:nvGrpSpPr>
          <p:cNvPr id="1318" name="Google Shape;1318;p73"/>
          <p:cNvGrpSpPr/>
          <p:nvPr/>
        </p:nvGrpSpPr>
        <p:grpSpPr>
          <a:xfrm>
            <a:off x="10353365" y="237282"/>
            <a:ext cx="1289994" cy="1289994"/>
            <a:chOff x="421473" y="3557800"/>
            <a:chExt cx="1682115" cy="1682115"/>
          </a:xfrm>
        </p:grpSpPr>
        <p:sp>
          <p:nvSpPr>
            <p:cNvPr id="1319" name="Google Shape;1319;p73"/>
            <p:cNvSpPr/>
            <p:nvPr/>
          </p:nvSpPr>
          <p:spPr>
            <a:xfrm>
              <a:off x="421473" y="3557800"/>
              <a:ext cx="1682115" cy="1682115"/>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descr="Microsoft Word | Microsoft 365" id="1320" name="Google Shape;1320;p73"/>
            <p:cNvPicPr preferRelativeResize="0"/>
            <p:nvPr/>
          </p:nvPicPr>
          <p:blipFill rotWithShape="1">
            <a:blip r:embed="rId3">
              <a:alphaModFix/>
            </a:blip>
            <a:srcRect b="0" l="0" r="0" t="0"/>
            <a:stretch/>
          </p:blipFill>
          <p:spPr>
            <a:xfrm>
              <a:off x="659513" y="3863075"/>
              <a:ext cx="1071563" cy="1071563"/>
            </a:xfrm>
            <a:prstGeom prst="rect">
              <a:avLst/>
            </a:prstGeom>
            <a:noFill/>
            <a:ln>
              <a:noFill/>
            </a:ln>
          </p:spPr>
        </p:pic>
      </p:grpSp>
      <p:sp>
        <p:nvSpPr>
          <p:cNvPr id="1321" name="Google Shape;1321;p73"/>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grpSp>
        <p:nvGrpSpPr>
          <p:cNvPr id="1322" name="Google Shape;1322;p73"/>
          <p:cNvGrpSpPr/>
          <p:nvPr/>
        </p:nvGrpSpPr>
        <p:grpSpPr>
          <a:xfrm>
            <a:off x="8973878" y="293483"/>
            <a:ext cx="1276361" cy="1233793"/>
            <a:chOff x="9516992" y="291365"/>
            <a:chExt cx="875714" cy="850193"/>
          </a:xfrm>
        </p:grpSpPr>
        <p:sp>
          <p:nvSpPr>
            <p:cNvPr id="1323" name="Google Shape;1323;p73"/>
            <p:cNvSpPr/>
            <p:nvPr/>
          </p:nvSpPr>
          <p:spPr>
            <a:xfrm>
              <a:off x="9516992" y="291365"/>
              <a:ext cx="875714" cy="850193"/>
            </a:xfrm>
            <a:prstGeom prst="roundRect">
              <a:avLst>
                <a:gd fmla="val 16667" name="adj"/>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pic>
          <p:nvPicPr>
            <p:cNvPr id="1324" name="Google Shape;1324;p73"/>
            <p:cNvPicPr preferRelativeResize="0"/>
            <p:nvPr/>
          </p:nvPicPr>
          <p:blipFill rotWithShape="1">
            <a:blip r:embed="rId4">
              <a:alphaModFix/>
            </a:blip>
            <a:srcRect b="0" l="0" r="0" t="0"/>
            <a:stretch/>
          </p:blipFill>
          <p:spPr>
            <a:xfrm>
              <a:off x="9587007" y="291365"/>
              <a:ext cx="718910" cy="718910"/>
            </a:xfrm>
            <a:prstGeom prst="rect">
              <a:avLst/>
            </a:prstGeom>
            <a:noFill/>
            <a:ln>
              <a:noFill/>
            </a:ln>
          </p:spPr>
        </p:pic>
      </p:grpSp>
      <p:sp>
        <p:nvSpPr>
          <p:cNvPr id="1325" name="Google Shape;1325;p73"/>
          <p:cNvSpPr txBox="1"/>
          <p:nvPr>
            <p:ph idx="3" type="body"/>
          </p:nvPr>
        </p:nvSpPr>
        <p:spPr>
          <a:xfrm>
            <a:off x="72900" y="472750"/>
            <a:ext cx="2218800" cy="1326600"/>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accent2"/>
              </a:buClr>
              <a:buSzPts val="3200"/>
              <a:buNone/>
            </a:pPr>
            <a:r>
              <a:rPr lang="en-US" sz="2200"/>
              <a:t>Repaso y calentamiento</a:t>
            </a:r>
            <a:endParaRPr sz="2200"/>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0" name="Shape 1330"/>
        <p:cNvGrpSpPr/>
        <p:nvPr/>
      </p:nvGrpSpPr>
      <p:grpSpPr>
        <a:xfrm>
          <a:off x="0" y="0"/>
          <a:ext cx="0" cy="0"/>
          <a:chOff x="0" y="0"/>
          <a:chExt cx="0" cy="0"/>
        </a:xfrm>
      </p:grpSpPr>
      <p:sp>
        <p:nvSpPr>
          <p:cNvPr id="1331" name="Google Shape;1331;p74"/>
          <p:cNvSpPr txBox="1"/>
          <p:nvPr>
            <p:ph idx="12" type="sldNum"/>
          </p:nvPr>
        </p:nvSpPr>
        <p:spPr>
          <a:xfrm>
            <a:off x="10801978" y="6116320"/>
            <a:ext cx="117666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32" name="Google Shape;1332;p74"/>
          <p:cNvSpPr txBox="1"/>
          <p:nvPr>
            <p:ph idx="1" type="body"/>
          </p:nvPr>
        </p:nvSpPr>
        <p:spPr>
          <a:xfrm>
            <a:off x="2216560" y="754752"/>
            <a:ext cx="8229476" cy="70828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b="1" lang="en-US">
                <a:latin typeface="Rubik"/>
                <a:ea typeface="Rubik"/>
                <a:cs typeface="Rubik"/>
                <a:sym typeface="Rubik"/>
              </a:rPr>
              <a:t>Guardar archivos</a:t>
            </a:r>
            <a:endParaRPr b="1">
              <a:latin typeface="Rubik"/>
              <a:ea typeface="Rubik"/>
              <a:cs typeface="Rubik"/>
              <a:sym typeface="Rubik"/>
            </a:endParaRPr>
          </a:p>
        </p:txBody>
      </p:sp>
      <p:sp>
        <p:nvSpPr>
          <p:cNvPr id="1333" name="Google Shape;1333;p74"/>
          <p:cNvSpPr txBox="1"/>
          <p:nvPr/>
        </p:nvSpPr>
        <p:spPr>
          <a:xfrm>
            <a:off x="2216558" y="3540367"/>
            <a:ext cx="6134986"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lang="en-US" sz="1800">
                <a:solidFill>
                  <a:schemeClr val="dk1"/>
                </a:solidFill>
                <a:latin typeface="Rubik Light"/>
                <a:ea typeface="Rubik Light"/>
                <a:cs typeface="Rubik Light"/>
                <a:sym typeface="Rubik Light"/>
              </a:rPr>
              <a:t>El ordenador borrará (olvidará) todo lo que no guardes.</a:t>
            </a:r>
            <a:endParaRPr/>
          </a:p>
          <a:p>
            <a:pPr indent="0" lvl="0" marL="0" marR="0" rtl="0" algn="l">
              <a:lnSpc>
                <a:spcPct val="100000"/>
              </a:lnSpc>
              <a:spcBef>
                <a:spcPts val="0"/>
              </a:spcBef>
              <a:spcAft>
                <a:spcPts val="0"/>
              </a:spcAft>
              <a:buClr>
                <a:schemeClr val="dk1"/>
              </a:buClr>
              <a:buSzPts val="1100"/>
              <a:buFont typeface="Arial"/>
              <a:buNone/>
            </a:pPr>
            <a:r>
              <a:t/>
            </a:r>
            <a:endParaRPr sz="1800">
              <a:solidFill>
                <a:schemeClr val="dk1"/>
              </a:solidFill>
              <a:latin typeface="Rubik Light"/>
              <a:ea typeface="Rubik Light"/>
              <a:cs typeface="Rubik Light"/>
              <a:sym typeface="Rubik Light"/>
            </a:endParaRPr>
          </a:p>
          <a:p>
            <a:pPr indent="0" lvl="0" marL="0" marR="0" rtl="0" algn="l">
              <a:lnSpc>
                <a:spcPct val="100000"/>
              </a:lnSpc>
              <a:spcBef>
                <a:spcPts val="0"/>
              </a:spcBef>
              <a:spcAft>
                <a:spcPts val="0"/>
              </a:spcAft>
              <a:buClr>
                <a:schemeClr val="dk1"/>
              </a:buClr>
              <a:buSzPts val="1100"/>
              <a:buFont typeface="Arial"/>
              <a:buNone/>
            </a:pPr>
            <a:r>
              <a:rPr lang="en-US" sz="1800">
                <a:solidFill>
                  <a:schemeClr val="dk1"/>
                </a:solidFill>
                <a:latin typeface="Rubik Light"/>
                <a:ea typeface="Rubik Light"/>
                <a:cs typeface="Rubik Light"/>
                <a:sym typeface="Rubik Light"/>
              </a:rPr>
              <a:t>Tienes que decirle al ordenador cuándo quieres guardar algo.</a:t>
            </a:r>
            <a:endParaRPr sz="1800">
              <a:solidFill>
                <a:schemeClr val="dk1"/>
              </a:solidFill>
              <a:latin typeface="Rubik Light"/>
              <a:ea typeface="Rubik Light"/>
              <a:cs typeface="Rubik Light"/>
              <a:sym typeface="Rubik Light"/>
            </a:endParaRPr>
          </a:p>
        </p:txBody>
      </p:sp>
      <p:sp>
        <p:nvSpPr>
          <p:cNvPr id="1334" name="Google Shape;1334;p74"/>
          <p:cNvSpPr txBox="1"/>
          <p:nvPr/>
        </p:nvSpPr>
        <p:spPr>
          <a:xfrm>
            <a:off x="2216558" y="2020626"/>
            <a:ext cx="613498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¿Qué significa «guardar» algo? </a:t>
            </a:r>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¿Por qué guardamos cosas?</a:t>
            </a:r>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¿Cómo se guardan los papeles importantes en casa?</a:t>
            </a:r>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¿Por qué es importante guardar los archivos en el ordenador?</a:t>
            </a:r>
            <a:endParaRPr b="1" sz="1800">
              <a:solidFill>
                <a:schemeClr val="dk1"/>
              </a:solidFill>
              <a:latin typeface="Rubik"/>
              <a:ea typeface="Rubik"/>
              <a:cs typeface="Rubik"/>
              <a:sym typeface="Rubik"/>
            </a:endParaRPr>
          </a:p>
        </p:txBody>
      </p:sp>
      <p:pic>
        <p:nvPicPr>
          <p:cNvPr descr="Une image contenant capture d’écran, conception&#10;&#10;Description générée automatiquement" id="1335" name="Google Shape;1335;p74"/>
          <p:cNvPicPr preferRelativeResize="0"/>
          <p:nvPr/>
        </p:nvPicPr>
        <p:blipFill rotWithShape="1">
          <a:blip r:embed="rId3">
            <a:alphaModFix/>
          </a:blip>
          <a:srcRect b="0" l="0" r="0" t="0"/>
          <a:stretch/>
        </p:blipFill>
        <p:spPr>
          <a:xfrm>
            <a:off x="9088437" y="2290642"/>
            <a:ext cx="1805373" cy="1800000"/>
          </a:xfrm>
          <a:prstGeom prst="rect">
            <a:avLst/>
          </a:prstGeom>
          <a:noFill/>
          <a:ln>
            <a:noFill/>
          </a:ln>
        </p:spPr>
      </p:pic>
      <p:sp>
        <p:nvSpPr>
          <p:cNvPr id="1336" name="Google Shape;1336;p7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chemeClr val="dk1"/>
                </a:solidFill>
              </a:rPr>
              <a:t>UNIDAD 05 - Interfaz</a:t>
            </a:r>
            <a:endParaRPr>
              <a:solidFill>
                <a:schemeClr val="dk1"/>
              </a:solidFill>
            </a:endParaRPr>
          </a:p>
          <a:p>
            <a:pPr indent="0" lvl="0" marL="0" rtl="0" algn="l">
              <a:spcBef>
                <a:spcPts val="0"/>
              </a:spcBef>
              <a:spcAft>
                <a:spcPts val="0"/>
              </a:spcAft>
              <a:buNone/>
            </a:pPr>
            <a:r>
              <a:rPr lang="en-US">
                <a:solidFill>
                  <a:schemeClr val="dk1"/>
                </a:solidFill>
              </a:rPr>
              <a:t>LECCIÓN 04 - Comandos</a:t>
            </a:r>
            <a:endParaRPr>
              <a:solidFill>
                <a:schemeClr val="dk1"/>
              </a:solidFill>
            </a:endParaRPr>
          </a:p>
          <a:p>
            <a:pPr indent="0" lvl="0" marL="0" rtl="0" algn="l">
              <a:spcBef>
                <a:spcPts val="0"/>
              </a:spcBef>
              <a:spcAft>
                <a:spcPts val="0"/>
              </a:spcAft>
              <a:buNone/>
            </a:pPr>
            <a:r>
              <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1" name="Shape 1341"/>
        <p:cNvGrpSpPr/>
        <p:nvPr/>
      </p:nvGrpSpPr>
      <p:grpSpPr>
        <a:xfrm>
          <a:off x="0" y="0"/>
          <a:ext cx="0" cy="0"/>
          <a:chOff x="0" y="0"/>
          <a:chExt cx="0" cy="0"/>
        </a:xfrm>
      </p:grpSpPr>
      <p:sp>
        <p:nvSpPr>
          <p:cNvPr id="1342" name="Google Shape;1342;p75"/>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43" name="Google Shape;1343;p75"/>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Guardar vs. Guardar como </a:t>
            </a:r>
            <a:endParaRPr/>
          </a:p>
        </p:txBody>
      </p:sp>
      <p:sp>
        <p:nvSpPr>
          <p:cNvPr id="1344" name="Google Shape;1344;p75"/>
          <p:cNvSpPr txBox="1"/>
          <p:nvPr/>
        </p:nvSpPr>
        <p:spPr>
          <a:xfrm>
            <a:off x="677112" y="1476021"/>
            <a:ext cx="6063900" cy="1323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Rubik"/>
              <a:buNone/>
            </a:pPr>
            <a:r>
              <a:rPr b="1" lang="en-US" sz="2000">
                <a:solidFill>
                  <a:schemeClr val="dk1"/>
                </a:solidFill>
                <a:latin typeface="Rubik"/>
                <a:ea typeface="Rubik"/>
                <a:cs typeface="Rubik"/>
                <a:sym typeface="Rubik"/>
              </a:rPr>
              <a:t>«Guardar» </a:t>
            </a:r>
            <a:endParaRPr/>
          </a:p>
          <a:p>
            <a:pPr indent="0" lvl="0" marL="0" marR="0" rtl="0" algn="l">
              <a:spcBef>
                <a:spcPts val="0"/>
              </a:spcBef>
              <a:spcAft>
                <a:spcPts val="0"/>
              </a:spcAft>
              <a:buClr>
                <a:schemeClr val="dk1"/>
              </a:buClr>
              <a:buSzPts val="2000"/>
              <a:buFont typeface="Rubik"/>
              <a:buNone/>
            </a:pPr>
            <a:r>
              <a:rPr lang="en-US" sz="2000">
                <a:solidFill>
                  <a:schemeClr val="dk1"/>
                </a:solidFill>
                <a:latin typeface="Rubik Light"/>
                <a:ea typeface="Rubik Light"/>
                <a:cs typeface="Rubik Light"/>
                <a:sym typeface="Rubik Light"/>
              </a:rPr>
              <a:t>Es</a:t>
            </a:r>
            <a:r>
              <a:rPr lang="en-US" sz="2000">
                <a:solidFill>
                  <a:schemeClr val="dk1"/>
                </a:solidFill>
                <a:latin typeface="Rubik Light"/>
                <a:ea typeface="Rubik Light"/>
                <a:cs typeface="Rubik Light"/>
                <a:sym typeface="Rubik Light"/>
              </a:rPr>
              <a:t> para cuando estamos guardando los cambios realizados en un archivo que ya ha sido guardado en el ordenador.</a:t>
            </a:r>
            <a:endParaRPr sz="1400">
              <a:solidFill>
                <a:schemeClr val="dk1"/>
              </a:solidFill>
              <a:latin typeface="Rubik Light"/>
              <a:ea typeface="Rubik Light"/>
              <a:cs typeface="Rubik Light"/>
              <a:sym typeface="Rubik Light"/>
            </a:endParaRPr>
          </a:p>
        </p:txBody>
      </p:sp>
      <p:sp>
        <p:nvSpPr>
          <p:cNvPr id="1345" name="Google Shape;1345;p7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pic>
        <p:nvPicPr>
          <p:cNvPr descr="Une image contenant capture d’écran, conception&#10;&#10;Description générée automatiquement" id="1346" name="Google Shape;1346;p75"/>
          <p:cNvPicPr preferRelativeResize="0"/>
          <p:nvPr/>
        </p:nvPicPr>
        <p:blipFill rotWithShape="1">
          <a:blip r:embed="rId3">
            <a:alphaModFix/>
          </a:blip>
          <a:srcRect b="0" l="0" r="0" t="0"/>
          <a:stretch/>
        </p:blipFill>
        <p:spPr>
          <a:xfrm>
            <a:off x="7407832" y="2029219"/>
            <a:ext cx="2099209" cy="2092962"/>
          </a:xfrm>
          <a:prstGeom prst="rect">
            <a:avLst/>
          </a:prstGeom>
          <a:noFill/>
          <a:ln>
            <a:noFill/>
          </a:ln>
        </p:spPr>
      </p:pic>
      <p:pic>
        <p:nvPicPr>
          <p:cNvPr descr="Une image contenant dessin humoristique, clipart, Graphique, cercle&#10;&#10;Description générée automatiquement" id="1347" name="Google Shape;1347;p75"/>
          <p:cNvPicPr preferRelativeResize="0"/>
          <p:nvPr/>
        </p:nvPicPr>
        <p:blipFill rotWithShape="1">
          <a:blip r:embed="rId4">
            <a:alphaModFix/>
          </a:blip>
          <a:srcRect b="0" l="0" r="0" t="0"/>
          <a:stretch/>
        </p:blipFill>
        <p:spPr>
          <a:xfrm>
            <a:off x="8615939" y="3082286"/>
            <a:ext cx="2246329" cy="2246329"/>
          </a:xfrm>
          <a:prstGeom prst="rect">
            <a:avLst/>
          </a:prstGeom>
          <a:noFill/>
          <a:ln>
            <a:noFill/>
          </a:ln>
        </p:spPr>
      </p:pic>
      <p:sp>
        <p:nvSpPr>
          <p:cNvPr id="1348" name="Google Shape;1348;p75"/>
          <p:cNvSpPr txBox="1"/>
          <p:nvPr/>
        </p:nvSpPr>
        <p:spPr>
          <a:xfrm>
            <a:off x="677112" y="3006043"/>
            <a:ext cx="6606190"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Rubik"/>
              <a:buNone/>
            </a:pPr>
            <a:r>
              <a:rPr b="1" lang="en-US" sz="2000">
                <a:solidFill>
                  <a:schemeClr val="dk1"/>
                </a:solidFill>
                <a:latin typeface="Rubik"/>
                <a:ea typeface="Rubik"/>
                <a:cs typeface="Rubik"/>
                <a:sym typeface="Rubik"/>
              </a:rPr>
              <a:t>«Guardar como» </a:t>
            </a:r>
            <a:endParaRPr/>
          </a:p>
          <a:p>
            <a:pPr indent="0" lvl="0" marL="0" marR="0" rtl="0" algn="l">
              <a:spcBef>
                <a:spcPts val="0"/>
              </a:spcBef>
              <a:spcAft>
                <a:spcPts val="0"/>
              </a:spcAft>
              <a:buClr>
                <a:schemeClr val="dk1"/>
              </a:buClr>
              <a:buSzPts val="2000"/>
              <a:buFont typeface="Rubik"/>
              <a:buNone/>
            </a:pPr>
            <a:r>
              <a:rPr lang="en-US" sz="2000">
                <a:solidFill>
                  <a:schemeClr val="dk1"/>
                </a:solidFill>
                <a:latin typeface="Rubik Light"/>
                <a:ea typeface="Rubik Light"/>
                <a:cs typeface="Rubik Light"/>
                <a:sym typeface="Rubik Light"/>
              </a:rPr>
              <a:t>es cuando vamos a guardar un nuevo archivo. </a:t>
            </a:r>
            <a:endParaRPr/>
          </a:p>
          <a:p>
            <a:pPr indent="0" lvl="0" marL="0" marR="0" rtl="0" algn="l">
              <a:spcBef>
                <a:spcPts val="0"/>
              </a:spcBef>
              <a:spcAft>
                <a:spcPts val="0"/>
              </a:spcAft>
              <a:buClr>
                <a:schemeClr val="dk1"/>
              </a:buClr>
              <a:buSzPts val="2000"/>
              <a:buFont typeface="Rubik"/>
              <a:buNone/>
            </a:pPr>
            <a:r>
              <a:rPr lang="en-US" sz="2000">
                <a:solidFill>
                  <a:schemeClr val="dk1"/>
                </a:solidFill>
                <a:latin typeface="Rubik Light"/>
                <a:ea typeface="Rubik Light"/>
                <a:cs typeface="Rubik Light"/>
                <a:sym typeface="Rubik Light"/>
              </a:rPr>
              <a:t>Esta opción necesita más información por nuestra parte (es decir, dónde queremos guardarlo y qué nombre queremos utilizar). </a:t>
            </a:r>
            <a:endParaRPr/>
          </a:p>
          <a:p>
            <a:pPr indent="0" lvl="0" marL="0" marR="0" rtl="0" algn="l">
              <a:spcBef>
                <a:spcPts val="0"/>
              </a:spcBef>
              <a:spcAft>
                <a:spcPts val="0"/>
              </a:spcAft>
              <a:buClr>
                <a:schemeClr val="dk1"/>
              </a:buClr>
              <a:buSzPts val="2000"/>
              <a:buFont typeface="Rubik"/>
              <a:buNone/>
            </a:pPr>
            <a:r>
              <a:rPr lang="en-US" sz="2000">
                <a:solidFill>
                  <a:schemeClr val="dk1"/>
                </a:solidFill>
                <a:latin typeface="Rubik Light"/>
                <a:ea typeface="Rubik Light"/>
                <a:cs typeface="Rubik Light"/>
                <a:sym typeface="Rubik Light"/>
              </a:rPr>
              <a:t>Esta opción también se puede utilizar cuando queremos hacer una copia de un archivo con otro nombre o en otro lugar.</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3" name="Shape 1353"/>
        <p:cNvGrpSpPr/>
        <p:nvPr/>
      </p:nvGrpSpPr>
      <p:grpSpPr>
        <a:xfrm>
          <a:off x="0" y="0"/>
          <a:ext cx="0" cy="0"/>
          <a:chOff x="0" y="0"/>
          <a:chExt cx="0" cy="0"/>
        </a:xfrm>
      </p:grpSpPr>
      <p:sp>
        <p:nvSpPr>
          <p:cNvPr id="1354" name="Google Shape;1354;p76"/>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55" name="Google Shape;1355;p76"/>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Guardar como pasos</a:t>
            </a:r>
            <a:endParaRPr/>
          </a:p>
        </p:txBody>
      </p:sp>
      <p:sp>
        <p:nvSpPr>
          <p:cNvPr id="1356" name="Google Shape;1356;p7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sp>
        <p:nvSpPr>
          <p:cNvPr id="1357" name="Google Shape;1357;p76"/>
          <p:cNvSpPr txBox="1"/>
          <p:nvPr/>
        </p:nvSpPr>
        <p:spPr>
          <a:xfrm>
            <a:off x="697208" y="1697291"/>
            <a:ext cx="5171029" cy="11695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Nuestras opciones de guardado siempre estarán ocultas en un pequeño botón azul en la parte superior de la ventana.</a:t>
            </a:r>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342900" lvl="0" marL="342900" marR="0" rtl="0" algn="l">
              <a:spcBef>
                <a:spcPts val="0"/>
              </a:spcBef>
              <a:spcAft>
                <a:spcPts val="0"/>
              </a:spcAft>
              <a:buClr>
                <a:schemeClr val="dk1"/>
              </a:buClr>
              <a:buSzPts val="1400"/>
              <a:buFont typeface="Rubik"/>
              <a:buAutoNum type="arabicPeriod"/>
            </a:pPr>
            <a:r>
              <a:rPr b="1" lang="en-US" sz="1400">
                <a:solidFill>
                  <a:schemeClr val="dk1"/>
                </a:solidFill>
                <a:latin typeface="Rubik"/>
                <a:ea typeface="Rubik"/>
                <a:cs typeface="Rubik"/>
                <a:sym typeface="Rubik"/>
              </a:rPr>
              <a:t>Haga clic en el icono azul </a:t>
            </a:r>
            <a:r>
              <a:rPr b="1" lang="en-US">
                <a:solidFill>
                  <a:schemeClr val="dk1"/>
                </a:solidFill>
                <a:latin typeface="Rubik"/>
                <a:ea typeface="Rubik"/>
                <a:cs typeface="Rubik"/>
                <a:sym typeface="Rubik"/>
              </a:rPr>
              <a:t>Archivo</a:t>
            </a:r>
            <a:r>
              <a:rPr b="1" lang="en-US" sz="1400">
                <a:solidFill>
                  <a:schemeClr val="dk1"/>
                </a:solidFill>
                <a:latin typeface="Rubik"/>
                <a:ea typeface="Rubik"/>
                <a:cs typeface="Rubik"/>
                <a:sym typeface="Rubik"/>
              </a:rPr>
              <a:t> en la parte superior izquierda de la ventana </a:t>
            </a:r>
            <a:r>
              <a:rPr b="1" lang="en-US">
                <a:solidFill>
                  <a:schemeClr val="dk1"/>
                </a:solidFill>
                <a:latin typeface="Rubik"/>
                <a:ea typeface="Rubik"/>
                <a:cs typeface="Rubik"/>
                <a:sym typeface="Rubik"/>
              </a:rPr>
              <a:t>de WordPad</a:t>
            </a:r>
            <a:r>
              <a:rPr b="1" lang="en-US" sz="1400">
                <a:solidFill>
                  <a:schemeClr val="dk1"/>
                </a:solidFill>
                <a:latin typeface="Rubik"/>
                <a:ea typeface="Rubik"/>
                <a:cs typeface="Rubik"/>
                <a:sym typeface="Rubik"/>
              </a:rPr>
              <a:t>.</a:t>
            </a:r>
            <a:endParaRPr b="1" sz="1400">
              <a:solidFill>
                <a:schemeClr val="dk1"/>
              </a:solidFill>
              <a:latin typeface="Rubik"/>
              <a:ea typeface="Rubik"/>
              <a:cs typeface="Rubik"/>
              <a:sym typeface="Rubik"/>
            </a:endParaRPr>
          </a:p>
        </p:txBody>
      </p:sp>
      <p:pic>
        <p:nvPicPr>
          <p:cNvPr id="1358" name="Google Shape;1358;p76" title="File Tab.png"/>
          <p:cNvPicPr preferRelativeResize="0"/>
          <p:nvPr/>
        </p:nvPicPr>
        <p:blipFill rotWithShape="1">
          <a:blip r:embed="rId3">
            <a:alphaModFix/>
          </a:blip>
          <a:srcRect b="51888" l="0" r="0" t="0"/>
          <a:stretch/>
        </p:blipFill>
        <p:spPr>
          <a:xfrm>
            <a:off x="826301" y="3323224"/>
            <a:ext cx="5494112" cy="561146"/>
          </a:xfrm>
          <a:prstGeom prst="rect">
            <a:avLst/>
          </a:prstGeom>
          <a:noFill/>
          <a:ln>
            <a:noFill/>
          </a:ln>
          <a:effectLst>
            <a:outerShdw blurRad="50800" rotWithShape="0" algn="t" dir="5400000" dist="38100">
              <a:srgbClr val="000000">
                <a:alpha val="40000"/>
              </a:srgbClr>
            </a:outerShdw>
          </a:effectLst>
        </p:spPr>
      </p:pic>
      <p:sp>
        <p:nvSpPr>
          <p:cNvPr id="1359" name="Google Shape;1359;p76"/>
          <p:cNvSpPr txBox="1"/>
          <p:nvPr/>
        </p:nvSpPr>
        <p:spPr>
          <a:xfrm>
            <a:off x="7017621" y="1697291"/>
            <a:ext cx="4477200" cy="954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Se abrirá un menú. Veamos lo que podemos hacer con este </a:t>
            </a:r>
            <a:r>
              <a:rPr lang="en-US">
                <a:solidFill>
                  <a:schemeClr val="dk1"/>
                </a:solidFill>
                <a:latin typeface="Rubik Light"/>
                <a:ea typeface="Rubik Light"/>
                <a:cs typeface="Rubik Light"/>
                <a:sym typeface="Rubik Light"/>
              </a:rPr>
              <a:t>archivo.</a:t>
            </a:r>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1400"/>
              <a:buFont typeface="Rubik"/>
              <a:buNone/>
            </a:pPr>
            <a:r>
              <a:rPr b="1" lang="en-US" sz="1400">
                <a:solidFill>
                  <a:schemeClr val="dk1"/>
                </a:solidFill>
                <a:latin typeface="Rubik"/>
                <a:ea typeface="Rubik"/>
                <a:cs typeface="Rubik"/>
                <a:sym typeface="Rubik"/>
              </a:rPr>
              <a:t>2. Haga clic en «Guardar como</a:t>
            </a:r>
            <a:r>
              <a:rPr b="1" lang="en-US">
                <a:solidFill>
                  <a:schemeClr val="dk1"/>
                </a:solidFill>
                <a:latin typeface="Rubik"/>
                <a:ea typeface="Rubik"/>
                <a:cs typeface="Rubik"/>
                <a:sym typeface="Rubik"/>
              </a:rPr>
              <a:t>».</a:t>
            </a:r>
            <a:endParaRPr b="1" sz="1400">
              <a:solidFill>
                <a:schemeClr val="dk1"/>
              </a:solidFill>
              <a:latin typeface="Rubik"/>
              <a:ea typeface="Rubik"/>
              <a:cs typeface="Rubik"/>
              <a:sym typeface="Rubik"/>
            </a:endParaRPr>
          </a:p>
        </p:txBody>
      </p:sp>
      <p:pic>
        <p:nvPicPr>
          <p:cNvPr id="1360" name="Google Shape;1360;p76" title="Copy of Open File Tab.png"/>
          <p:cNvPicPr preferRelativeResize="0"/>
          <p:nvPr/>
        </p:nvPicPr>
        <p:blipFill rotWithShape="1">
          <a:blip r:embed="rId4">
            <a:alphaModFix/>
          </a:blip>
          <a:srcRect b="6541" l="-925" r="9542" t="-9049"/>
          <a:stretch/>
        </p:blipFill>
        <p:spPr>
          <a:xfrm>
            <a:off x="8126464" y="2651398"/>
            <a:ext cx="2259484" cy="2961857"/>
          </a:xfrm>
          <a:prstGeom prst="rect">
            <a:avLst/>
          </a:prstGeom>
          <a:noFill/>
          <a:ln>
            <a:noFill/>
          </a:ln>
          <a:effectLst>
            <a:outerShdw blurRad="50800" rotWithShape="0" algn="t" dir="5400000" dist="38100">
              <a:srgbClr val="000000">
                <a:alpha val="40000"/>
              </a:srgbClr>
            </a:outerShdw>
          </a:effectLst>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5" name="Shape 1365"/>
        <p:cNvGrpSpPr/>
        <p:nvPr/>
      </p:nvGrpSpPr>
      <p:grpSpPr>
        <a:xfrm>
          <a:off x="0" y="0"/>
          <a:ext cx="0" cy="0"/>
          <a:chOff x="0" y="0"/>
          <a:chExt cx="0" cy="0"/>
        </a:xfrm>
      </p:grpSpPr>
      <p:sp>
        <p:nvSpPr>
          <p:cNvPr id="1366" name="Google Shape;1366;p77"/>
          <p:cNvSpPr txBox="1"/>
          <p:nvPr>
            <p:ph idx="12" type="sldNum"/>
          </p:nvPr>
        </p:nvSpPr>
        <p:spPr>
          <a:xfrm>
            <a:off x="10661481" y="6039895"/>
            <a:ext cx="11163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67" name="Google Shape;1367;p77"/>
          <p:cNvSpPr txBox="1"/>
          <p:nvPr>
            <p:ph idx="1" type="body"/>
          </p:nvPr>
        </p:nvSpPr>
        <p:spPr>
          <a:xfrm>
            <a:off x="414210" y="502424"/>
            <a:ext cx="8742300" cy="50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Guardar como pasos</a:t>
            </a:r>
            <a:endParaRPr/>
          </a:p>
        </p:txBody>
      </p:sp>
      <p:sp>
        <p:nvSpPr>
          <p:cNvPr id="1368" name="Google Shape;1368;p77"/>
          <p:cNvSpPr txBox="1"/>
          <p:nvPr>
            <p:ph idx="11" type="ftr"/>
          </p:nvPr>
        </p:nvSpPr>
        <p:spPr>
          <a:xfrm>
            <a:off x="7333488" y="6049131"/>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a:p>
            <a:pPr indent="0" lvl="0" marL="0" rtl="0" algn="l">
              <a:spcBef>
                <a:spcPts val="0"/>
              </a:spcBef>
              <a:spcAft>
                <a:spcPts val="0"/>
              </a:spcAft>
              <a:buNone/>
            </a:pPr>
            <a:r>
              <a:t/>
            </a:r>
            <a:endParaRPr/>
          </a:p>
        </p:txBody>
      </p:sp>
      <p:sp>
        <p:nvSpPr>
          <p:cNvPr id="1369" name="Google Shape;1369;p77"/>
          <p:cNvSpPr txBox="1"/>
          <p:nvPr/>
        </p:nvSpPr>
        <p:spPr>
          <a:xfrm>
            <a:off x="414210" y="2182222"/>
            <a:ext cx="4441200" cy="2678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Cuando guarde un archivo por primera vez, se abrirá una nueva ventana que le pedirá más información. </a:t>
            </a:r>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Veamos esta ventana y hablemos de sus diferentes partes.</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Hay dos partes de esta ventana que tendremos que utilizar para guardar nuestro archivo.</a:t>
            </a:r>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En la parte izquierda de la ventana, el ordenador nos ofrece una lista de lugares donde podemos guardar nuestro nuevo documento.</a:t>
            </a:r>
            <a:endParaRPr sz="1400">
              <a:solidFill>
                <a:schemeClr val="dk1"/>
              </a:solidFill>
              <a:latin typeface="Rubik Light"/>
              <a:ea typeface="Rubik Light"/>
              <a:cs typeface="Rubik Light"/>
              <a:sym typeface="Rubik Light"/>
            </a:endParaRPr>
          </a:p>
        </p:txBody>
      </p:sp>
      <p:pic>
        <p:nvPicPr>
          <p:cNvPr id="1370" name="Google Shape;1370;p77" title="Copy of Save Popup.png"/>
          <p:cNvPicPr preferRelativeResize="0"/>
          <p:nvPr/>
        </p:nvPicPr>
        <p:blipFill rotWithShape="1">
          <a:blip r:embed="rId3">
            <a:alphaModFix/>
          </a:blip>
          <a:srcRect b="1626" l="1133" r="1143" t="1539"/>
          <a:stretch/>
        </p:blipFill>
        <p:spPr>
          <a:xfrm>
            <a:off x="5895212" y="1454579"/>
            <a:ext cx="5652052" cy="4132941"/>
          </a:xfrm>
          <a:prstGeom prst="rect">
            <a:avLst/>
          </a:prstGeom>
          <a:noFill/>
          <a:ln>
            <a:noFill/>
          </a:ln>
          <a:effectLst>
            <a:outerShdw blurRad="50800" rotWithShape="0" algn="tl" dir="2700000" dist="38100">
              <a:srgbClr val="000000">
                <a:alpha val="40000"/>
              </a:srgbClr>
            </a:outerShdw>
          </a:effectLst>
        </p:spPr>
      </p:pic>
      <p:sp>
        <p:nvSpPr>
          <p:cNvPr id="1371" name="Google Shape;1371;p77"/>
          <p:cNvSpPr/>
          <p:nvPr/>
        </p:nvSpPr>
        <p:spPr>
          <a:xfrm>
            <a:off x="5667450" y="2299027"/>
            <a:ext cx="1665900" cy="2216400"/>
          </a:xfrm>
          <a:prstGeom prst="rect">
            <a:avLst/>
          </a:prstGeom>
          <a:noFill/>
          <a:ln cap="flat" cmpd="sng" w="571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6" name="Shape 1376"/>
        <p:cNvGrpSpPr/>
        <p:nvPr/>
      </p:nvGrpSpPr>
      <p:grpSpPr>
        <a:xfrm>
          <a:off x="0" y="0"/>
          <a:ext cx="0" cy="0"/>
          <a:chOff x="0" y="0"/>
          <a:chExt cx="0" cy="0"/>
        </a:xfrm>
      </p:grpSpPr>
      <p:sp>
        <p:nvSpPr>
          <p:cNvPr id="1377" name="Google Shape;1377;p78"/>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78" name="Google Shape;1378;p78"/>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Guardar como pasos</a:t>
            </a:r>
            <a:endParaRPr/>
          </a:p>
        </p:txBody>
      </p:sp>
      <p:sp>
        <p:nvSpPr>
          <p:cNvPr id="1379" name="Google Shape;1379;p78"/>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sp>
        <p:nvSpPr>
          <p:cNvPr id="1380" name="Google Shape;1380;p78"/>
          <p:cNvSpPr txBox="1"/>
          <p:nvPr/>
        </p:nvSpPr>
        <p:spPr>
          <a:xfrm>
            <a:off x="614998" y="2258647"/>
            <a:ext cx="4441322"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Rubik"/>
              <a:buNone/>
            </a:pPr>
            <a:r>
              <a:t/>
            </a:r>
            <a:endParaRPr sz="20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2000"/>
              <a:buFont typeface="Rubik"/>
              <a:buNone/>
            </a:pPr>
            <a:r>
              <a:rPr b="1" lang="en-US" sz="2000">
                <a:solidFill>
                  <a:schemeClr val="dk1"/>
                </a:solidFill>
                <a:latin typeface="Rubik"/>
                <a:ea typeface="Rubik"/>
                <a:cs typeface="Rubik"/>
                <a:sym typeface="Rubik"/>
              </a:rPr>
              <a:t>3. Haga clic en la palabra Escritorio en la parte izquierda de la ventana.</a:t>
            </a:r>
            <a:endParaRPr b="1" sz="2000">
              <a:solidFill>
                <a:schemeClr val="dk1"/>
              </a:solidFill>
              <a:latin typeface="Rubik"/>
              <a:ea typeface="Rubik"/>
              <a:cs typeface="Rubik"/>
              <a:sym typeface="Rubik"/>
            </a:endParaRPr>
          </a:p>
        </p:txBody>
      </p:sp>
      <p:pic>
        <p:nvPicPr>
          <p:cNvPr id="1381" name="Google Shape;1381;p78" title="Copy of Save Popup.png"/>
          <p:cNvPicPr preferRelativeResize="0"/>
          <p:nvPr/>
        </p:nvPicPr>
        <p:blipFill rotWithShape="1">
          <a:blip r:embed="rId3">
            <a:alphaModFix/>
          </a:blip>
          <a:srcRect b="1634" l="1138" r="1139" t="1535"/>
          <a:stretch/>
        </p:blipFill>
        <p:spPr>
          <a:xfrm>
            <a:off x="6096000" y="1531004"/>
            <a:ext cx="5652052" cy="4132942"/>
          </a:xfrm>
          <a:prstGeom prst="rect">
            <a:avLst/>
          </a:prstGeom>
          <a:noFill/>
          <a:ln>
            <a:noFill/>
          </a:ln>
          <a:effectLst>
            <a:outerShdw blurRad="50800" rotWithShape="0" algn="tl" dir="2700000" dist="38100">
              <a:srgbClr val="000000">
                <a:alpha val="40000"/>
              </a:srgbClr>
            </a:outerShdw>
          </a:effectLst>
        </p:spPr>
      </p:pic>
      <p:sp>
        <p:nvSpPr>
          <p:cNvPr id="1382" name="Google Shape;1382;p78"/>
          <p:cNvSpPr/>
          <p:nvPr/>
        </p:nvSpPr>
        <p:spPr>
          <a:xfrm>
            <a:off x="5868237" y="2604052"/>
            <a:ext cx="1666038" cy="271462"/>
          </a:xfrm>
          <a:prstGeom prst="rect">
            <a:avLst/>
          </a:prstGeom>
          <a:noFill/>
          <a:ln cap="flat" cmpd="sng" w="571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7" name="Shape 1387"/>
        <p:cNvGrpSpPr/>
        <p:nvPr/>
      </p:nvGrpSpPr>
      <p:grpSpPr>
        <a:xfrm>
          <a:off x="0" y="0"/>
          <a:ext cx="0" cy="0"/>
          <a:chOff x="0" y="0"/>
          <a:chExt cx="0" cy="0"/>
        </a:xfrm>
      </p:grpSpPr>
      <p:sp>
        <p:nvSpPr>
          <p:cNvPr id="1388" name="Google Shape;1388;p79"/>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89" name="Google Shape;1389;p79"/>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Guardar como pasos</a:t>
            </a:r>
            <a:endParaRPr/>
          </a:p>
        </p:txBody>
      </p:sp>
      <p:sp>
        <p:nvSpPr>
          <p:cNvPr id="1390" name="Google Shape;1390;p79"/>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sp>
        <p:nvSpPr>
          <p:cNvPr id="1391" name="Google Shape;1391;p79"/>
          <p:cNvSpPr txBox="1"/>
          <p:nvPr/>
        </p:nvSpPr>
        <p:spPr>
          <a:xfrm>
            <a:off x="614998" y="2258647"/>
            <a:ext cx="4441322" cy="24622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En la parte inferior de la ventana, hay una parte que dice «Nombre de archivo:» y un lugar para que escribamos. El ordenador llamará automáticamente a un nuevo documento «Documento», pero nosotros queremos ponerle un nombre que nos ayude a recordar lo que hemos escrito dentro del documento.</a:t>
            </a:r>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342900" lvl="0" marL="342900" marR="0" rtl="0" algn="l">
              <a:spcBef>
                <a:spcPts val="0"/>
              </a:spcBef>
              <a:spcAft>
                <a:spcPts val="0"/>
              </a:spcAft>
              <a:buClr>
                <a:schemeClr val="dk1"/>
              </a:buClr>
              <a:buSzPts val="1400"/>
              <a:buFont typeface="Rubik"/>
              <a:buAutoNum type="arabicPeriod" startAt="4"/>
            </a:pPr>
            <a:r>
              <a:rPr b="1" lang="en-US" sz="1400">
                <a:solidFill>
                  <a:schemeClr val="dk1"/>
                </a:solidFill>
                <a:latin typeface="Rubik"/>
                <a:ea typeface="Rubik"/>
                <a:cs typeface="Rubik"/>
                <a:sym typeface="Rubik"/>
              </a:rPr>
              <a:t>Haz clic en la palabra «Documento» y bórrala.</a:t>
            </a:r>
            <a:endParaRPr/>
          </a:p>
          <a:p>
            <a:pPr indent="-254000" lvl="0" marL="342900" marR="0" rtl="0" algn="l">
              <a:spcBef>
                <a:spcPts val="0"/>
              </a:spcBef>
              <a:spcAft>
                <a:spcPts val="0"/>
              </a:spcAft>
              <a:buClr>
                <a:schemeClr val="dk1"/>
              </a:buClr>
              <a:buSzPts val="1400"/>
              <a:buFont typeface="Rubik"/>
              <a:buNone/>
            </a:pPr>
            <a:r>
              <a:t/>
            </a:r>
            <a:endParaRPr b="1" sz="1400">
              <a:solidFill>
                <a:schemeClr val="dk1"/>
              </a:solidFill>
              <a:latin typeface="Rubik"/>
              <a:ea typeface="Rubik"/>
              <a:cs typeface="Rubik"/>
              <a:sym typeface="Rubik"/>
            </a:endParaRPr>
          </a:p>
          <a:p>
            <a:pPr indent="-342900" lvl="0" marL="342900" marR="0" rtl="0" algn="l">
              <a:spcBef>
                <a:spcPts val="0"/>
              </a:spcBef>
              <a:spcAft>
                <a:spcPts val="0"/>
              </a:spcAft>
              <a:buClr>
                <a:schemeClr val="dk1"/>
              </a:buClr>
              <a:buSzPts val="1400"/>
              <a:buFont typeface="Rubik"/>
              <a:buAutoNum type="arabicPeriod" startAt="4"/>
            </a:pPr>
            <a:r>
              <a:rPr b="1" lang="en-US" sz="1400">
                <a:solidFill>
                  <a:schemeClr val="dk1"/>
                </a:solidFill>
                <a:latin typeface="Rubik"/>
                <a:ea typeface="Rubik"/>
                <a:cs typeface="Rubik"/>
                <a:sym typeface="Rubik"/>
              </a:rPr>
              <a:t>Escriba el nuevo nombre: Salvar el calentamiento </a:t>
            </a:r>
            <a:endParaRPr b="1" sz="1400">
              <a:solidFill>
                <a:schemeClr val="dk1"/>
              </a:solidFill>
              <a:latin typeface="Rubik"/>
              <a:ea typeface="Rubik"/>
              <a:cs typeface="Rubik"/>
              <a:sym typeface="Rubik"/>
            </a:endParaRPr>
          </a:p>
        </p:txBody>
      </p:sp>
      <p:pic>
        <p:nvPicPr>
          <p:cNvPr id="1392" name="Google Shape;1392;p79" title="Copy of Save Popup.png"/>
          <p:cNvPicPr preferRelativeResize="0"/>
          <p:nvPr/>
        </p:nvPicPr>
        <p:blipFill rotWithShape="1">
          <a:blip r:embed="rId3">
            <a:alphaModFix/>
          </a:blip>
          <a:srcRect b="1634" l="1138" r="1139" t="1535"/>
          <a:stretch/>
        </p:blipFill>
        <p:spPr>
          <a:xfrm>
            <a:off x="6096000" y="1531004"/>
            <a:ext cx="5652052" cy="4132942"/>
          </a:xfrm>
          <a:prstGeom prst="rect">
            <a:avLst/>
          </a:prstGeom>
          <a:noFill/>
          <a:ln>
            <a:noFill/>
          </a:ln>
          <a:effectLst>
            <a:outerShdw blurRad="50800" rotWithShape="0" algn="tl" dir="2700000" dist="38100">
              <a:srgbClr val="000000">
                <a:alpha val="40000"/>
              </a:srgbClr>
            </a:outerShdw>
          </a:effectLst>
        </p:spPr>
      </p:pic>
      <p:sp>
        <p:nvSpPr>
          <p:cNvPr id="1393" name="Google Shape;1393;p79"/>
          <p:cNvSpPr/>
          <p:nvPr/>
        </p:nvSpPr>
        <p:spPr>
          <a:xfrm>
            <a:off x="6544098" y="4631636"/>
            <a:ext cx="4726876" cy="318052"/>
          </a:xfrm>
          <a:prstGeom prst="rect">
            <a:avLst/>
          </a:prstGeom>
          <a:noFill/>
          <a:ln cap="flat" cmpd="sng" w="571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8"/>
          <p:cNvSpPr txBox="1"/>
          <p:nvPr>
            <p:ph idx="1" type="body"/>
          </p:nvPr>
        </p:nvSpPr>
        <p:spPr>
          <a:xfrm>
            <a:off x="2216560" y="754752"/>
            <a:ext cx="8229600" cy="708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b="1" lang="en-US">
                <a:latin typeface="Rubik"/>
                <a:ea typeface="Rubik"/>
                <a:cs typeface="Rubik"/>
                <a:sym typeface="Rubik"/>
              </a:rPr>
              <a:t>¿Qué es Internet?</a:t>
            </a:r>
            <a:endParaRPr/>
          </a:p>
        </p:txBody>
      </p:sp>
      <p:sp>
        <p:nvSpPr>
          <p:cNvPr id="426" name="Google Shape;426;p8"/>
          <p:cNvSpPr txBox="1"/>
          <p:nvPr/>
        </p:nvSpPr>
        <p:spPr>
          <a:xfrm>
            <a:off x="2363880" y="1512320"/>
            <a:ext cx="9226800" cy="120030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000"/>
              <a:buFont typeface="Arial"/>
              <a:buNone/>
            </a:pPr>
            <a:r>
              <a:rPr lang="en-US" sz="2000">
                <a:solidFill>
                  <a:schemeClr val="dk1"/>
                </a:solidFill>
                <a:latin typeface="Rubik Light"/>
                <a:ea typeface="Rubik Light"/>
                <a:cs typeface="Rubik Light"/>
                <a:sym typeface="Rubik Light"/>
              </a:rPr>
              <a:t>Internet es un enorme conjunto de ordenadores de todo el mundo que se conectan entre sí y comparten todo tipo de información, como historias, imágenes y vídeos.</a:t>
            </a:r>
            <a:endParaRPr sz="2000">
              <a:solidFill>
                <a:schemeClr val="dk1"/>
              </a:solidFill>
              <a:latin typeface="Rubik Light"/>
              <a:ea typeface="Rubik Light"/>
              <a:cs typeface="Rubik Light"/>
              <a:sym typeface="Rubik Light"/>
            </a:endParaRPr>
          </a:p>
        </p:txBody>
      </p:sp>
      <p:sp>
        <p:nvSpPr>
          <p:cNvPr id="427" name="Google Shape;427;p8"/>
          <p:cNvSpPr txBox="1"/>
          <p:nvPr/>
        </p:nvSpPr>
        <p:spPr>
          <a:xfrm>
            <a:off x="2510636" y="2980209"/>
            <a:ext cx="4169100" cy="369300"/>
          </a:xfrm>
          <a:prstGeom prst="rect">
            <a:avLst/>
          </a:prstGeom>
          <a:solidFill>
            <a:schemeClr val="accen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strike="noStrike">
                <a:solidFill>
                  <a:schemeClr val="accent2"/>
                </a:solidFill>
                <a:latin typeface="Arial"/>
                <a:ea typeface="Arial"/>
                <a:cs typeface="Arial"/>
                <a:sym typeface="Arial"/>
              </a:rPr>
              <a:t>Internet = World Wide Web = The Web</a:t>
            </a:r>
            <a:endParaRPr sz="1800">
              <a:solidFill>
                <a:schemeClr val="accent2"/>
              </a:solidFill>
              <a:latin typeface="Rubik Light"/>
              <a:ea typeface="Rubik Light"/>
              <a:cs typeface="Rubik Light"/>
              <a:sym typeface="Rubik Light"/>
            </a:endParaRPr>
          </a:p>
        </p:txBody>
      </p:sp>
      <p:sp>
        <p:nvSpPr>
          <p:cNvPr id="428" name="Google Shape;428;p8"/>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29" name="Google Shape;429;p8"/>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8" name="Shape 1398"/>
        <p:cNvGrpSpPr/>
        <p:nvPr/>
      </p:nvGrpSpPr>
      <p:grpSpPr>
        <a:xfrm>
          <a:off x="0" y="0"/>
          <a:ext cx="0" cy="0"/>
          <a:chOff x="0" y="0"/>
          <a:chExt cx="0" cy="0"/>
        </a:xfrm>
      </p:grpSpPr>
      <p:sp>
        <p:nvSpPr>
          <p:cNvPr id="1399" name="Google Shape;1399;p80"/>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00" name="Google Shape;1400;p80"/>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Guardar como pasos</a:t>
            </a:r>
            <a:endParaRPr/>
          </a:p>
        </p:txBody>
      </p:sp>
      <p:sp>
        <p:nvSpPr>
          <p:cNvPr id="1401" name="Google Shape;1401;p8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a:t>
            </a:r>
            <a:r>
              <a:rPr lang="en-US"/>
              <a:t>NIT 05 - Interfaz</a:t>
            </a:r>
            <a:endParaRPr/>
          </a:p>
          <a:p>
            <a:pPr indent="0" lvl="0" marL="0" rtl="0" algn="l">
              <a:spcBef>
                <a:spcPts val="0"/>
              </a:spcBef>
              <a:spcAft>
                <a:spcPts val="0"/>
              </a:spcAft>
              <a:buNone/>
            </a:pPr>
            <a:r>
              <a:rPr lang="en-US"/>
              <a:t>LECCIÓN 04 - Comandos</a:t>
            </a:r>
            <a:endParaRPr/>
          </a:p>
        </p:txBody>
      </p:sp>
      <p:sp>
        <p:nvSpPr>
          <p:cNvPr id="1402" name="Google Shape;1402;p80"/>
          <p:cNvSpPr txBox="1"/>
          <p:nvPr/>
        </p:nvSpPr>
        <p:spPr>
          <a:xfrm>
            <a:off x="614998" y="2258647"/>
            <a:ext cx="4441322" cy="24622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400"/>
              <a:buFont typeface="Rubik"/>
              <a:buNone/>
            </a:pPr>
            <a:r>
              <a:rPr b="1" lang="en-US" sz="1400">
                <a:solidFill>
                  <a:schemeClr val="dk1"/>
                </a:solidFill>
                <a:latin typeface="Rubik"/>
                <a:ea typeface="Rubik"/>
                <a:cs typeface="Rubik"/>
                <a:sym typeface="Rubik"/>
              </a:rPr>
              <a:t>6. Ahora podemos hacer clic en el botón Guardar que aparece en azul en la parte inferior de la ventana.</a:t>
            </a:r>
            <a:endParaRPr/>
          </a:p>
          <a:p>
            <a:pPr indent="0" lvl="0" marL="0" marR="0" rtl="0" algn="l">
              <a:spcBef>
                <a:spcPts val="0"/>
              </a:spcBef>
              <a:spcAft>
                <a:spcPts val="0"/>
              </a:spcAft>
              <a:buClr>
                <a:schemeClr val="dk1"/>
              </a:buClr>
              <a:buSzPts val="1400"/>
              <a:buFont typeface="Rubik"/>
              <a:buNone/>
            </a:pPr>
            <a:r>
              <a:t/>
            </a:r>
            <a:endParaRPr b="1" sz="1400">
              <a:solidFill>
                <a:schemeClr val="dk1"/>
              </a:solidFill>
              <a:latin typeface="Rubik"/>
              <a:ea typeface="Rubik"/>
              <a:cs typeface="Rubik"/>
              <a:sym typeface="Rubik"/>
            </a:endParaRPr>
          </a:p>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Ya hemos guardado el archivo. </a:t>
            </a:r>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Para asegurarte de que está en el lugar correcto, cierra el documento.</a:t>
            </a:r>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1400"/>
              <a:buFont typeface="Rubik"/>
              <a:buNone/>
            </a:pPr>
            <a:r>
              <a:rPr lang="en-US" sz="1400">
                <a:solidFill>
                  <a:schemeClr val="dk1"/>
                </a:solidFill>
                <a:latin typeface="Rubik Light"/>
                <a:ea typeface="Rubik Light"/>
                <a:cs typeface="Rubik Light"/>
                <a:sym typeface="Rubik Light"/>
              </a:rPr>
              <a:t>¿Puedes ver el archivo en el escritorio?</a:t>
            </a:r>
            <a:endParaRPr/>
          </a:p>
          <a:p>
            <a:pPr indent="0" lvl="0" marL="0" marR="0" rtl="0" algn="l">
              <a:spcBef>
                <a:spcPts val="0"/>
              </a:spcBef>
              <a:spcAft>
                <a:spcPts val="0"/>
              </a:spcAft>
              <a:buClr>
                <a:schemeClr val="dk1"/>
              </a:buClr>
              <a:buSzPts val="1400"/>
              <a:buFont typeface="Rubik"/>
              <a:buNone/>
            </a:pPr>
            <a:r>
              <a:t/>
            </a:r>
            <a:endParaRPr sz="1400">
              <a:solidFill>
                <a:schemeClr val="dk1"/>
              </a:solidFill>
              <a:latin typeface="Rubik Light"/>
              <a:ea typeface="Rubik Light"/>
              <a:cs typeface="Rubik Light"/>
              <a:sym typeface="Rubik Light"/>
            </a:endParaRPr>
          </a:p>
          <a:p>
            <a:pPr indent="0" lvl="0" marL="0" marR="0" rtl="0" algn="l">
              <a:spcBef>
                <a:spcPts val="0"/>
              </a:spcBef>
              <a:spcAft>
                <a:spcPts val="0"/>
              </a:spcAft>
              <a:buClr>
                <a:schemeClr val="dk1"/>
              </a:buClr>
              <a:buSzPts val="1400"/>
              <a:buFont typeface="Rubik"/>
              <a:buNone/>
            </a:pPr>
            <a:r>
              <a:t/>
            </a:r>
            <a:endParaRPr b="1" sz="1400">
              <a:solidFill>
                <a:schemeClr val="dk1"/>
              </a:solidFill>
              <a:latin typeface="Rubik"/>
              <a:ea typeface="Rubik"/>
              <a:cs typeface="Rubik"/>
              <a:sym typeface="Rubik"/>
            </a:endParaRPr>
          </a:p>
        </p:txBody>
      </p:sp>
      <p:pic>
        <p:nvPicPr>
          <p:cNvPr id="1403" name="Google Shape;1403;p80" title="Copy of Save Popup.png"/>
          <p:cNvPicPr preferRelativeResize="0"/>
          <p:nvPr/>
        </p:nvPicPr>
        <p:blipFill rotWithShape="1">
          <a:blip r:embed="rId3">
            <a:alphaModFix/>
          </a:blip>
          <a:srcRect b="1634" l="1138" r="1139" t="1535"/>
          <a:stretch/>
        </p:blipFill>
        <p:spPr>
          <a:xfrm>
            <a:off x="6096000" y="1531004"/>
            <a:ext cx="5652052" cy="4132942"/>
          </a:xfrm>
          <a:prstGeom prst="rect">
            <a:avLst/>
          </a:prstGeom>
          <a:noFill/>
          <a:ln>
            <a:noFill/>
          </a:ln>
          <a:effectLst>
            <a:outerShdw blurRad="50800" rotWithShape="0" algn="tl" dir="2700000" dist="38100">
              <a:srgbClr val="000000">
                <a:alpha val="40000"/>
              </a:srgbClr>
            </a:outerShdw>
          </a:effectLst>
        </p:spPr>
      </p:pic>
      <p:sp>
        <p:nvSpPr>
          <p:cNvPr id="1404" name="Google Shape;1404;p80"/>
          <p:cNvSpPr/>
          <p:nvPr/>
        </p:nvSpPr>
        <p:spPr>
          <a:xfrm rot="-2037379">
            <a:off x="9571383" y="5495660"/>
            <a:ext cx="526774" cy="336572"/>
          </a:xfrm>
          <a:prstGeom prst="rightArrow">
            <a:avLst>
              <a:gd fmla="val 50000" name="adj1"/>
              <a:gd fmla="val 50000" name="adj2"/>
            </a:avLst>
          </a:prstGeom>
          <a:solidFill>
            <a:schemeClr val="accent4"/>
          </a:solidFill>
          <a:ln cap="flat" cmpd="sng" w="19050">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9" name="Shape 1409"/>
        <p:cNvGrpSpPr/>
        <p:nvPr/>
      </p:nvGrpSpPr>
      <p:grpSpPr>
        <a:xfrm>
          <a:off x="0" y="0"/>
          <a:ext cx="0" cy="0"/>
          <a:chOff x="0" y="0"/>
          <a:chExt cx="0" cy="0"/>
        </a:xfrm>
      </p:grpSpPr>
      <p:sp>
        <p:nvSpPr>
          <p:cNvPr id="1410" name="Google Shape;1410;p81"/>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11" name="Google Shape;1411;p81"/>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Guardar cambios en los archivos</a:t>
            </a:r>
            <a:endParaRPr/>
          </a:p>
        </p:txBody>
      </p:sp>
      <p:sp>
        <p:nvSpPr>
          <p:cNvPr id="1412" name="Google Shape;1412;p81"/>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a:t>
            </a:r>
            <a:r>
              <a:rPr lang="en-US"/>
              <a:t>NIT 05 - Interfaz</a:t>
            </a:r>
            <a:endParaRPr/>
          </a:p>
          <a:p>
            <a:pPr indent="0" lvl="0" marL="0" rtl="0" algn="l">
              <a:spcBef>
                <a:spcPts val="0"/>
              </a:spcBef>
              <a:spcAft>
                <a:spcPts val="0"/>
              </a:spcAft>
              <a:buNone/>
            </a:pPr>
            <a:r>
              <a:rPr lang="en-US"/>
              <a:t>LECCIÓN 04 - Comandos</a:t>
            </a:r>
            <a:endParaRPr/>
          </a:p>
        </p:txBody>
      </p:sp>
      <p:pic>
        <p:nvPicPr>
          <p:cNvPr id="1413" name="Google Shape;1413;p81" title="Copy of close Save window.png"/>
          <p:cNvPicPr preferRelativeResize="0"/>
          <p:nvPr/>
        </p:nvPicPr>
        <p:blipFill rotWithShape="1">
          <a:blip r:embed="rId3">
            <a:alphaModFix/>
          </a:blip>
          <a:srcRect b="0" l="0" r="0" t="0"/>
          <a:stretch/>
        </p:blipFill>
        <p:spPr>
          <a:xfrm>
            <a:off x="4278135" y="2307934"/>
            <a:ext cx="5328709" cy="2388244"/>
          </a:xfrm>
          <a:prstGeom prst="rect">
            <a:avLst/>
          </a:prstGeom>
          <a:noFill/>
          <a:ln>
            <a:noFill/>
          </a:ln>
        </p:spPr>
      </p:pic>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8" name="Shape 1418"/>
        <p:cNvGrpSpPr/>
        <p:nvPr/>
      </p:nvGrpSpPr>
      <p:grpSpPr>
        <a:xfrm>
          <a:off x="0" y="0"/>
          <a:ext cx="0" cy="0"/>
          <a:chOff x="0" y="0"/>
          <a:chExt cx="0" cy="0"/>
        </a:xfrm>
      </p:grpSpPr>
      <p:sp>
        <p:nvSpPr>
          <p:cNvPr id="1419" name="Google Shape;1419;p82"/>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20" name="Google Shape;1420;p82"/>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Papelera de reciclaje</a:t>
            </a:r>
            <a:endParaRPr/>
          </a:p>
        </p:txBody>
      </p:sp>
      <p:sp>
        <p:nvSpPr>
          <p:cNvPr id="1421" name="Google Shape;1421;p82"/>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04 - Comandos</a:t>
            </a:r>
            <a:endParaRPr/>
          </a:p>
        </p:txBody>
      </p:sp>
      <p:pic>
        <p:nvPicPr>
          <p:cNvPr id="1422" name="Google Shape;1422;p82" title="Copy of Recycle Bin Open Window.png"/>
          <p:cNvPicPr preferRelativeResize="0"/>
          <p:nvPr/>
        </p:nvPicPr>
        <p:blipFill rotWithShape="1">
          <a:blip r:embed="rId3">
            <a:alphaModFix/>
          </a:blip>
          <a:srcRect b="2964" l="2000" r="2003" t="3649"/>
          <a:stretch/>
        </p:blipFill>
        <p:spPr>
          <a:xfrm>
            <a:off x="856404" y="1675709"/>
            <a:ext cx="5706958" cy="3050771"/>
          </a:xfrm>
          <a:prstGeom prst="rect">
            <a:avLst/>
          </a:prstGeom>
          <a:noFill/>
          <a:ln>
            <a:noFill/>
          </a:ln>
          <a:effectLst>
            <a:outerShdw blurRad="50800" rotWithShape="0" algn="tr" dir="8100000" dist="38100">
              <a:srgbClr val="000000">
                <a:alpha val="40000"/>
              </a:srgbClr>
            </a:outerShdw>
          </a:effectLst>
        </p:spPr>
      </p:pic>
      <p:pic>
        <p:nvPicPr>
          <p:cNvPr id="1423" name="Google Shape;1423;p82" title="Copy of Empty Recycle Bin Option.png"/>
          <p:cNvPicPr preferRelativeResize="0"/>
          <p:nvPr/>
        </p:nvPicPr>
        <p:blipFill rotWithShape="1">
          <a:blip r:embed="rId4">
            <a:alphaModFix/>
          </a:blip>
          <a:srcRect b="65880" l="0" r="46412" t="2333"/>
          <a:stretch/>
        </p:blipFill>
        <p:spPr>
          <a:xfrm>
            <a:off x="5639597" y="3664750"/>
            <a:ext cx="6007760" cy="1950358"/>
          </a:xfrm>
          <a:prstGeom prst="rect">
            <a:avLst/>
          </a:prstGeom>
          <a:noFill/>
          <a:ln>
            <a:noFill/>
          </a:ln>
          <a:effectLst>
            <a:outerShdw blurRad="50800" rotWithShape="0" algn="tr" dir="8100000" dist="38100">
              <a:srgbClr val="000000">
                <a:alpha val="40000"/>
              </a:srgbClr>
            </a:outerShdw>
          </a:effectLst>
        </p:spPr>
      </p:pic>
      <p:pic>
        <p:nvPicPr>
          <p:cNvPr descr="A white recycle bin with blue arrows&#10;&#10;Description automatically generated" id="1424" name="Google Shape;1424;p82"/>
          <p:cNvPicPr preferRelativeResize="0"/>
          <p:nvPr/>
        </p:nvPicPr>
        <p:blipFill rotWithShape="1">
          <a:blip r:embed="rId5">
            <a:alphaModFix/>
          </a:blip>
          <a:srcRect b="0" l="0" r="0" t="0"/>
          <a:stretch/>
        </p:blipFill>
        <p:spPr>
          <a:xfrm>
            <a:off x="8808189" y="120269"/>
            <a:ext cx="1761692" cy="1761692"/>
          </a:xfrm>
          <a:prstGeom prst="rect">
            <a:avLst/>
          </a:prstGeom>
          <a:noFill/>
          <a:ln>
            <a:noFill/>
          </a:ln>
        </p:spPr>
      </p:pic>
      <p:pic>
        <p:nvPicPr>
          <p:cNvPr id="1425" name="Google Shape;1425;p82" title="Copy of Recycle-bin-windows-11-icon.png"/>
          <p:cNvPicPr preferRelativeResize="0"/>
          <p:nvPr/>
        </p:nvPicPr>
        <p:blipFill rotWithShape="1">
          <a:blip r:embed="rId6">
            <a:alphaModFix/>
          </a:blip>
          <a:srcRect b="0" l="0" r="0" t="0"/>
          <a:stretch/>
        </p:blipFill>
        <p:spPr>
          <a:xfrm>
            <a:off x="10207642" y="1078911"/>
            <a:ext cx="1691715" cy="1761692"/>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9" name="Shape 1429"/>
        <p:cNvGrpSpPr/>
        <p:nvPr/>
      </p:nvGrpSpPr>
      <p:grpSpPr>
        <a:xfrm>
          <a:off x="0" y="0"/>
          <a:ext cx="0" cy="0"/>
          <a:chOff x="0" y="0"/>
          <a:chExt cx="0" cy="0"/>
        </a:xfrm>
      </p:grpSpPr>
      <p:sp>
        <p:nvSpPr>
          <p:cNvPr id="1430" name="Google Shape;1430;p83"/>
          <p:cNvSpPr txBox="1"/>
          <p:nvPr>
            <p:ph idx="12" type="sldNum"/>
          </p:nvPr>
        </p:nvSpPr>
        <p:spPr>
          <a:xfrm>
            <a:off x="10771833" y="6116320"/>
            <a:ext cx="1206807"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31" name="Google Shape;1431;p83"/>
          <p:cNvSpPr txBox="1"/>
          <p:nvPr>
            <p:ph idx="2" type="body"/>
          </p:nvPr>
        </p:nvSpPr>
        <p:spPr>
          <a:xfrm>
            <a:off x="1304940" y="394177"/>
            <a:ext cx="3961720"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Logros</a:t>
            </a:r>
            <a:endParaRPr/>
          </a:p>
        </p:txBody>
      </p:sp>
      <p:grpSp>
        <p:nvGrpSpPr>
          <p:cNvPr id="1432" name="Google Shape;1432;p83"/>
          <p:cNvGrpSpPr/>
          <p:nvPr/>
        </p:nvGrpSpPr>
        <p:grpSpPr>
          <a:xfrm>
            <a:off x="866027" y="3728003"/>
            <a:ext cx="587177" cy="558932"/>
            <a:chOff x="900000" y="2856030"/>
            <a:chExt cx="587177" cy="558932"/>
          </a:xfrm>
        </p:grpSpPr>
        <p:sp>
          <p:nvSpPr>
            <p:cNvPr id="1433" name="Google Shape;1433;p83"/>
            <p:cNvSpPr/>
            <p:nvPr/>
          </p:nvSpPr>
          <p:spPr>
            <a:xfrm>
              <a:off x="900000" y="2856030"/>
              <a:ext cx="587177" cy="558932"/>
            </a:xfrm>
            <a:custGeom>
              <a:rect b="b" l="l" r="r" t="t"/>
              <a:pathLst>
                <a:path extrusionOk="0" h="558932" w="587177">
                  <a:moveTo>
                    <a:pt x="0" y="0"/>
                  </a:moveTo>
                  <a:lnTo>
                    <a:pt x="587178" y="0"/>
                  </a:lnTo>
                  <a:lnTo>
                    <a:pt x="587178" y="377959"/>
                  </a:lnTo>
                  <a:cubicBezTo>
                    <a:pt x="587178" y="477845"/>
                    <a:pt x="506091" y="558933"/>
                    <a:pt x="406205" y="558933"/>
                  </a:cubicBezTo>
                  <a:lnTo>
                    <a:pt x="0" y="558933"/>
                  </a:lnTo>
                  <a:lnTo>
                    <a:pt x="0"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434" name="Google Shape;1434;p83"/>
            <p:cNvSpPr/>
            <p:nvPr/>
          </p:nvSpPr>
          <p:spPr>
            <a:xfrm>
              <a:off x="965779" y="2953290"/>
              <a:ext cx="455651" cy="364444"/>
            </a:xfrm>
            <a:custGeom>
              <a:rect b="b" l="l" r="r" t="t"/>
              <a:pathLst>
                <a:path extrusionOk="0" h="364444" w="455651">
                  <a:moveTo>
                    <a:pt x="455651" y="72248"/>
                  </a:moveTo>
                  <a:cubicBezTo>
                    <a:pt x="455651" y="76380"/>
                    <a:pt x="453954" y="79966"/>
                    <a:pt x="450944" y="82977"/>
                  </a:cubicBezTo>
                  <a:lnTo>
                    <a:pt x="242493" y="291428"/>
                  </a:lnTo>
                  <a:lnTo>
                    <a:pt x="174184" y="359737"/>
                  </a:lnTo>
                  <a:cubicBezTo>
                    <a:pt x="171173" y="362748"/>
                    <a:pt x="167587" y="364445"/>
                    <a:pt x="163648" y="364445"/>
                  </a:cubicBezTo>
                  <a:cubicBezTo>
                    <a:pt x="161214" y="364445"/>
                    <a:pt x="158940" y="363900"/>
                    <a:pt x="157082" y="362748"/>
                  </a:cubicBezTo>
                  <a:lnTo>
                    <a:pt x="92936" y="298601"/>
                  </a:lnTo>
                  <a:lnTo>
                    <a:pt x="4708" y="210372"/>
                  </a:lnTo>
                  <a:cubicBezTo>
                    <a:pt x="1505" y="207170"/>
                    <a:pt x="0" y="203615"/>
                    <a:pt x="0" y="199644"/>
                  </a:cubicBezTo>
                  <a:cubicBezTo>
                    <a:pt x="0" y="195673"/>
                    <a:pt x="1505" y="192118"/>
                    <a:pt x="4708" y="189108"/>
                  </a:cubicBezTo>
                  <a:lnTo>
                    <a:pt x="61712" y="131911"/>
                  </a:lnTo>
                  <a:cubicBezTo>
                    <a:pt x="64915" y="128901"/>
                    <a:pt x="68309" y="127396"/>
                    <a:pt x="72248" y="127203"/>
                  </a:cubicBezTo>
                  <a:cubicBezTo>
                    <a:pt x="76380" y="127203"/>
                    <a:pt x="79966" y="128901"/>
                    <a:pt x="82977" y="131911"/>
                  </a:cubicBezTo>
                  <a:lnTo>
                    <a:pt x="164256" y="213191"/>
                  </a:lnTo>
                  <a:lnTo>
                    <a:pt x="372482" y="4708"/>
                  </a:lnTo>
                  <a:cubicBezTo>
                    <a:pt x="375685" y="1505"/>
                    <a:pt x="379240" y="0"/>
                    <a:pt x="383211" y="0"/>
                  </a:cubicBezTo>
                  <a:cubicBezTo>
                    <a:pt x="387182" y="0"/>
                    <a:pt x="390737" y="1505"/>
                    <a:pt x="393939" y="4708"/>
                  </a:cubicBezTo>
                  <a:lnTo>
                    <a:pt x="450944" y="61712"/>
                  </a:lnTo>
                  <a:cubicBezTo>
                    <a:pt x="453954" y="64915"/>
                    <a:pt x="455651" y="68309"/>
                    <a:pt x="455651" y="7224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sp>
        <p:nvSpPr>
          <p:cNvPr id="1435" name="Google Shape;1435;p83"/>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03 - Archivos, carpetas y almacenamiento</a:t>
            </a:r>
            <a:endParaRPr/>
          </a:p>
        </p:txBody>
      </p:sp>
      <p:grpSp>
        <p:nvGrpSpPr>
          <p:cNvPr id="1436" name="Google Shape;1436;p83"/>
          <p:cNvGrpSpPr/>
          <p:nvPr/>
        </p:nvGrpSpPr>
        <p:grpSpPr>
          <a:xfrm>
            <a:off x="6096000" y="86194"/>
            <a:ext cx="5794518" cy="1773194"/>
            <a:chOff x="4659321" y="102032"/>
            <a:chExt cx="5794518" cy="1773194"/>
          </a:xfrm>
        </p:grpSpPr>
        <p:pic>
          <p:nvPicPr>
            <p:cNvPr descr="Surprised face outline with solid fill" id="1437" name="Google Shape;1437;p83"/>
            <p:cNvPicPr preferRelativeResize="0"/>
            <p:nvPr/>
          </p:nvPicPr>
          <p:blipFill rotWithShape="1">
            <a:blip r:embed="rId3">
              <a:alphaModFix/>
            </a:blip>
            <a:srcRect b="0" l="0" r="0" t="0"/>
            <a:stretch/>
          </p:blipFill>
          <p:spPr>
            <a:xfrm>
              <a:off x="8238560" y="937070"/>
              <a:ext cx="914400" cy="914400"/>
            </a:xfrm>
            <a:prstGeom prst="rect">
              <a:avLst/>
            </a:prstGeom>
            <a:noFill/>
            <a:ln>
              <a:noFill/>
            </a:ln>
          </p:spPr>
        </p:pic>
        <p:pic>
          <p:nvPicPr>
            <p:cNvPr descr="In love face outline outline" id="1438" name="Google Shape;1438;p83"/>
            <p:cNvPicPr preferRelativeResize="0"/>
            <p:nvPr/>
          </p:nvPicPr>
          <p:blipFill rotWithShape="1">
            <a:blip r:embed="rId4">
              <a:alphaModFix/>
            </a:blip>
            <a:srcRect b="0" l="0" r="0" t="0"/>
            <a:stretch/>
          </p:blipFill>
          <p:spPr>
            <a:xfrm>
              <a:off x="7377398" y="960826"/>
              <a:ext cx="914400" cy="914400"/>
            </a:xfrm>
            <a:prstGeom prst="rect">
              <a:avLst/>
            </a:prstGeom>
            <a:noFill/>
            <a:ln>
              <a:noFill/>
            </a:ln>
          </p:spPr>
        </p:pic>
        <p:pic>
          <p:nvPicPr>
            <p:cNvPr descr="Neutral face outline with solid fill" id="1439" name="Google Shape;1439;p83"/>
            <p:cNvPicPr preferRelativeResize="0"/>
            <p:nvPr/>
          </p:nvPicPr>
          <p:blipFill rotWithShape="1">
            <a:blip r:embed="rId5">
              <a:alphaModFix/>
            </a:blip>
            <a:srcRect b="0" l="0" r="0" t="0"/>
            <a:stretch/>
          </p:blipFill>
          <p:spPr>
            <a:xfrm>
              <a:off x="6514304" y="960826"/>
              <a:ext cx="914400" cy="914400"/>
            </a:xfrm>
            <a:prstGeom prst="rect">
              <a:avLst/>
            </a:prstGeom>
            <a:noFill/>
            <a:ln>
              <a:noFill/>
            </a:ln>
          </p:spPr>
        </p:pic>
        <p:pic>
          <p:nvPicPr>
            <p:cNvPr descr="Worried face outline with solid fill" id="1440" name="Google Shape;1440;p83"/>
            <p:cNvPicPr preferRelativeResize="0"/>
            <p:nvPr/>
          </p:nvPicPr>
          <p:blipFill rotWithShape="1">
            <a:blip r:embed="rId6">
              <a:alphaModFix/>
            </a:blip>
            <a:srcRect b="0" l="0" r="0" t="0"/>
            <a:stretch/>
          </p:blipFill>
          <p:spPr>
            <a:xfrm>
              <a:off x="5673417" y="935381"/>
              <a:ext cx="914400" cy="914400"/>
            </a:xfrm>
            <a:prstGeom prst="rect">
              <a:avLst/>
            </a:prstGeom>
            <a:noFill/>
            <a:ln>
              <a:noFill/>
            </a:ln>
          </p:spPr>
        </p:pic>
        <p:pic>
          <p:nvPicPr>
            <p:cNvPr descr="Neutral face with solid fill with solid fill" id="1441" name="Google Shape;1441;p83"/>
            <p:cNvPicPr preferRelativeResize="0"/>
            <p:nvPr/>
          </p:nvPicPr>
          <p:blipFill rotWithShape="1">
            <a:blip r:embed="rId7">
              <a:alphaModFix/>
            </a:blip>
            <a:srcRect b="0" l="0" r="0" t="0"/>
            <a:stretch/>
          </p:blipFill>
          <p:spPr>
            <a:xfrm>
              <a:off x="9107840" y="928480"/>
              <a:ext cx="914400" cy="914400"/>
            </a:xfrm>
            <a:prstGeom prst="rect">
              <a:avLst/>
            </a:prstGeom>
            <a:noFill/>
            <a:ln>
              <a:noFill/>
            </a:ln>
          </p:spPr>
        </p:pic>
        <p:pic>
          <p:nvPicPr>
            <p:cNvPr descr="Smiling face with solid fill with solid fill" id="1442" name="Google Shape;1442;p83"/>
            <p:cNvPicPr preferRelativeResize="0"/>
            <p:nvPr/>
          </p:nvPicPr>
          <p:blipFill rotWithShape="1">
            <a:blip r:embed="rId8">
              <a:alphaModFix/>
            </a:blip>
            <a:srcRect b="0" l="0" r="0" t="0"/>
            <a:stretch/>
          </p:blipFill>
          <p:spPr>
            <a:xfrm>
              <a:off x="9539439" y="112044"/>
              <a:ext cx="914400" cy="914400"/>
            </a:xfrm>
            <a:prstGeom prst="rect">
              <a:avLst/>
            </a:prstGeom>
            <a:noFill/>
            <a:ln>
              <a:noFill/>
            </a:ln>
          </p:spPr>
        </p:pic>
        <p:pic>
          <p:nvPicPr>
            <p:cNvPr descr="Tired face with solid fill with solid fill" id="1443" name="Google Shape;1443;p83"/>
            <p:cNvPicPr preferRelativeResize="0"/>
            <p:nvPr/>
          </p:nvPicPr>
          <p:blipFill rotWithShape="1">
            <a:blip r:embed="rId9">
              <a:alphaModFix/>
            </a:blip>
            <a:srcRect b="0" l="0" r="0" t="0"/>
            <a:stretch/>
          </p:blipFill>
          <p:spPr>
            <a:xfrm>
              <a:off x="8709230" y="120634"/>
              <a:ext cx="914400" cy="914400"/>
            </a:xfrm>
            <a:prstGeom prst="rect">
              <a:avLst/>
            </a:prstGeom>
            <a:noFill/>
            <a:ln>
              <a:noFill/>
            </a:ln>
          </p:spPr>
        </p:pic>
        <p:pic>
          <p:nvPicPr>
            <p:cNvPr descr="Angry face outline outline" id="1444" name="Google Shape;1444;p83"/>
            <p:cNvPicPr preferRelativeResize="0"/>
            <p:nvPr/>
          </p:nvPicPr>
          <p:blipFill rotWithShape="1">
            <a:blip r:embed="rId10">
              <a:alphaModFix/>
            </a:blip>
            <a:srcRect b="0" l="0" r="0" t="0"/>
            <a:stretch/>
          </p:blipFill>
          <p:spPr>
            <a:xfrm>
              <a:off x="7846136" y="102032"/>
              <a:ext cx="914400" cy="914400"/>
            </a:xfrm>
            <a:prstGeom prst="rect">
              <a:avLst/>
            </a:prstGeom>
            <a:noFill/>
            <a:ln>
              <a:noFill/>
            </a:ln>
          </p:spPr>
        </p:pic>
        <p:pic>
          <p:nvPicPr>
            <p:cNvPr descr="Sunglasses face outline with solid fill" id="1445" name="Google Shape;1445;p83"/>
            <p:cNvPicPr preferRelativeResize="0"/>
            <p:nvPr/>
          </p:nvPicPr>
          <p:blipFill rotWithShape="1">
            <a:blip r:embed="rId11">
              <a:alphaModFix/>
            </a:blip>
            <a:srcRect b="0" l="0" r="0" t="0"/>
            <a:stretch/>
          </p:blipFill>
          <p:spPr>
            <a:xfrm>
              <a:off x="7040498" y="102654"/>
              <a:ext cx="914400" cy="914400"/>
            </a:xfrm>
            <a:prstGeom prst="rect">
              <a:avLst/>
            </a:prstGeom>
            <a:noFill/>
            <a:ln>
              <a:noFill/>
            </a:ln>
          </p:spPr>
        </p:pic>
        <p:pic>
          <p:nvPicPr>
            <p:cNvPr descr="Loudly crying face outline with solid fill" id="1446" name="Google Shape;1446;p83"/>
            <p:cNvPicPr preferRelativeResize="0"/>
            <p:nvPr/>
          </p:nvPicPr>
          <p:blipFill rotWithShape="1">
            <a:blip r:embed="rId12">
              <a:alphaModFix/>
            </a:blip>
            <a:srcRect b="0" l="0" r="0" t="0"/>
            <a:stretch/>
          </p:blipFill>
          <p:spPr>
            <a:xfrm>
              <a:off x="6257671" y="105964"/>
              <a:ext cx="914400" cy="914400"/>
            </a:xfrm>
            <a:prstGeom prst="rect">
              <a:avLst/>
            </a:prstGeom>
            <a:noFill/>
            <a:ln>
              <a:noFill/>
            </a:ln>
          </p:spPr>
        </p:pic>
        <p:pic>
          <p:nvPicPr>
            <p:cNvPr descr="Confused face outline with solid fill" id="1447" name="Google Shape;1447;p83"/>
            <p:cNvPicPr preferRelativeResize="0"/>
            <p:nvPr/>
          </p:nvPicPr>
          <p:blipFill rotWithShape="1">
            <a:blip r:embed="rId13">
              <a:alphaModFix/>
            </a:blip>
            <a:srcRect b="0" l="0" r="0" t="0"/>
            <a:stretch/>
          </p:blipFill>
          <p:spPr>
            <a:xfrm>
              <a:off x="5447454" y="120634"/>
              <a:ext cx="914400" cy="914400"/>
            </a:xfrm>
            <a:prstGeom prst="rect">
              <a:avLst/>
            </a:prstGeom>
            <a:noFill/>
            <a:ln>
              <a:noFill/>
            </a:ln>
          </p:spPr>
        </p:pic>
        <p:pic>
          <p:nvPicPr>
            <p:cNvPr descr="Star-struck face outline outline" id="1448" name="Google Shape;1448;p83"/>
            <p:cNvPicPr preferRelativeResize="0"/>
            <p:nvPr/>
          </p:nvPicPr>
          <p:blipFill rotWithShape="1">
            <a:blip r:embed="rId14">
              <a:alphaModFix/>
            </a:blip>
            <a:srcRect b="0" l="0" r="0" t="0"/>
            <a:stretch/>
          </p:blipFill>
          <p:spPr>
            <a:xfrm>
              <a:off x="4659321" y="120634"/>
              <a:ext cx="914400" cy="914400"/>
            </a:xfrm>
            <a:prstGeom prst="rect">
              <a:avLst/>
            </a:prstGeom>
            <a:noFill/>
            <a:ln>
              <a:noFill/>
            </a:ln>
          </p:spPr>
        </p:pic>
      </p:grpSp>
      <p:sp>
        <p:nvSpPr>
          <p:cNvPr id="1449" name="Google Shape;1449;p83"/>
          <p:cNvSpPr txBox="1"/>
          <p:nvPr>
            <p:ph idx="1" type="body"/>
          </p:nvPr>
        </p:nvSpPr>
        <p:spPr>
          <a:xfrm>
            <a:off x="1799998" y="1983542"/>
            <a:ext cx="9091519"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guardar un nuevo documento en el escritorio.</a:t>
            </a:r>
            <a:endParaRPr/>
          </a:p>
        </p:txBody>
      </p:sp>
      <p:sp>
        <p:nvSpPr>
          <p:cNvPr id="1450" name="Google Shape;1450;p83"/>
          <p:cNvSpPr txBox="1"/>
          <p:nvPr>
            <p:ph idx="3" type="body"/>
          </p:nvPr>
        </p:nvSpPr>
        <p:spPr>
          <a:xfrm>
            <a:off x="1799998" y="2898009"/>
            <a:ext cx="9793691"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guardar los cambios realizados en un documento.</a:t>
            </a:r>
            <a:endParaRPr/>
          </a:p>
        </p:txBody>
      </p:sp>
      <p:sp>
        <p:nvSpPr>
          <p:cNvPr id="1451" name="Google Shape;1451;p83"/>
          <p:cNvSpPr txBox="1"/>
          <p:nvPr>
            <p:ph idx="4" type="body"/>
          </p:nvPr>
        </p:nvSpPr>
        <p:spPr>
          <a:xfrm>
            <a:off x="1799998" y="3769229"/>
            <a:ext cx="10064625"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eliminar un archivo utilizando la papelera de reciclaje.</a:t>
            </a:r>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5" name="Shape 1455"/>
        <p:cNvGrpSpPr/>
        <p:nvPr/>
      </p:nvGrpSpPr>
      <p:grpSpPr>
        <a:xfrm>
          <a:off x="0" y="0"/>
          <a:ext cx="0" cy="0"/>
          <a:chOff x="0" y="0"/>
          <a:chExt cx="0" cy="0"/>
        </a:xfrm>
      </p:grpSpPr>
      <p:sp>
        <p:nvSpPr>
          <p:cNvPr id="1456" name="Google Shape;1456;p8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chemeClr val="dk1"/>
                </a:solidFill>
              </a:rPr>
              <a:t>UNIDAD 05 - Interfaz</a:t>
            </a:r>
            <a:endParaRPr>
              <a:solidFill>
                <a:schemeClr val="dk1"/>
              </a:solidFill>
            </a:endParaRPr>
          </a:p>
          <a:p>
            <a:pPr indent="0" lvl="0" marL="0" rtl="0" algn="l">
              <a:spcBef>
                <a:spcPts val="0"/>
              </a:spcBef>
              <a:spcAft>
                <a:spcPts val="0"/>
              </a:spcAft>
              <a:buNone/>
            </a:pPr>
            <a:r>
              <a:rPr lang="en-US">
                <a:solidFill>
                  <a:schemeClr val="dk1"/>
                </a:solidFill>
              </a:rPr>
              <a:t>LECCIÓN 05 - Comandos de ordenador</a:t>
            </a:r>
            <a:endParaRPr/>
          </a:p>
        </p:txBody>
      </p:sp>
      <p:sp>
        <p:nvSpPr>
          <p:cNvPr id="1457" name="Google Shape;1457;p84"/>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58" name="Google Shape;1458;p84"/>
          <p:cNvSpPr txBox="1"/>
          <p:nvPr>
            <p:ph idx="1" type="body"/>
          </p:nvPr>
        </p:nvSpPr>
        <p:spPr>
          <a:xfrm>
            <a:off x="981324" y="1981053"/>
            <a:ext cx="6868714" cy="1327396"/>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4800"/>
              <a:buNone/>
            </a:pPr>
            <a:r>
              <a:rPr lang="en-US"/>
              <a:t>Comandos de la Computadora</a:t>
            </a:r>
            <a:endParaRPr/>
          </a:p>
        </p:txBody>
      </p:sp>
      <p:sp>
        <p:nvSpPr>
          <p:cNvPr id="1459" name="Google Shape;1459;p84"/>
          <p:cNvSpPr txBox="1"/>
          <p:nvPr>
            <p:ph idx="2" type="body"/>
          </p:nvPr>
        </p:nvSpPr>
        <p:spPr>
          <a:xfrm>
            <a:off x="873125" y="709613"/>
            <a:ext cx="926875" cy="641667"/>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a:t>05</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3" name="Shape 1463"/>
        <p:cNvGrpSpPr/>
        <p:nvPr/>
      </p:nvGrpSpPr>
      <p:grpSpPr>
        <a:xfrm>
          <a:off x="0" y="0"/>
          <a:ext cx="0" cy="0"/>
          <a:chOff x="0" y="0"/>
          <a:chExt cx="0" cy="0"/>
        </a:xfrm>
      </p:grpSpPr>
      <p:sp>
        <p:nvSpPr>
          <p:cNvPr id="1464" name="Google Shape;1464;p85"/>
          <p:cNvSpPr txBox="1"/>
          <p:nvPr>
            <p:ph idx="1" type="body"/>
          </p:nvPr>
        </p:nvSpPr>
        <p:spPr>
          <a:xfrm>
            <a:off x="1799999" y="1814593"/>
            <a:ext cx="9091519"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resaltar texto utilizando el ratón, Mayúsculas y/o las teclas de flecha.</a:t>
            </a:r>
            <a:endParaRPr/>
          </a:p>
        </p:txBody>
      </p:sp>
      <p:sp>
        <p:nvSpPr>
          <p:cNvPr id="1465" name="Google Shape;1465;p85"/>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66" name="Google Shape;1466;p85"/>
          <p:cNvSpPr txBox="1"/>
          <p:nvPr>
            <p:ph idx="2" type="body"/>
          </p:nvPr>
        </p:nvSpPr>
        <p:spPr>
          <a:xfrm>
            <a:off x="1304939" y="394177"/>
            <a:ext cx="5941249"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4000"/>
              <a:buNone/>
            </a:pPr>
            <a:r>
              <a:rPr lang="en-US"/>
              <a:t>Metas Estudiantiles</a:t>
            </a:r>
            <a:endParaRPr/>
          </a:p>
        </p:txBody>
      </p:sp>
      <p:sp>
        <p:nvSpPr>
          <p:cNvPr id="1467" name="Google Shape;1467;p85"/>
          <p:cNvSpPr txBox="1"/>
          <p:nvPr>
            <p:ph idx="3" type="body"/>
          </p:nvPr>
        </p:nvSpPr>
        <p:spPr>
          <a:xfrm>
            <a:off x="1799998" y="2898009"/>
            <a:ext cx="9947353"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utilizar los atajos de teclado para copiar y pegar comandos.</a:t>
            </a:r>
            <a:endParaRPr/>
          </a:p>
        </p:txBody>
      </p:sp>
      <p:sp>
        <p:nvSpPr>
          <p:cNvPr id="1468" name="Google Shape;1468;p85"/>
          <p:cNvSpPr txBox="1"/>
          <p:nvPr>
            <p:ph idx="4" type="body"/>
          </p:nvPr>
        </p:nvSpPr>
        <p:spPr>
          <a:xfrm>
            <a:off x="1799997" y="3981425"/>
            <a:ext cx="8441283" cy="47648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Puedo «deshacer» una acción en un documento.</a:t>
            </a:r>
            <a:endParaRPr/>
          </a:p>
        </p:txBody>
      </p:sp>
      <p:pic>
        <p:nvPicPr>
          <p:cNvPr id="1469" name="Google Shape;1469;p85"/>
          <p:cNvPicPr preferRelativeResize="0"/>
          <p:nvPr/>
        </p:nvPicPr>
        <p:blipFill rotWithShape="1">
          <a:blip r:embed="rId3">
            <a:alphaModFix/>
          </a:blip>
          <a:srcRect b="0" l="0" r="0" t="0"/>
          <a:stretch/>
        </p:blipFill>
        <p:spPr>
          <a:xfrm>
            <a:off x="891258" y="3981425"/>
            <a:ext cx="586057" cy="560438"/>
          </a:xfrm>
          <a:prstGeom prst="rect">
            <a:avLst/>
          </a:prstGeom>
          <a:noFill/>
          <a:ln>
            <a:noFill/>
          </a:ln>
        </p:spPr>
      </p:pic>
      <p:sp>
        <p:nvSpPr>
          <p:cNvPr id="1470" name="Google Shape;1470;p8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471" name="Google Shape;1471;p85"/>
          <p:cNvSpPr txBox="1"/>
          <p:nvPr/>
        </p:nvSpPr>
        <p:spPr>
          <a:xfrm>
            <a:off x="1799997" y="4887649"/>
            <a:ext cx="9804981" cy="47648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0" lang="en-US" sz="2800">
                <a:solidFill>
                  <a:schemeClr val="dk1"/>
                </a:solidFill>
                <a:latin typeface="Rubik Light"/>
                <a:ea typeface="Rubik Light"/>
                <a:cs typeface="Rubik Light"/>
                <a:sym typeface="Rubik Light"/>
              </a:rPr>
              <a:t>Puedo guardar un documento utilizando el atajo de teclado.</a:t>
            </a:r>
            <a:endParaRPr b="0" sz="2800">
              <a:solidFill>
                <a:schemeClr val="dk1"/>
              </a:solidFill>
              <a:latin typeface="Rubik Light"/>
              <a:ea typeface="Rubik Light"/>
              <a:cs typeface="Rubik Light"/>
              <a:sym typeface="Rubik Light"/>
            </a:endParaRPr>
          </a:p>
        </p:txBody>
      </p:sp>
      <p:pic>
        <p:nvPicPr>
          <p:cNvPr id="1472" name="Google Shape;1472;p85"/>
          <p:cNvPicPr preferRelativeResize="0"/>
          <p:nvPr/>
        </p:nvPicPr>
        <p:blipFill rotWithShape="1">
          <a:blip r:embed="rId3">
            <a:alphaModFix/>
          </a:blip>
          <a:srcRect b="0" l="0" r="0" t="0"/>
          <a:stretch/>
        </p:blipFill>
        <p:spPr>
          <a:xfrm>
            <a:off x="891258" y="4887649"/>
            <a:ext cx="586057" cy="560438"/>
          </a:xfrm>
          <a:prstGeom prst="rect">
            <a:avLst/>
          </a:prstGeom>
          <a:noFill/>
          <a:ln>
            <a:noFill/>
          </a:ln>
        </p:spPr>
      </p:pic>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6" name="Shape 1476"/>
        <p:cNvGrpSpPr/>
        <p:nvPr/>
      </p:nvGrpSpPr>
      <p:grpSpPr>
        <a:xfrm>
          <a:off x="0" y="0"/>
          <a:ext cx="0" cy="0"/>
          <a:chOff x="0" y="0"/>
          <a:chExt cx="0" cy="0"/>
        </a:xfrm>
      </p:grpSpPr>
      <p:sp>
        <p:nvSpPr>
          <p:cNvPr id="1477" name="Google Shape;1477;p86"/>
          <p:cNvSpPr txBox="1"/>
          <p:nvPr>
            <p:ph idx="1" type="body"/>
          </p:nvPr>
        </p:nvSpPr>
        <p:spPr>
          <a:xfrm>
            <a:off x="1620994" y="1326991"/>
            <a:ext cx="4182457" cy="476480"/>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0"/>
              </a:spcBef>
              <a:spcAft>
                <a:spcPts val="0"/>
              </a:spcAft>
              <a:buClr>
                <a:schemeClr val="dk1"/>
              </a:buClr>
              <a:buSzPts val="2800"/>
              <a:buFont typeface="Noto Sans Symbols"/>
              <a:buChar char="▪"/>
            </a:pPr>
            <a:r>
              <a:rPr lang="en-US" sz="2800">
                <a:solidFill>
                  <a:schemeClr val="dk1"/>
                </a:solidFill>
              </a:rPr>
              <a:t>Mandato (n):</a:t>
            </a:r>
            <a:endParaRPr/>
          </a:p>
        </p:txBody>
      </p:sp>
      <p:sp>
        <p:nvSpPr>
          <p:cNvPr id="1478" name="Google Shape;1478;p86"/>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79" name="Google Shape;1479;p86"/>
          <p:cNvSpPr txBox="1"/>
          <p:nvPr>
            <p:ph idx="2" type="body"/>
          </p:nvPr>
        </p:nvSpPr>
        <p:spPr>
          <a:xfrm>
            <a:off x="1094122" y="262314"/>
            <a:ext cx="9082388"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Revisión de Vocabulario</a:t>
            </a:r>
            <a:endParaRPr/>
          </a:p>
        </p:txBody>
      </p:sp>
      <p:sp>
        <p:nvSpPr>
          <p:cNvPr id="1480" name="Google Shape;1480;p86"/>
          <p:cNvSpPr txBox="1"/>
          <p:nvPr>
            <p:ph idx="3" type="body"/>
          </p:nvPr>
        </p:nvSpPr>
        <p:spPr>
          <a:xfrm>
            <a:off x="1620995" y="1885269"/>
            <a:ext cx="4647726" cy="71045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5"/>
              </a:buClr>
              <a:buSzPts val="1600"/>
              <a:buNone/>
            </a:pPr>
            <a:r>
              <a:rPr lang="en-US"/>
              <a:t>orden que se da a una persona o a un animal para que haga algo.</a:t>
            </a:r>
            <a:endParaRPr/>
          </a:p>
        </p:txBody>
      </p:sp>
      <p:sp>
        <p:nvSpPr>
          <p:cNvPr id="1481" name="Google Shape;1481;p86"/>
          <p:cNvSpPr txBox="1"/>
          <p:nvPr/>
        </p:nvSpPr>
        <p:spPr>
          <a:xfrm>
            <a:off x="1620994" y="2952520"/>
            <a:ext cx="4182457" cy="476480"/>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0"/>
              </a:spcBef>
              <a:spcAft>
                <a:spcPts val="0"/>
              </a:spcAft>
              <a:buClr>
                <a:schemeClr val="dk1"/>
              </a:buClr>
              <a:buSzPts val="2800"/>
              <a:buFont typeface="Noto Sans Symbols"/>
              <a:buChar char="▪"/>
            </a:pPr>
            <a:r>
              <a:rPr b="1" lang="en-US" sz="2800">
                <a:solidFill>
                  <a:schemeClr val="dk1"/>
                </a:solidFill>
                <a:latin typeface="Rubik"/>
                <a:ea typeface="Rubik"/>
                <a:cs typeface="Rubik"/>
                <a:sym typeface="Rubik"/>
              </a:rPr>
              <a:t>Texto (n): </a:t>
            </a:r>
            <a:endParaRPr b="1" sz="2800">
              <a:solidFill>
                <a:schemeClr val="dk1"/>
              </a:solidFill>
              <a:latin typeface="Rubik"/>
              <a:ea typeface="Rubik"/>
              <a:cs typeface="Rubik"/>
              <a:sym typeface="Rubik"/>
            </a:endParaRPr>
          </a:p>
        </p:txBody>
      </p:sp>
      <p:sp>
        <p:nvSpPr>
          <p:cNvPr id="1482" name="Google Shape;1482;p86"/>
          <p:cNvSpPr txBox="1"/>
          <p:nvPr/>
        </p:nvSpPr>
        <p:spPr>
          <a:xfrm>
            <a:off x="1620995" y="3510798"/>
            <a:ext cx="4647726" cy="7104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5"/>
              </a:buClr>
              <a:buSzPts val="1600"/>
              <a:buFont typeface="Arial"/>
              <a:buNone/>
            </a:pPr>
            <a:r>
              <a:rPr b="0" lang="en-US" sz="1600">
                <a:solidFill>
                  <a:schemeClr val="accent5"/>
                </a:solidFill>
                <a:latin typeface="Rubik Light"/>
                <a:ea typeface="Rubik Light"/>
                <a:cs typeface="Rubik Light"/>
                <a:sym typeface="Rubik Light"/>
              </a:rPr>
              <a:t>Las palabras originales de un escrito o un discurso. Las palabras que componen la parte principal de un libro, revista, periódico, página web, etc.</a:t>
            </a:r>
            <a:endParaRPr b="0" sz="1600">
              <a:solidFill>
                <a:schemeClr val="accent5"/>
              </a:solidFill>
              <a:latin typeface="Rubik Light"/>
              <a:ea typeface="Rubik Light"/>
              <a:cs typeface="Rubik Light"/>
              <a:sym typeface="Rubik Light"/>
            </a:endParaRPr>
          </a:p>
        </p:txBody>
      </p:sp>
      <p:sp>
        <p:nvSpPr>
          <p:cNvPr id="1483" name="Google Shape;1483;p86"/>
          <p:cNvSpPr txBox="1"/>
          <p:nvPr/>
        </p:nvSpPr>
        <p:spPr>
          <a:xfrm>
            <a:off x="1620994" y="4578049"/>
            <a:ext cx="4182457" cy="476480"/>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0"/>
              </a:spcBef>
              <a:spcAft>
                <a:spcPts val="0"/>
              </a:spcAft>
              <a:buClr>
                <a:schemeClr val="dk1"/>
              </a:buClr>
              <a:buSzPts val="2800"/>
              <a:buFont typeface="Noto Sans Symbols"/>
              <a:buChar char="▪"/>
            </a:pPr>
            <a:r>
              <a:rPr b="1" lang="en-US" sz="2800">
                <a:solidFill>
                  <a:schemeClr val="dk1"/>
                </a:solidFill>
                <a:latin typeface="Rubik"/>
                <a:ea typeface="Rubik"/>
                <a:cs typeface="Rubik"/>
                <a:sym typeface="Rubik"/>
              </a:rPr>
              <a:t>Atajo (n):</a:t>
            </a:r>
            <a:endParaRPr b="1" sz="2800">
              <a:solidFill>
                <a:schemeClr val="dk1"/>
              </a:solidFill>
              <a:latin typeface="Rubik"/>
              <a:ea typeface="Rubik"/>
              <a:cs typeface="Rubik"/>
              <a:sym typeface="Rubik"/>
            </a:endParaRPr>
          </a:p>
        </p:txBody>
      </p:sp>
      <p:sp>
        <p:nvSpPr>
          <p:cNvPr id="1484" name="Google Shape;1484;p86"/>
          <p:cNvSpPr txBox="1"/>
          <p:nvPr/>
        </p:nvSpPr>
        <p:spPr>
          <a:xfrm>
            <a:off x="1620995" y="5136327"/>
            <a:ext cx="4647726" cy="7104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5"/>
              </a:buClr>
              <a:buSzPts val="1600"/>
              <a:buFont typeface="Arial"/>
              <a:buNone/>
            </a:pPr>
            <a:r>
              <a:rPr b="0" lang="en-US" sz="1600">
                <a:solidFill>
                  <a:schemeClr val="accent5"/>
                </a:solidFill>
                <a:latin typeface="Rubik Light"/>
                <a:ea typeface="Rubik Light"/>
                <a:cs typeface="Rubik Light"/>
                <a:sym typeface="Rubik Light"/>
              </a:rPr>
              <a:t>forma rápida de realizar un trabajo.</a:t>
            </a:r>
            <a:endParaRPr b="0" sz="1600">
              <a:solidFill>
                <a:schemeClr val="accent5"/>
              </a:solidFill>
              <a:latin typeface="Rubik Light"/>
              <a:ea typeface="Rubik Light"/>
              <a:cs typeface="Rubik Light"/>
              <a:sym typeface="Rubik Light"/>
            </a:endParaRPr>
          </a:p>
        </p:txBody>
      </p:sp>
      <p:sp>
        <p:nvSpPr>
          <p:cNvPr id="1485" name="Google Shape;1485;p8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486" name="Google Shape;1486;p86"/>
          <p:cNvSpPr txBox="1"/>
          <p:nvPr/>
        </p:nvSpPr>
        <p:spPr>
          <a:xfrm>
            <a:off x="7096636" y="1326991"/>
            <a:ext cx="4182457" cy="476480"/>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0"/>
              </a:spcBef>
              <a:spcAft>
                <a:spcPts val="0"/>
              </a:spcAft>
              <a:buClr>
                <a:schemeClr val="dk1"/>
              </a:buClr>
              <a:buSzPts val="2800"/>
              <a:buFont typeface="Noto Sans Symbols"/>
              <a:buChar char="▪"/>
            </a:pPr>
            <a:r>
              <a:rPr b="1" lang="en-US" sz="2800">
                <a:solidFill>
                  <a:schemeClr val="dk1"/>
                </a:solidFill>
                <a:latin typeface="Rubik"/>
                <a:ea typeface="Rubik"/>
                <a:cs typeface="Rubik"/>
                <a:sym typeface="Rubik"/>
              </a:rPr>
              <a:t>Resaltar (v): </a:t>
            </a:r>
            <a:endParaRPr b="1" sz="2800">
              <a:solidFill>
                <a:schemeClr val="dk1"/>
              </a:solidFill>
              <a:latin typeface="Rubik"/>
              <a:ea typeface="Rubik"/>
              <a:cs typeface="Rubik"/>
              <a:sym typeface="Rubik"/>
            </a:endParaRPr>
          </a:p>
        </p:txBody>
      </p:sp>
      <p:sp>
        <p:nvSpPr>
          <p:cNvPr id="1487" name="Google Shape;1487;p86"/>
          <p:cNvSpPr txBox="1"/>
          <p:nvPr/>
        </p:nvSpPr>
        <p:spPr>
          <a:xfrm>
            <a:off x="7096637" y="1885269"/>
            <a:ext cx="4647726" cy="71045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5"/>
              </a:buClr>
              <a:buSzPts val="1600"/>
              <a:buFont typeface="Arial"/>
              <a:buNone/>
            </a:pPr>
            <a:r>
              <a:rPr b="0" lang="en-US" sz="1600">
                <a:solidFill>
                  <a:schemeClr val="accent5"/>
                </a:solidFill>
                <a:latin typeface="Rubik Light"/>
                <a:ea typeface="Rubik Light"/>
                <a:cs typeface="Rubik Light"/>
                <a:sym typeface="Rubik Light"/>
              </a:rPr>
              <a:t>agrupar o seleccionar palabras por colores.</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1" name="Shape 1491"/>
        <p:cNvGrpSpPr/>
        <p:nvPr/>
      </p:nvGrpSpPr>
      <p:grpSpPr>
        <a:xfrm>
          <a:off x="0" y="0"/>
          <a:ext cx="0" cy="0"/>
          <a:chOff x="0" y="0"/>
          <a:chExt cx="0" cy="0"/>
        </a:xfrm>
      </p:grpSpPr>
      <p:sp>
        <p:nvSpPr>
          <p:cNvPr id="1492" name="Google Shape;1492;p87"/>
          <p:cNvSpPr txBox="1"/>
          <p:nvPr>
            <p:ph idx="12" type="sldNum"/>
          </p:nvPr>
        </p:nvSpPr>
        <p:spPr>
          <a:xfrm>
            <a:off x="10882365" y="6116320"/>
            <a:ext cx="1096275"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93" name="Google Shape;1493;p87"/>
          <p:cNvSpPr txBox="1"/>
          <p:nvPr>
            <p:ph idx="1" type="body"/>
          </p:nvPr>
        </p:nvSpPr>
        <p:spPr>
          <a:xfrm>
            <a:off x="614998" y="578849"/>
            <a:ext cx="5204777"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2"/>
              </a:buClr>
              <a:buSzPts val="4000"/>
              <a:buNone/>
            </a:pPr>
            <a:r>
              <a:rPr lang="en-US"/>
              <a:t>Esquema</a:t>
            </a:r>
            <a:endParaRPr/>
          </a:p>
        </p:txBody>
      </p:sp>
      <p:sp>
        <p:nvSpPr>
          <p:cNvPr id="1494" name="Google Shape;1494;p87"/>
          <p:cNvSpPr txBox="1"/>
          <p:nvPr/>
        </p:nvSpPr>
        <p:spPr>
          <a:xfrm>
            <a:off x="1944931" y="1749007"/>
            <a:ext cx="9082050" cy="3670486"/>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Repaso y calentamiento</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[Opcional] Repaso de vocabulario</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Introducción a los comandos informáticos</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Comandos y atajos de teclado</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Seleccionar texto</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Copiar y pegar</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[Opcional] Cortar y pegar</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Deshacer</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Guardar archivo</a:t>
            </a:r>
            <a:endParaRPr/>
          </a:p>
          <a:p>
            <a:pPr indent="-342900" lvl="0" marL="342900" marR="0" rtl="0" algn="l">
              <a:lnSpc>
                <a:spcPct val="90000"/>
              </a:lnSpc>
              <a:spcBef>
                <a:spcPts val="1000"/>
              </a:spcBef>
              <a:spcAft>
                <a:spcPts val="0"/>
              </a:spcAft>
              <a:buClr>
                <a:schemeClr val="dk1"/>
              </a:buClr>
              <a:buSzPts val="2000"/>
              <a:buFont typeface="Rubik"/>
              <a:buAutoNum type="arabicPeriod"/>
            </a:pPr>
            <a:r>
              <a:rPr lang="en-US" sz="2000">
                <a:solidFill>
                  <a:schemeClr val="dk1"/>
                </a:solidFill>
                <a:latin typeface="Rubik Light"/>
                <a:ea typeface="Rubik Light"/>
                <a:cs typeface="Rubik Light"/>
                <a:sym typeface="Rubik Light"/>
              </a:rPr>
              <a:t>Evaluación</a:t>
            </a:r>
            <a:endParaRPr/>
          </a:p>
        </p:txBody>
      </p:sp>
      <p:sp>
        <p:nvSpPr>
          <p:cNvPr id="1495" name="Google Shape;1495;p87"/>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9" name="Shape 1499"/>
        <p:cNvGrpSpPr/>
        <p:nvPr/>
      </p:nvGrpSpPr>
      <p:grpSpPr>
        <a:xfrm>
          <a:off x="0" y="0"/>
          <a:ext cx="0" cy="0"/>
          <a:chOff x="0" y="0"/>
          <a:chExt cx="0" cy="0"/>
        </a:xfrm>
      </p:grpSpPr>
      <p:sp>
        <p:nvSpPr>
          <p:cNvPr id="1500" name="Google Shape;1500;p88"/>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01" name="Google Shape;1501;p88"/>
          <p:cNvSpPr txBox="1"/>
          <p:nvPr>
            <p:ph idx="2" type="body"/>
          </p:nvPr>
        </p:nvSpPr>
        <p:spPr>
          <a:xfrm>
            <a:off x="885031" y="2947967"/>
            <a:ext cx="6649244" cy="2060119"/>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accent5"/>
              </a:buClr>
              <a:buSzPts val="2000"/>
              <a:buFont typeface="Rubik"/>
              <a:buAutoNum type="arabicPeriod"/>
            </a:pPr>
            <a:r>
              <a:rPr lang="en-US" sz="2000"/>
              <a:t>Date la vuelta y habla con un compañero y describe un atajo que hayas utilizado en tu vida.</a:t>
            </a:r>
            <a:endParaRPr/>
          </a:p>
          <a:p>
            <a:pPr indent="-215900" lvl="0" marL="342900" rtl="0" algn="l">
              <a:lnSpc>
                <a:spcPct val="100000"/>
              </a:lnSpc>
              <a:spcBef>
                <a:spcPts val="1000"/>
              </a:spcBef>
              <a:spcAft>
                <a:spcPts val="0"/>
              </a:spcAft>
              <a:buClr>
                <a:schemeClr val="accent5"/>
              </a:buClr>
              <a:buSzPts val="2000"/>
              <a:buFont typeface="Rubik"/>
              <a:buNone/>
            </a:pPr>
            <a:r>
              <a:t/>
            </a:r>
            <a:endParaRPr sz="2000"/>
          </a:p>
          <a:p>
            <a:pPr indent="-342900" lvl="0" marL="342900" rtl="0" algn="l">
              <a:lnSpc>
                <a:spcPct val="100000"/>
              </a:lnSpc>
              <a:spcBef>
                <a:spcPts val="1000"/>
              </a:spcBef>
              <a:spcAft>
                <a:spcPts val="0"/>
              </a:spcAft>
              <a:buClr>
                <a:schemeClr val="accent5"/>
              </a:buClr>
              <a:buSzPts val="2000"/>
              <a:buFont typeface="Rubik"/>
              <a:buAutoNum type="arabicPeriod"/>
            </a:pPr>
            <a:r>
              <a:rPr lang="en-US" sz="2000"/>
              <a:t>Reto: ¿Qué atajos informáticos conoces? ¿Cómo nos ayudan? </a:t>
            </a:r>
            <a:endParaRPr/>
          </a:p>
        </p:txBody>
      </p:sp>
      <p:sp>
        <p:nvSpPr>
          <p:cNvPr id="1502" name="Google Shape;1502;p88"/>
          <p:cNvSpPr txBox="1"/>
          <p:nvPr>
            <p:ph idx="1" type="body"/>
          </p:nvPr>
        </p:nvSpPr>
        <p:spPr>
          <a:xfrm>
            <a:off x="6011249" y="668515"/>
            <a:ext cx="2637898" cy="476480"/>
          </a:xfrm>
          <a:prstGeom prst="rect">
            <a:avLst/>
          </a:prstGeom>
          <a:solidFill>
            <a:srgbClr val="FFF4D6"/>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800"/>
              <a:buFont typeface="Noto Sans Symbols"/>
              <a:buNone/>
            </a:pPr>
            <a:r>
              <a:rPr lang="en-US"/>
              <a:t>Conversación</a:t>
            </a:r>
            <a:endParaRPr/>
          </a:p>
        </p:txBody>
      </p:sp>
      <p:pic>
        <p:nvPicPr>
          <p:cNvPr descr="Conversation - Free communications icons" id="1503" name="Google Shape;1503;p88"/>
          <p:cNvPicPr preferRelativeResize="0"/>
          <p:nvPr/>
        </p:nvPicPr>
        <p:blipFill rotWithShape="1">
          <a:blip r:embed="rId3">
            <a:alphaModFix/>
          </a:blip>
          <a:srcRect b="0" l="0" r="0" t="0"/>
          <a:stretch/>
        </p:blipFill>
        <p:spPr>
          <a:xfrm>
            <a:off x="5133933" y="466869"/>
            <a:ext cx="728388" cy="728388"/>
          </a:xfrm>
          <a:prstGeom prst="rect">
            <a:avLst/>
          </a:prstGeom>
          <a:noFill/>
          <a:ln>
            <a:noFill/>
          </a:ln>
        </p:spPr>
      </p:pic>
      <p:sp>
        <p:nvSpPr>
          <p:cNvPr id="1504" name="Google Shape;1504;p88"/>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pic>
        <p:nvPicPr>
          <p:cNvPr id="1505" name="Google Shape;1505;p88"/>
          <p:cNvPicPr preferRelativeResize="0"/>
          <p:nvPr/>
        </p:nvPicPr>
        <p:blipFill rotWithShape="1">
          <a:blip r:embed="rId4">
            <a:alphaModFix/>
          </a:blip>
          <a:srcRect b="0" l="3985" r="17223" t="0"/>
          <a:stretch/>
        </p:blipFill>
        <p:spPr>
          <a:xfrm>
            <a:off x="7534275" y="2360735"/>
            <a:ext cx="4184724" cy="3196850"/>
          </a:xfrm>
          <a:prstGeom prst="rect">
            <a:avLst/>
          </a:prstGeom>
          <a:noFill/>
          <a:ln>
            <a:noFill/>
          </a:ln>
        </p:spPr>
      </p:pic>
      <p:sp>
        <p:nvSpPr>
          <p:cNvPr id="1506" name="Google Shape;1506;p88"/>
          <p:cNvSpPr txBox="1"/>
          <p:nvPr>
            <p:ph idx="3" type="body"/>
          </p:nvPr>
        </p:nvSpPr>
        <p:spPr>
          <a:xfrm>
            <a:off x="72900" y="472753"/>
            <a:ext cx="2986213" cy="1326478"/>
          </a:xfrm>
          <a:prstGeom prst="rect">
            <a:avLst/>
          </a:prstGeom>
          <a:noFill/>
          <a:ln>
            <a:noFill/>
          </a:ln>
        </p:spPr>
        <p:txBody>
          <a:bodyPr anchorCtr="0" anchor="t" bIns="45700" lIns="91425" spcFirstLastPara="1" rIns="91425" wrap="square" tIns="45700">
            <a:noAutofit/>
          </a:bodyPr>
          <a:lstStyle/>
          <a:p>
            <a:pPr indent="0" lvl="0" marL="0" rtl="0" algn="l">
              <a:lnSpc>
                <a:spcPct val="70000"/>
              </a:lnSpc>
              <a:spcBef>
                <a:spcPts val="0"/>
              </a:spcBef>
              <a:spcAft>
                <a:spcPts val="0"/>
              </a:spcAft>
              <a:buClr>
                <a:schemeClr val="accent2"/>
              </a:buClr>
              <a:buSzPts val="3200"/>
              <a:buNone/>
            </a:pPr>
            <a:r>
              <a:rPr lang="en-US" sz="3200"/>
              <a:t>Repaso y calentamiento</a:t>
            </a:r>
            <a:endParaRPr sz="3200"/>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1" name="Shape 1511"/>
        <p:cNvGrpSpPr/>
        <p:nvPr/>
      </p:nvGrpSpPr>
      <p:grpSpPr>
        <a:xfrm>
          <a:off x="0" y="0"/>
          <a:ext cx="0" cy="0"/>
          <a:chOff x="0" y="0"/>
          <a:chExt cx="0" cy="0"/>
        </a:xfrm>
      </p:grpSpPr>
      <p:sp>
        <p:nvSpPr>
          <p:cNvPr id="1512" name="Google Shape;1512;p89"/>
          <p:cNvSpPr txBox="1"/>
          <p:nvPr>
            <p:ph idx="12" type="sldNum"/>
          </p:nvPr>
        </p:nvSpPr>
        <p:spPr>
          <a:xfrm>
            <a:off x="10801978" y="6116320"/>
            <a:ext cx="117666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13" name="Google Shape;1513;p89"/>
          <p:cNvSpPr txBox="1"/>
          <p:nvPr>
            <p:ph idx="1" type="body"/>
          </p:nvPr>
        </p:nvSpPr>
        <p:spPr>
          <a:xfrm>
            <a:off x="2216560" y="754752"/>
            <a:ext cx="8229476" cy="70828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b="1" lang="en-US">
                <a:latin typeface="Rubik"/>
                <a:ea typeface="Rubik"/>
                <a:cs typeface="Rubik"/>
                <a:sym typeface="Rubik"/>
              </a:rPr>
              <a:t>¿Qué es un comando informático?</a:t>
            </a:r>
            <a:endParaRPr b="1">
              <a:latin typeface="Rubik"/>
              <a:ea typeface="Rubik"/>
              <a:cs typeface="Rubik"/>
              <a:sym typeface="Rubik"/>
            </a:endParaRPr>
          </a:p>
        </p:txBody>
      </p:sp>
      <p:sp>
        <p:nvSpPr>
          <p:cNvPr id="1514" name="Google Shape;1514;p89"/>
          <p:cNvSpPr txBox="1"/>
          <p:nvPr/>
        </p:nvSpPr>
        <p:spPr>
          <a:xfrm>
            <a:off x="1546578" y="1593368"/>
            <a:ext cx="6804968"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u="sng">
                <a:solidFill>
                  <a:schemeClr val="dk1"/>
                </a:solidFill>
                <a:latin typeface="Rubik Light"/>
                <a:ea typeface="Rubik Light"/>
                <a:cs typeface="Rubik Light"/>
                <a:sym typeface="Rubik Light"/>
              </a:rPr>
              <a:t>Comando de ordenador (n):</a:t>
            </a:r>
            <a:r>
              <a:rPr lang="en-US" sz="1800">
                <a:solidFill>
                  <a:schemeClr val="dk1"/>
                </a:solidFill>
                <a:latin typeface="Rubik Light"/>
                <a:ea typeface="Rubik Light"/>
                <a:cs typeface="Rubik Light"/>
                <a:sym typeface="Rubik Light"/>
              </a:rPr>
              <a:t> Instrucción en forma de código o señal que indica a un ordenador que haga algo.</a:t>
            </a:r>
            <a:endParaRPr/>
          </a:p>
          <a:p>
            <a:pPr indent="0" lvl="0" marL="0" marR="0" rtl="0" algn="l">
              <a:spcBef>
                <a:spcPts val="0"/>
              </a:spcBef>
              <a:spcAft>
                <a:spcPts val="0"/>
              </a:spcAft>
              <a:buNone/>
            </a:pPr>
            <a:r>
              <a:t/>
            </a:r>
            <a:endParaRPr b="1" sz="1800">
              <a:solidFill>
                <a:schemeClr val="dk1"/>
              </a:solidFill>
              <a:latin typeface="Rubik"/>
              <a:ea typeface="Rubik"/>
              <a:cs typeface="Rubik"/>
              <a:sym typeface="Rubik"/>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Hay dos formas de dar una orden. </a:t>
            </a:r>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Una forma de dar una orden es utilizar el botón derecho del ratón. </a:t>
            </a:r>
            <a:endParaRPr/>
          </a:p>
          <a:p>
            <a:pPr indent="0" lvl="0" marL="0" marR="0" rtl="0" algn="l">
              <a:spcBef>
                <a:spcPts val="0"/>
              </a:spcBef>
              <a:spcAft>
                <a:spcPts val="0"/>
              </a:spcAft>
              <a:buNone/>
            </a:pPr>
            <a:r>
              <a:rPr b="1" lang="en-US" sz="1800">
                <a:solidFill>
                  <a:schemeClr val="dk1"/>
                </a:solidFill>
                <a:latin typeface="Rubik"/>
                <a:ea typeface="Rubik"/>
                <a:cs typeface="Rubik"/>
                <a:sym typeface="Rubik"/>
              </a:rPr>
              <a:t>El botón derecho abre el menú del botón derecho y puede hacer clic en uno de los comandos comunes.</a:t>
            </a:r>
            <a:endParaRPr b="1" sz="1800">
              <a:solidFill>
                <a:schemeClr val="dk1"/>
              </a:solidFill>
              <a:latin typeface="Rubik"/>
              <a:ea typeface="Rubik"/>
              <a:cs typeface="Rubik"/>
              <a:sym typeface="Rubik"/>
            </a:endParaRPr>
          </a:p>
        </p:txBody>
      </p:sp>
      <p:sp>
        <p:nvSpPr>
          <p:cNvPr id="1515" name="Google Shape;1515;p89"/>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solidFill>
                  <a:schemeClr val="dk1"/>
                </a:solidFill>
              </a:rPr>
              <a:t>UNIDAD 05 - Interfaz</a:t>
            </a:r>
            <a:endParaRPr>
              <a:solidFill>
                <a:schemeClr val="dk1"/>
              </a:solidFill>
            </a:endParaRPr>
          </a:p>
          <a:p>
            <a:pPr indent="0" lvl="0" marL="0" rtl="0" algn="l">
              <a:spcBef>
                <a:spcPts val="0"/>
              </a:spcBef>
              <a:spcAft>
                <a:spcPts val="0"/>
              </a:spcAft>
              <a:buNone/>
            </a:pPr>
            <a:r>
              <a:rPr lang="en-US">
                <a:solidFill>
                  <a:schemeClr val="dk1"/>
                </a:solidFill>
              </a:rPr>
              <a:t>LECCIÓN 05 - Comandos de ordenador</a:t>
            </a:r>
            <a:endParaRPr/>
          </a:p>
        </p:txBody>
      </p:sp>
      <p:pic>
        <p:nvPicPr>
          <p:cNvPr descr="Une image contenant symbole, cercle, Police, Graphique&#10;&#10;Description générée automatiquement" id="1516" name="Google Shape;1516;p89"/>
          <p:cNvPicPr preferRelativeResize="0"/>
          <p:nvPr/>
        </p:nvPicPr>
        <p:blipFill rotWithShape="1">
          <a:blip r:embed="rId3">
            <a:alphaModFix/>
          </a:blip>
          <a:srcRect b="0" l="0" r="0" t="0"/>
          <a:stretch/>
        </p:blipFill>
        <p:spPr>
          <a:xfrm>
            <a:off x="8772378" y="2338762"/>
            <a:ext cx="2756528" cy="275652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9"/>
          <p:cNvSpPr txBox="1"/>
          <p:nvPr>
            <p:ph idx="4294967295" type="body"/>
          </p:nvPr>
        </p:nvSpPr>
        <p:spPr>
          <a:xfrm>
            <a:off x="1210470" y="2342059"/>
            <a:ext cx="2913900" cy="343500"/>
          </a:xfrm>
          <a:prstGeom prst="rect">
            <a:avLst/>
          </a:prstGeom>
          <a:noFill/>
          <a:ln>
            <a:noFill/>
          </a:ln>
        </p:spPr>
        <p:txBody>
          <a:bodyPr anchorCtr="0" anchor="t" bIns="45700" lIns="91425" spcFirstLastPara="1" rIns="91425" wrap="square" tIns="45700">
            <a:normAutofit fontScale="77500" lnSpcReduction="20000"/>
          </a:bodyPr>
          <a:lstStyle/>
          <a:p>
            <a:pPr indent="-228600" lvl="0" marL="228600" rtl="0" algn="l">
              <a:lnSpc>
                <a:spcPct val="90000"/>
              </a:lnSpc>
              <a:spcBef>
                <a:spcPts val="0"/>
              </a:spcBef>
              <a:spcAft>
                <a:spcPts val="0"/>
              </a:spcAft>
              <a:buClr>
                <a:schemeClr val="dk1"/>
              </a:buClr>
              <a:buSzPct val="100000"/>
              <a:buChar char="•"/>
            </a:pPr>
            <a:r>
              <a:rPr lang="en-US"/>
              <a:t>Ethernet</a:t>
            </a:r>
            <a:endParaRPr/>
          </a:p>
        </p:txBody>
      </p:sp>
      <p:sp>
        <p:nvSpPr>
          <p:cNvPr id="436" name="Google Shape;436;p9"/>
          <p:cNvSpPr txBox="1"/>
          <p:nvPr>
            <p:ph idx="1" type="body"/>
          </p:nvPr>
        </p:nvSpPr>
        <p:spPr>
          <a:xfrm>
            <a:off x="614998" y="578849"/>
            <a:ext cx="8742300" cy="50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4000"/>
              <a:buNone/>
            </a:pPr>
            <a:r>
              <a:rPr lang="en-US"/>
              <a:t>Tipos de conexión</a:t>
            </a:r>
            <a:endParaRPr/>
          </a:p>
        </p:txBody>
      </p:sp>
      <p:sp>
        <p:nvSpPr>
          <p:cNvPr id="437" name="Google Shape;437;p9"/>
          <p:cNvSpPr txBox="1"/>
          <p:nvPr>
            <p:ph idx="4294967295" type="body"/>
          </p:nvPr>
        </p:nvSpPr>
        <p:spPr>
          <a:xfrm>
            <a:off x="1210469" y="2776663"/>
            <a:ext cx="2913900" cy="343500"/>
          </a:xfrm>
          <a:prstGeom prst="rect">
            <a:avLst/>
          </a:prstGeom>
          <a:noFill/>
          <a:ln>
            <a:noFill/>
          </a:ln>
        </p:spPr>
        <p:txBody>
          <a:bodyPr anchorCtr="0" anchor="t" bIns="45700" lIns="91425" spcFirstLastPara="1" rIns="91425" wrap="square" tIns="45700">
            <a:normAutofit fontScale="77500" lnSpcReduction="20000"/>
          </a:bodyPr>
          <a:lstStyle/>
          <a:p>
            <a:pPr indent="-228600" lvl="0" marL="228600" rtl="0" algn="l">
              <a:lnSpc>
                <a:spcPct val="90000"/>
              </a:lnSpc>
              <a:spcBef>
                <a:spcPts val="0"/>
              </a:spcBef>
              <a:spcAft>
                <a:spcPts val="0"/>
              </a:spcAft>
              <a:buClr>
                <a:schemeClr val="dk1"/>
              </a:buClr>
              <a:buSzPct val="100000"/>
              <a:buChar char="•"/>
            </a:pPr>
            <a:r>
              <a:rPr lang="en-US"/>
              <a:t>Wi-Fi</a:t>
            </a:r>
            <a:endParaRPr/>
          </a:p>
        </p:txBody>
      </p:sp>
      <p:sp>
        <p:nvSpPr>
          <p:cNvPr id="438" name="Google Shape;438;p9"/>
          <p:cNvSpPr txBox="1"/>
          <p:nvPr>
            <p:ph idx="4294967295" type="body"/>
          </p:nvPr>
        </p:nvSpPr>
        <p:spPr>
          <a:xfrm>
            <a:off x="1210470" y="3202288"/>
            <a:ext cx="4117800" cy="343500"/>
          </a:xfrm>
          <a:prstGeom prst="rect">
            <a:avLst/>
          </a:prstGeom>
          <a:noFill/>
          <a:ln>
            <a:noFill/>
          </a:ln>
        </p:spPr>
        <p:txBody>
          <a:bodyPr anchorCtr="0" anchor="t" bIns="45700" lIns="91425" spcFirstLastPara="1" rIns="91425" wrap="square" tIns="45700">
            <a:normAutofit fontScale="77500" lnSpcReduction="20000"/>
          </a:bodyPr>
          <a:lstStyle/>
          <a:p>
            <a:pPr indent="-228600" lvl="0" marL="228600" rtl="0" algn="l">
              <a:lnSpc>
                <a:spcPct val="90000"/>
              </a:lnSpc>
              <a:spcBef>
                <a:spcPts val="0"/>
              </a:spcBef>
              <a:spcAft>
                <a:spcPts val="0"/>
              </a:spcAft>
              <a:buClr>
                <a:schemeClr val="dk1"/>
              </a:buClr>
              <a:buSzPct val="100000"/>
              <a:buChar char="•"/>
            </a:pPr>
            <a:r>
              <a:rPr lang="en-US"/>
              <a:t>Datos de teléfono móvil</a:t>
            </a:r>
            <a:endParaRPr/>
          </a:p>
        </p:txBody>
      </p:sp>
      <p:sp>
        <p:nvSpPr>
          <p:cNvPr id="439" name="Google Shape;439;p9"/>
          <p:cNvSpPr txBox="1"/>
          <p:nvPr/>
        </p:nvSpPr>
        <p:spPr>
          <a:xfrm>
            <a:off x="614998" y="1652641"/>
            <a:ext cx="10922100" cy="3693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b="0" lang="en-US" sz="2000">
                <a:solidFill>
                  <a:schemeClr val="dk1"/>
                </a:solidFill>
                <a:latin typeface="Rubik Light"/>
                <a:ea typeface="Rubik Light"/>
                <a:cs typeface="Rubik Light"/>
                <a:sym typeface="Rubik Light"/>
              </a:rPr>
              <a:t>Hay 3 formas de conectar un ordenador a Internet:</a:t>
            </a:r>
            <a:endParaRPr b="0" sz="2000">
              <a:solidFill>
                <a:schemeClr val="dk1"/>
              </a:solidFill>
              <a:latin typeface="Rubik Light"/>
              <a:ea typeface="Rubik Light"/>
              <a:cs typeface="Rubik Light"/>
              <a:sym typeface="Rubik Light"/>
            </a:endParaRPr>
          </a:p>
        </p:txBody>
      </p:sp>
      <p:sp>
        <p:nvSpPr>
          <p:cNvPr id="440" name="Google Shape;440;p9"/>
          <p:cNvSpPr txBox="1"/>
          <p:nvPr>
            <p:ph idx="12" type="sldNum"/>
          </p:nvPr>
        </p:nvSpPr>
        <p:spPr>
          <a:xfrm>
            <a:off x="10891520" y="6116320"/>
            <a:ext cx="1087200" cy="60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41" name="Google Shape;441;p9"/>
          <p:cNvSpPr txBox="1"/>
          <p:nvPr>
            <p:ph idx="11" type="ftr"/>
          </p:nvPr>
        </p:nvSpPr>
        <p:spPr>
          <a:xfrm>
            <a:off x="7534275" y="6125556"/>
            <a:ext cx="3108300" cy="60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01 - Conexión a Internet</a:t>
            </a:r>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1" name="Shape 1521"/>
        <p:cNvGrpSpPr/>
        <p:nvPr/>
      </p:nvGrpSpPr>
      <p:grpSpPr>
        <a:xfrm>
          <a:off x="0" y="0"/>
          <a:ext cx="0" cy="0"/>
          <a:chOff x="0" y="0"/>
          <a:chExt cx="0" cy="0"/>
        </a:xfrm>
      </p:grpSpPr>
      <p:sp>
        <p:nvSpPr>
          <p:cNvPr id="1522" name="Google Shape;1522;p90"/>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23" name="Google Shape;1523;p90"/>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2800"/>
              <a:buNone/>
            </a:pPr>
            <a:r>
              <a:rPr lang="en-US" sz="2800"/>
              <a:t>Comandos y atajos de teclado</a:t>
            </a:r>
            <a:endParaRPr sz="2800"/>
          </a:p>
        </p:txBody>
      </p:sp>
      <p:sp>
        <p:nvSpPr>
          <p:cNvPr id="1524" name="Google Shape;1524;p90"/>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UNIT 05 – Interfacing</a:t>
            </a:r>
            <a:endParaRPr/>
          </a:p>
          <a:p>
            <a:pPr indent="0" lvl="0" marL="0" rtl="0" algn="l">
              <a:spcBef>
                <a:spcPts val="0"/>
              </a:spcBef>
              <a:spcAft>
                <a:spcPts val="0"/>
              </a:spcAft>
              <a:buNone/>
            </a:pPr>
            <a:r>
              <a:rPr lang="en-US"/>
              <a:t>LESSON 05 – Computer Commands</a:t>
            </a:r>
            <a:endParaRPr/>
          </a:p>
        </p:txBody>
      </p:sp>
      <p:sp>
        <p:nvSpPr>
          <p:cNvPr id="1525" name="Google Shape;1525;p90"/>
          <p:cNvSpPr txBox="1"/>
          <p:nvPr/>
        </p:nvSpPr>
        <p:spPr>
          <a:xfrm>
            <a:off x="830179" y="1894073"/>
            <a:ext cx="3958389" cy="31393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¿Qué comandos te resultan familiares? ¿Has utilizado antes alguno de estos comandos en un ordenador?</a:t>
            </a:r>
            <a:endParaRPr/>
          </a:p>
          <a:p>
            <a:pPr indent="0" lvl="0" marL="0" marR="0" rtl="0" algn="l">
              <a:spcBef>
                <a:spcPts val="0"/>
              </a:spcBef>
              <a:spcAft>
                <a:spcPts val="0"/>
              </a:spcAft>
              <a:buNone/>
            </a:pPr>
            <a:r>
              <a:t/>
            </a:r>
            <a:endParaRPr b="1" sz="1800">
              <a:solidFill>
                <a:schemeClr val="dk1"/>
              </a:solidFill>
              <a:latin typeface="Rubik"/>
              <a:ea typeface="Rubik"/>
              <a:cs typeface="Rubik"/>
              <a:sym typeface="Rubik"/>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Trabaja con tu compañero para completar lo que ya sabes. ¡Ninguno de nosotros sabe todavía todas las respuestas! Utiliza un lápiz para adivinar cuáles pueden ser algunas de estas órdenes. </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526" name="Google Shape;1526;p90"/>
          <p:cNvSpPr txBox="1"/>
          <p:nvPr/>
        </p:nvSpPr>
        <p:spPr>
          <a:xfrm>
            <a:off x="6316753" y="4536903"/>
            <a:ext cx="4906463" cy="60515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chemeClr val="accent1"/>
              </a:buClr>
              <a:buSzPts val="2000"/>
              <a:buFont typeface="Noto Sans Symbols"/>
              <a:buNone/>
            </a:pPr>
            <a:r>
              <a:rPr b="1" lang="en-US" sz="2000" u="sng">
                <a:solidFill>
                  <a:schemeClr val="accent1"/>
                </a:solidFill>
                <a:latin typeface="Rubik"/>
                <a:ea typeface="Rubik"/>
                <a:cs typeface="Rubik"/>
                <a:sym typeface="Rubik"/>
                <a:hlinkClick r:id="rId3">
                  <a:extLst>
                    <a:ext uri="{A12FA001-AC4F-418D-AE19-62706E023703}">
                      <ahyp:hlinkClr val="tx"/>
                    </a:ext>
                  </a:extLst>
                </a:hlinkClick>
              </a:rPr>
              <a:t>Computer Commands Student Guide</a:t>
            </a:r>
            <a:endParaRPr b="1" sz="2000">
              <a:solidFill>
                <a:schemeClr val="accent1"/>
              </a:solidFill>
              <a:latin typeface="Rubik"/>
              <a:ea typeface="Rubik"/>
              <a:cs typeface="Rubik"/>
              <a:sym typeface="Rubik"/>
            </a:endParaRPr>
          </a:p>
        </p:txBody>
      </p:sp>
      <p:grpSp>
        <p:nvGrpSpPr>
          <p:cNvPr id="1527" name="Google Shape;1527;p90"/>
          <p:cNvGrpSpPr/>
          <p:nvPr/>
        </p:nvGrpSpPr>
        <p:grpSpPr>
          <a:xfrm>
            <a:off x="8070986" y="2471589"/>
            <a:ext cx="1397996" cy="1696720"/>
            <a:chOff x="4711290" y="1942774"/>
            <a:chExt cx="1950967" cy="2367850"/>
          </a:xfrm>
        </p:grpSpPr>
        <p:sp>
          <p:nvSpPr>
            <p:cNvPr id="1528" name="Google Shape;1528;p90"/>
            <p:cNvSpPr/>
            <p:nvPr/>
          </p:nvSpPr>
          <p:spPr>
            <a:xfrm>
              <a:off x="4711290" y="1942774"/>
              <a:ext cx="1950967" cy="2367850"/>
            </a:xfrm>
            <a:custGeom>
              <a:rect b="b" l="l" r="r" t="t"/>
              <a:pathLst>
                <a:path extrusionOk="0" h="2367850" w="1950967">
                  <a:moveTo>
                    <a:pt x="1797197" y="195817"/>
                  </a:moveTo>
                  <a:cubicBezTo>
                    <a:pt x="1797197" y="305437"/>
                    <a:pt x="1796978" y="415058"/>
                    <a:pt x="1797284" y="524678"/>
                  </a:cubicBezTo>
                  <a:cubicBezTo>
                    <a:pt x="1797437" y="577838"/>
                    <a:pt x="1797765" y="631020"/>
                    <a:pt x="1799535" y="684136"/>
                  </a:cubicBezTo>
                  <a:cubicBezTo>
                    <a:pt x="1802858" y="784139"/>
                    <a:pt x="1806552" y="884142"/>
                    <a:pt x="1811514" y="984079"/>
                  </a:cubicBezTo>
                  <a:cubicBezTo>
                    <a:pt x="1814727" y="1048759"/>
                    <a:pt x="1819383" y="1113416"/>
                    <a:pt x="1825328" y="1177899"/>
                  </a:cubicBezTo>
                  <a:cubicBezTo>
                    <a:pt x="1832651" y="1257224"/>
                    <a:pt x="1841220" y="1336461"/>
                    <a:pt x="1850750" y="1415567"/>
                  </a:cubicBezTo>
                  <a:cubicBezTo>
                    <a:pt x="1859275" y="1486323"/>
                    <a:pt x="1869177" y="1556926"/>
                    <a:pt x="1879647" y="1627420"/>
                  </a:cubicBezTo>
                  <a:cubicBezTo>
                    <a:pt x="1890817" y="1702570"/>
                    <a:pt x="1903364" y="1777501"/>
                    <a:pt x="1915276" y="1852541"/>
                  </a:cubicBezTo>
                  <a:cubicBezTo>
                    <a:pt x="1925266" y="1915384"/>
                    <a:pt x="1935168" y="1978206"/>
                    <a:pt x="1945157" y="2041049"/>
                  </a:cubicBezTo>
                  <a:cubicBezTo>
                    <a:pt x="1946687" y="2050732"/>
                    <a:pt x="1948567" y="2060394"/>
                    <a:pt x="1950097" y="2070077"/>
                  </a:cubicBezTo>
                  <a:cubicBezTo>
                    <a:pt x="1955234" y="2102406"/>
                    <a:pt x="1937310" y="2128811"/>
                    <a:pt x="1905221" y="2133555"/>
                  </a:cubicBezTo>
                  <a:cubicBezTo>
                    <a:pt x="1850903" y="2141577"/>
                    <a:pt x="1796410" y="2148506"/>
                    <a:pt x="1741982" y="2155807"/>
                  </a:cubicBezTo>
                  <a:cubicBezTo>
                    <a:pt x="1678898" y="2164288"/>
                    <a:pt x="1615814" y="2172681"/>
                    <a:pt x="1552709" y="2181075"/>
                  </a:cubicBezTo>
                  <a:cubicBezTo>
                    <a:pt x="1484204" y="2190190"/>
                    <a:pt x="1415699" y="2199218"/>
                    <a:pt x="1347195" y="2208376"/>
                  </a:cubicBezTo>
                  <a:cubicBezTo>
                    <a:pt x="1284483" y="2216770"/>
                    <a:pt x="1221792" y="2225295"/>
                    <a:pt x="1159080" y="2233710"/>
                  </a:cubicBezTo>
                  <a:cubicBezTo>
                    <a:pt x="1097089" y="2242016"/>
                    <a:pt x="1035076" y="2250213"/>
                    <a:pt x="973086" y="2258520"/>
                  </a:cubicBezTo>
                  <a:cubicBezTo>
                    <a:pt x="903882" y="2267788"/>
                    <a:pt x="834699" y="2277187"/>
                    <a:pt x="765495" y="2286455"/>
                  </a:cubicBezTo>
                  <a:cubicBezTo>
                    <a:pt x="703504" y="2294740"/>
                    <a:pt x="641492" y="2302827"/>
                    <a:pt x="579501" y="2311199"/>
                  </a:cubicBezTo>
                  <a:cubicBezTo>
                    <a:pt x="506712" y="2321013"/>
                    <a:pt x="433945" y="2331090"/>
                    <a:pt x="361156" y="2340970"/>
                  </a:cubicBezTo>
                  <a:cubicBezTo>
                    <a:pt x="295930" y="2349823"/>
                    <a:pt x="230748" y="2358960"/>
                    <a:pt x="165456" y="2367244"/>
                  </a:cubicBezTo>
                  <a:cubicBezTo>
                    <a:pt x="120581" y="2372949"/>
                    <a:pt x="80120" y="2337669"/>
                    <a:pt x="76033" y="2292597"/>
                  </a:cubicBezTo>
                  <a:cubicBezTo>
                    <a:pt x="71814" y="2245885"/>
                    <a:pt x="65584" y="2199327"/>
                    <a:pt x="60164" y="2152725"/>
                  </a:cubicBezTo>
                  <a:cubicBezTo>
                    <a:pt x="53256" y="2093466"/>
                    <a:pt x="45562" y="2034273"/>
                    <a:pt x="39529" y="1974927"/>
                  </a:cubicBezTo>
                  <a:cubicBezTo>
                    <a:pt x="32381" y="1904717"/>
                    <a:pt x="25955" y="1834399"/>
                    <a:pt x="20490" y="1764036"/>
                  </a:cubicBezTo>
                  <a:cubicBezTo>
                    <a:pt x="16119" y="1707816"/>
                    <a:pt x="12840" y="1651464"/>
                    <a:pt x="10523" y="1595135"/>
                  </a:cubicBezTo>
                  <a:cubicBezTo>
                    <a:pt x="6872" y="1507132"/>
                    <a:pt x="3462" y="1419108"/>
                    <a:pt x="1758" y="1331062"/>
                  </a:cubicBezTo>
                  <a:cubicBezTo>
                    <a:pt x="140" y="1247693"/>
                    <a:pt x="-822" y="1164237"/>
                    <a:pt x="949" y="1080891"/>
                  </a:cubicBezTo>
                  <a:cubicBezTo>
                    <a:pt x="3156" y="976123"/>
                    <a:pt x="7747" y="871399"/>
                    <a:pt x="12665" y="766718"/>
                  </a:cubicBezTo>
                  <a:cubicBezTo>
                    <a:pt x="16097" y="693295"/>
                    <a:pt x="21649" y="619960"/>
                    <a:pt x="26501" y="546624"/>
                  </a:cubicBezTo>
                  <a:cubicBezTo>
                    <a:pt x="28381" y="518318"/>
                    <a:pt x="30895" y="490033"/>
                    <a:pt x="33125" y="461748"/>
                  </a:cubicBezTo>
                  <a:cubicBezTo>
                    <a:pt x="34676" y="442031"/>
                    <a:pt x="45256" y="427779"/>
                    <a:pt x="58983" y="414183"/>
                  </a:cubicBezTo>
                  <a:cubicBezTo>
                    <a:pt x="121630" y="352171"/>
                    <a:pt x="183489" y="289393"/>
                    <a:pt x="245830" y="227052"/>
                  </a:cubicBezTo>
                  <a:cubicBezTo>
                    <a:pt x="312542" y="160340"/>
                    <a:pt x="379517" y="93912"/>
                    <a:pt x="446251" y="27222"/>
                  </a:cubicBezTo>
                  <a:cubicBezTo>
                    <a:pt x="467913" y="5604"/>
                    <a:pt x="494187" y="-1085"/>
                    <a:pt x="524002" y="139"/>
                  </a:cubicBezTo>
                  <a:cubicBezTo>
                    <a:pt x="597097" y="3155"/>
                    <a:pt x="670214" y="5385"/>
                    <a:pt x="743331" y="8008"/>
                  </a:cubicBezTo>
                  <a:cubicBezTo>
                    <a:pt x="823333" y="10871"/>
                    <a:pt x="903357" y="13757"/>
                    <a:pt x="983359" y="16708"/>
                  </a:cubicBezTo>
                  <a:cubicBezTo>
                    <a:pt x="1060826" y="19571"/>
                    <a:pt x="1138293" y="22566"/>
                    <a:pt x="1215759" y="25451"/>
                  </a:cubicBezTo>
                  <a:cubicBezTo>
                    <a:pt x="1315412" y="29145"/>
                    <a:pt x="1415065" y="32752"/>
                    <a:pt x="1514719" y="36468"/>
                  </a:cubicBezTo>
                  <a:cubicBezTo>
                    <a:pt x="1590721" y="39309"/>
                    <a:pt x="1666723" y="42238"/>
                    <a:pt x="1742725" y="45189"/>
                  </a:cubicBezTo>
                  <a:cubicBezTo>
                    <a:pt x="1756933" y="45736"/>
                    <a:pt x="1770857" y="46370"/>
                    <a:pt x="1782398" y="57059"/>
                  </a:cubicBezTo>
                  <a:cubicBezTo>
                    <a:pt x="1794748" y="68512"/>
                    <a:pt x="1798202" y="83005"/>
                    <a:pt x="1798399" y="98546"/>
                  </a:cubicBezTo>
                  <a:cubicBezTo>
                    <a:pt x="1798814" y="130962"/>
                    <a:pt x="1798530" y="163379"/>
                    <a:pt x="1798530" y="195795"/>
                  </a:cubicBezTo>
                  <a:lnTo>
                    <a:pt x="1797197" y="195795"/>
                  </a:lnTo>
                  <a:close/>
                  <a:moveTo>
                    <a:pt x="1832586" y="2031781"/>
                  </a:moveTo>
                  <a:cubicBezTo>
                    <a:pt x="1707008" y="1411020"/>
                    <a:pt x="1672734" y="784620"/>
                    <a:pt x="1688800" y="153892"/>
                  </a:cubicBezTo>
                  <a:cubicBezTo>
                    <a:pt x="1313686" y="138897"/>
                    <a:pt x="940363" y="123968"/>
                    <a:pt x="566254" y="108994"/>
                  </a:cubicBezTo>
                  <a:cubicBezTo>
                    <a:pt x="566254" y="115967"/>
                    <a:pt x="566036" y="121345"/>
                    <a:pt x="566298" y="126678"/>
                  </a:cubicBezTo>
                  <a:cubicBezTo>
                    <a:pt x="568112" y="166657"/>
                    <a:pt x="570145" y="206637"/>
                    <a:pt x="571872" y="246616"/>
                  </a:cubicBezTo>
                  <a:cubicBezTo>
                    <a:pt x="575173" y="322596"/>
                    <a:pt x="578233" y="398598"/>
                    <a:pt x="581599" y="474579"/>
                  </a:cubicBezTo>
                  <a:cubicBezTo>
                    <a:pt x="583370" y="514514"/>
                    <a:pt x="561883" y="537487"/>
                    <a:pt x="521772" y="536023"/>
                  </a:cubicBezTo>
                  <a:cubicBezTo>
                    <a:pt x="466514" y="534012"/>
                    <a:pt x="411277" y="530733"/>
                    <a:pt x="356041" y="528219"/>
                  </a:cubicBezTo>
                  <a:cubicBezTo>
                    <a:pt x="304411" y="525859"/>
                    <a:pt x="252781" y="523542"/>
                    <a:pt x="201151" y="521684"/>
                  </a:cubicBezTo>
                  <a:cubicBezTo>
                    <a:pt x="181282" y="520962"/>
                    <a:pt x="161369" y="521574"/>
                    <a:pt x="140712" y="521574"/>
                  </a:cubicBezTo>
                  <a:cubicBezTo>
                    <a:pt x="90853" y="1099711"/>
                    <a:pt x="103968" y="1675618"/>
                    <a:pt x="183708" y="2251197"/>
                  </a:cubicBezTo>
                  <a:cubicBezTo>
                    <a:pt x="733778" y="2177993"/>
                    <a:pt x="1282581" y="2104964"/>
                    <a:pt x="1832586" y="2031781"/>
                  </a:cubicBezTo>
                  <a:close/>
                  <a:moveTo>
                    <a:pt x="232496" y="412653"/>
                  </a:moveTo>
                  <a:cubicBezTo>
                    <a:pt x="310772" y="416085"/>
                    <a:pt x="389594" y="419561"/>
                    <a:pt x="468962" y="423036"/>
                  </a:cubicBezTo>
                  <a:cubicBezTo>
                    <a:pt x="465028" y="343231"/>
                    <a:pt x="461202" y="265392"/>
                    <a:pt x="457246" y="184800"/>
                  </a:cubicBezTo>
                  <a:cubicBezTo>
                    <a:pt x="381003" y="262092"/>
                    <a:pt x="307034" y="337088"/>
                    <a:pt x="232496" y="412653"/>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529" name="Google Shape;1529;p90"/>
            <p:cNvSpPr/>
            <p:nvPr/>
          </p:nvSpPr>
          <p:spPr>
            <a:xfrm>
              <a:off x="4822638" y="2051746"/>
              <a:ext cx="1721258" cy="2142202"/>
            </a:xfrm>
            <a:custGeom>
              <a:rect b="b" l="l" r="r" t="t"/>
              <a:pathLst>
                <a:path extrusionOk="0" h="2142202" w="1721258">
                  <a:moveTo>
                    <a:pt x="1721237" y="1922787"/>
                  </a:moveTo>
                  <a:cubicBezTo>
                    <a:pt x="1171254" y="1995969"/>
                    <a:pt x="622430" y="2068998"/>
                    <a:pt x="72359" y="2142203"/>
                  </a:cubicBezTo>
                  <a:cubicBezTo>
                    <a:pt x="-7359" y="1566624"/>
                    <a:pt x="-20474" y="990717"/>
                    <a:pt x="29385" y="412580"/>
                  </a:cubicBezTo>
                  <a:cubicBezTo>
                    <a:pt x="50020" y="412580"/>
                    <a:pt x="69933" y="411990"/>
                    <a:pt x="89824" y="412689"/>
                  </a:cubicBezTo>
                  <a:cubicBezTo>
                    <a:pt x="141476" y="414547"/>
                    <a:pt x="193106" y="416864"/>
                    <a:pt x="244714" y="419225"/>
                  </a:cubicBezTo>
                  <a:cubicBezTo>
                    <a:pt x="299972" y="421739"/>
                    <a:pt x="355187" y="425017"/>
                    <a:pt x="410445" y="427028"/>
                  </a:cubicBezTo>
                  <a:cubicBezTo>
                    <a:pt x="450556" y="428493"/>
                    <a:pt x="472043" y="405520"/>
                    <a:pt x="470272" y="365584"/>
                  </a:cubicBezTo>
                  <a:cubicBezTo>
                    <a:pt x="466906" y="289604"/>
                    <a:pt x="463846" y="213602"/>
                    <a:pt x="460545" y="137621"/>
                  </a:cubicBezTo>
                  <a:cubicBezTo>
                    <a:pt x="458796" y="97642"/>
                    <a:pt x="456785" y="57663"/>
                    <a:pt x="454971" y="17684"/>
                  </a:cubicBezTo>
                  <a:cubicBezTo>
                    <a:pt x="454731" y="12328"/>
                    <a:pt x="454927" y="6973"/>
                    <a:pt x="454927" y="0"/>
                  </a:cubicBezTo>
                  <a:cubicBezTo>
                    <a:pt x="829058" y="14951"/>
                    <a:pt x="1202359" y="29881"/>
                    <a:pt x="1577473" y="44897"/>
                  </a:cubicBezTo>
                  <a:cubicBezTo>
                    <a:pt x="1561407" y="675626"/>
                    <a:pt x="1595681" y="1302026"/>
                    <a:pt x="1721259" y="192278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530" name="Google Shape;1530;p90"/>
            <p:cNvSpPr/>
            <p:nvPr/>
          </p:nvSpPr>
          <p:spPr>
            <a:xfrm>
              <a:off x="4943786" y="2127574"/>
              <a:ext cx="236465" cy="238236"/>
            </a:xfrm>
            <a:custGeom>
              <a:rect b="b" l="l" r="r" t="t"/>
              <a:pathLst>
                <a:path extrusionOk="0" h="238236" w="236465">
                  <a:moveTo>
                    <a:pt x="0" y="227853"/>
                  </a:moveTo>
                  <a:cubicBezTo>
                    <a:pt x="74538" y="152288"/>
                    <a:pt x="148507" y="77292"/>
                    <a:pt x="224750" y="0"/>
                  </a:cubicBezTo>
                  <a:cubicBezTo>
                    <a:pt x="228728" y="80592"/>
                    <a:pt x="232553" y="158409"/>
                    <a:pt x="236466" y="238236"/>
                  </a:cubicBezTo>
                  <a:cubicBezTo>
                    <a:pt x="157097" y="234761"/>
                    <a:pt x="78275" y="231285"/>
                    <a:pt x="0" y="22785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grpSp>
      <p:pic>
        <p:nvPicPr>
          <p:cNvPr descr="Une image contenant noir et blanc&#10;&#10;Description générée automatiquement avec une confiance moyenne" id="1531" name="Google Shape;1531;p90"/>
          <p:cNvPicPr preferRelativeResize="0"/>
          <p:nvPr/>
        </p:nvPicPr>
        <p:blipFill rotWithShape="1">
          <a:blip r:embed="rId4">
            <a:alphaModFix/>
          </a:blip>
          <a:srcRect b="0" l="0" r="0" t="0"/>
          <a:stretch/>
        </p:blipFill>
        <p:spPr>
          <a:xfrm>
            <a:off x="10447473" y="448814"/>
            <a:ext cx="1088428" cy="1020684"/>
          </a:xfrm>
          <a:prstGeom prst="rect">
            <a:avLst/>
          </a:prstGeom>
          <a:noFill/>
          <a:ln>
            <a:noFill/>
          </a:ln>
        </p:spPr>
      </p:pic>
      <p:pic>
        <p:nvPicPr>
          <p:cNvPr descr="Une image contenant texte, capture d’écran, Police, symbole&#10;&#10;Description générée automatiquement" id="1532" name="Google Shape;1532;p90"/>
          <p:cNvPicPr preferRelativeResize="0"/>
          <p:nvPr/>
        </p:nvPicPr>
        <p:blipFill rotWithShape="1">
          <a:blip r:embed="rId5">
            <a:alphaModFix/>
          </a:blip>
          <a:srcRect b="0" l="0" r="0" t="0"/>
          <a:stretch/>
        </p:blipFill>
        <p:spPr>
          <a:xfrm>
            <a:off x="8818783" y="448813"/>
            <a:ext cx="1083633" cy="1020683"/>
          </a:xfrm>
          <a:prstGeom prst="rect">
            <a:avLst/>
          </a:prstGeom>
          <a:noFill/>
          <a:ln>
            <a:noFill/>
          </a:ln>
        </p:spPr>
      </p:pic>
      <p:sp>
        <p:nvSpPr>
          <p:cNvPr id="1533" name="Google Shape;1533;p90"/>
          <p:cNvSpPr txBox="1"/>
          <p:nvPr/>
        </p:nvSpPr>
        <p:spPr>
          <a:xfrm>
            <a:off x="9973607" y="697544"/>
            <a:ext cx="4026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t>
            </a:r>
            <a:endParaRPr b="1" sz="2800">
              <a:solidFill>
                <a:schemeClr val="dk1"/>
              </a:solidFill>
              <a:latin typeface="Rubik"/>
              <a:ea typeface="Rubik"/>
              <a:cs typeface="Rubik"/>
              <a:sym typeface="Rubik"/>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8" name="Shape 1538"/>
        <p:cNvGrpSpPr/>
        <p:nvPr/>
      </p:nvGrpSpPr>
      <p:grpSpPr>
        <a:xfrm>
          <a:off x="0" y="0"/>
          <a:ext cx="0" cy="0"/>
          <a:chOff x="0" y="0"/>
          <a:chExt cx="0" cy="0"/>
        </a:xfrm>
      </p:grpSpPr>
      <p:sp>
        <p:nvSpPr>
          <p:cNvPr id="1539" name="Google Shape;1539;p91"/>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40" name="Google Shape;1540;p91"/>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a:latin typeface="Rubik"/>
                <a:ea typeface="Rubik"/>
                <a:cs typeface="Rubik"/>
                <a:sym typeface="Rubik"/>
              </a:rPr>
              <a:t>Copia y Pegar</a:t>
            </a:r>
            <a:endParaRPr b="1">
              <a:latin typeface="Rubik"/>
              <a:ea typeface="Rubik"/>
              <a:cs typeface="Rubik"/>
              <a:sym typeface="Rubik"/>
            </a:endParaRPr>
          </a:p>
        </p:txBody>
      </p:sp>
      <p:sp>
        <p:nvSpPr>
          <p:cNvPr id="1541" name="Google Shape;1541;p91"/>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1</a:t>
            </a:r>
            <a:endParaRPr/>
          </a:p>
        </p:txBody>
      </p:sp>
      <p:sp>
        <p:nvSpPr>
          <p:cNvPr id="1542" name="Google Shape;1542;p91"/>
          <p:cNvSpPr txBox="1"/>
          <p:nvPr/>
        </p:nvSpPr>
        <p:spPr>
          <a:xfrm>
            <a:off x="2618947" y="1928788"/>
            <a:ext cx="2913856" cy="11695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Trabajo: Indica al ordenador que «recuerde» algo para utilizarlo más tarde. Funciona con texto (palabras), imágenes, carpetas y archivos.</a:t>
            </a:r>
            <a:endParaRPr b="1" sz="1400">
              <a:solidFill>
                <a:schemeClr val="dk1"/>
              </a:solidFill>
              <a:latin typeface="Rubik"/>
              <a:ea typeface="Rubik"/>
              <a:cs typeface="Rubik"/>
              <a:sym typeface="Rubik"/>
            </a:endParaRPr>
          </a:p>
        </p:txBody>
      </p:sp>
      <p:sp>
        <p:nvSpPr>
          <p:cNvPr id="1543" name="Google Shape;1543;p91"/>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544" name="Google Shape;1544;p91"/>
          <p:cNvSpPr txBox="1"/>
          <p:nvPr/>
        </p:nvSpPr>
        <p:spPr>
          <a:xfrm>
            <a:off x="2618953" y="1379650"/>
            <a:ext cx="1513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Copiar</a:t>
            </a:r>
            <a:endParaRPr b="1" sz="1800">
              <a:solidFill>
                <a:schemeClr val="dk1"/>
              </a:solidFill>
              <a:latin typeface="Rubik"/>
              <a:ea typeface="Rubik"/>
              <a:cs typeface="Rubik"/>
              <a:sym typeface="Rubik"/>
            </a:endParaRPr>
          </a:p>
        </p:txBody>
      </p:sp>
      <p:pic>
        <p:nvPicPr>
          <p:cNvPr descr="Une image contenant capture d’écran, cercle, noir et blanc, conception&#10;&#10;Description générée automatiquement" id="1545" name="Google Shape;1545;p91"/>
          <p:cNvPicPr preferRelativeResize="0"/>
          <p:nvPr/>
        </p:nvPicPr>
        <p:blipFill rotWithShape="1">
          <a:blip r:embed="rId3">
            <a:alphaModFix/>
          </a:blip>
          <a:srcRect b="0" l="0" r="0" t="0"/>
          <a:stretch/>
        </p:blipFill>
        <p:spPr>
          <a:xfrm>
            <a:off x="3974622" y="3584774"/>
            <a:ext cx="698180" cy="660362"/>
          </a:xfrm>
          <a:prstGeom prst="rect">
            <a:avLst/>
          </a:prstGeom>
          <a:noFill/>
          <a:ln>
            <a:noFill/>
          </a:ln>
        </p:spPr>
      </p:pic>
      <p:pic>
        <p:nvPicPr>
          <p:cNvPr descr="Une image contenant texte, capture d’écran, Police, symbole&#10;&#10;Description générée automatiquement" id="1546" name="Google Shape;1546;p91"/>
          <p:cNvPicPr preferRelativeResize="0"/>
          <p:nvPr/>
        </p:nvPicPr>
        <p:blipFill rotWithShape="1">
          <a:blip r:embed="rId4">
            <a:alphaModFix/>
          </a:blip>
          <a:srcRect b="0" l="0" r="0" t="0"/>
          <a:stretch/>
        </p:blipFill>
        <p:spPr>
          <a:xfrm>
            <a:off x="2835925" y="3584774"/>
            <a:ext cx="701089" cy="660362"/>
          </a:xfrm>
          <a:prstGeom prst="rect">
            <a:avLst/>
          </a:prstGeom>
          <a:noFill/>
          <a:ln>
            <a:noFill/>
          </a:ln>
        </p:spPr>
      </p:pic>
      <p:sp>
        <p:nvSpPr>
          <p:cNvPr id="1547" name="Google Shape;1547;p91"/>
          <p:cNvSpPr txBox="1"/>
          <p:nvPr/>
        </p:nvSpPr>
        <p:spPr>
          <a:xfrm>
            <a:off x="3554481" y="3653345"/>
            <a:ext cx="4026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t>
            </a:r>
            <a:endParaRPr b="1" sz="2800">
              <a:solidFill>
                <a:schemeClr val="dk1"/>
              </a:solidFill>
              <a:latin typeface="Rubik"/>
              <a:ea typeface="Rubik"/>
              <a:cs typeface="Rubik"/>
              <a:sym typeface="Rubik"/>
            </a:endParaRPr>
          </a:p>
        </p:txBody>
      </p:sp>
      <p:sp>
        <p:nvSpPr>
          <p:cNvPr id="1548" name="Google Shape;1548;p91"/>
          <p:cNvSpPr txBox="1"/>
          <p:nvPr/>
        </p:nvSpPr>
        <p:spPr>
          <a:xfrm>
            <a:off x="7238913" y="1928788"/>
            <a:ext cx="291385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Función: Crea un duplicado de lo que le has dicho al ordenador que 'recuerde' utilizando el comando Copiar.</a:t>
            </a:r>
            <a:endParaRPr/>
          </a:p>
        </p:txBody>
      </p:sp>
      <p:sp>
        <p:nvSpPr>
          <p:cNvPr id="1549" name="Google Shape;1549;p91"/>
          <p:cNvSpPr txBox="1"/>
          <p:nvPr/>
        </p:nvSpPr>
        <p:spPr>
          <a:xfrm>
            <a:off x="7238942" y="1379650"/>
            <a:ext cx="1726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Pegar</a:t>
            </a:r>
            <a:endParaRPr b="1" sz="1800">
              <a:solidFill>
                <a:schemeClr val="dk1"/>
              </a:solidFill>
              <a:latin typeface="Rubik"/>
              <a:ea typeface="Rubik"/>
              <a:cs typeface="Rubik"/>
              <a:sym typeface="Rubik"/>
            </a:endParaRPr>
          </a:p>
        </p:txBody>
      </p:sp>
      <p:pic>
        <p:nvPicPr>
          <p:cNvPr descr="Une image contenant texte, capture d’écran, Police, symbole&#10;&#10;Description générée automatiquement" id="1550" name="Google Shape;1550;p91"/>
          <p:cNvPicPr preferRelativeResize="0"/>
          <p:nvPr/>
        </p:nvPicPr>
        <p:blipFill rotWithShape="1">
          <a:blip r:embed="rId4">
            <a:alphaModFix/>
          </a:blip>
          <a:srcRect b="0" l="0" r="0" t="0"/>
          <a:stretch/>
        </p:blipFill>
        <p:spPr>
          <a:xfrm>
            <a:off x="7455891" y="3584774"/>
            <a:ext cx="701089" cy="660362"/>
          </a:xfrm>
          <a:prstGeom prst="rect">
            <a:avLst/>
          </a:prstGeom>
          <a:noFill/>
          <a:ln>
            <a:noFill/>
          </a:ln>
        </p:spPr>
      </p:pic>
      <p:sp>
        <p:nvSpPr>
          <p:cNvPr id="1551" name="Google Shape;1551;p91"/>
          <p:cNvSpPr txBox="1"/>
          <p:nvPr/>
        </p:nvSpPr>
        <p:spPr>
          <a:xfrm>
            <a:off x="8174447" y="3653345"/>
            <a:ext cx="4026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t>
            </a:r>
            <a:endParaRPr b="1" sz="2800">
              <a:solidFill>
                <a:schemeClr val="dk1"/>
              </a:solidFill>
              <a:latin typeface="Rubik"/>
              <a:ea typeface="Rubik"/>
              <a:cs typeface="Rubik"/>
              <a:sym typeface="Rubik"/>
            </a:endParaRPr>
          </a:p>
        </p:txBody>
      </p:sp>
      <p:pic>
        <p:nvPicPr>
          <p:cNvPr descr="Une image contenant capture d’écran, Rectangle, conception&#10;&#10;Description générée automatiquement" id="1552" name="Google Shape;1552;p91"/>
          <p:cNvPicPr preferRelativeResize="0"/>
          <p:nvPr/>
        </p:nvPicPr>
        <p:blipFill rotWithShape="1">
          <a:blip r:embed="rId5">
            <a:alphaModFix/>
          </a:blip>
          <a:srcRect b="0" l="0" r="0" t="0"/>
          <a:stretch/>
        </p:blipFill>
        <p:spPr>
          <a:xfrm>
            <a:off x="8602211" y="3584774"/>
            <a:ext cx="698181" cy="660363"/>
          </a:xfrm>
          <a:prstGeom prst="rect">
            <a:avLst/>
          </a:prstGeom>
          <a:noFill/>
          <a:ln>
            <a:noFill/>
          </a:ln>
        </p:spPr>
      </p:pic>
      <p:sp>
        <p:nvSpPr>
          <p:cNvPr id="1553" name="Google Shape;1553;p91"/>
          <p:cNvSpPr txBox="1"/>
          <p:nvPr/>
        </p:nvSpPr>
        <p:spPr>
          <a:xfrm>
            <a:off x="7238913" y="4743237"/>
            <a:ext cx="3982243"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1400">
                <a:solidFill>
                  <a:schemeClr val="dk2"/>
                </a:solidFill>
                <a:latin typeface="Rubik"/>
                <a:ea typeface="Rubik"/>
                <a:cs typeface="Rubik"/>
                <a:sym typeface="Rubik"/>
              </a:rPr>
              <a:t> ¿Qué significa duplicar?</a:t>
            </a:r>
            <a:endParaRPr/>
          </a:p>
          <a:p>
            <a:pPr indent="0" lvl="0" marL="0" marR="0" rtl="0" algn="l">
              <a:spcBef>
                <a:spcPts val="0"/>
              </a:spcBef>
              <a:spcAft>
                <a:spcPts val="0"/>
              </a:spcAft>
              <a:buNone/>
            </a:pPr>
            <a:r>
              <a:rPr b="1" i="1" lang="en-US" sz="1400">
                <a:solidFill>
                  <a:schemeClr val="dk2"/>
                </a:solidFill>
                <a:latin typeface="Rubik"/>
                <a:ea typeface="Rubik"/>
                <a:cs typeface="Rubik"/>
                <a:sym typeface="Rubik"/>
              </a:rPr>
              <a:t>Duplicar (v): Hacer una copia exacta de algo.</a:t>
            </a:r>
            <a:endParaRPr i="1" sz="1400">
              <a:solidFill>
                <a:schemeClr val="dk2"/>
              </a:solidFill>
              <a:latin typeface="Rubik Light"/>
              <a:ea typeface="Rubik Light"/>
              <a:cs typeface="Rubik Light"/>
              <a:sym typeface="Rubik Light"/>
            </a:endParaRPr>
          </a:p>
        </p:txBody>
      </p:sp>
      <p:pic>
        <p:nvPicPr>
          <p:cNvPr descr="Une image contenant logo, symbole, Graphique, capture d’écran&#10;&#10;Description générée automatiquement" id="1554" name="Google Shape;1554;p91"/>
          <p:cNvPicPr preferRelativeResize="0"/>
          <p:nvPr/>
        </p:nvPicPr>
        <p:blipFill rotWithShape="1">
          <a:blip r:embed="rId6">
            <a:alphaModFix/>
          </a:blip>
          <a:srcRect b="0" l="0" r="0" t="0"/>
          <a:stretch/>
        </p:blipFill>
        <p:spPr>
          <a:xfrm>
            <a:off x="1414434" y="1783031"/>
            <a:ext cx="1249594" cy="1461064"/>
          </a:xfrm>
          <a:prstGeom prst="rect">
            <a:avLst/>
          </a:prstGeom>
          <a:noFill/>
          <a:ln>
            <a:noFill/>
          </a:ln>
        </p:spPr>
      </p:pic>
      <p:pic>
        <p:nvPicPr>
          <p:cNvPr descr="Une image contenant logo, symbole, capture d’écran, Graphique&#10;&#10;Description générée automatiquement" id="1555" name="Google Shape;1555;p91"/>
          <p:cNvPicPr preferRelativeResize="0"/>
          <p:nvPr/>
        </p:nvPicPr>
        <p:blipFill rotWithShape="1">
          <a:blip r:embed="rId7">
            <a:alphaModFix/>
          </a:blip>
          <a:srcRect b="0" l="0" r="0" t="0"/>
          <a:stretch/>
        </p:blipFill>
        <p:spPr>
          <a:xfrm>
            <a:off x="5994707" y="1783031"/>
            <a:ext cx="1328984" cy="1581123"/>
          </a:xfrm>
          <a:prstGeom prst="rect">
            <a:avLst/>
          </a:prstGeom>
          <a:noFill/>
          <a:ln>
            <a:noFill/>
          </a:ln>
        </p:spPr>
      </p:pic>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0" name="Shape 1560"/>
        <p:cNvGrpSpPr/>
        <p:nvPr/>
      </p:nvGrpSpPr>
      <p:grpSpPr>
        <a:xfrm>
          <a:off x="0" y="0"/>
          <a:ext cx="0" cy="0"/>
          <a:chOff x="0" y="0"/>
          <a:chExt cx="0" cy="0"/>
        </a:xfrm>
      </p:grpSpPr>
      <p:sp>
        <p:nvSpPr>
          <p:cNvPr id="1561" name="Google Shape;1561;p92"/>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62" name="Google Shape;1562;p92"/>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a:latin typeface="Rubik"/>
                <a:ea typeface="Rubik"/>
                <a:cs typeface="Rubik"/>
                <a:sym typeface="Rubik"/>
              </a:rPr>
              <a:t>Cortar</a:t>
            </a:r>
            <a:endParaRPr b="1">
              <a:latin typeface="Rubik"/>
              <a:ea typeface="Rubik"/>
              <a:cs typeface="Rubik"/>
              <a:sym typeface="Rubik"/>
            </a:endParaRPr>
          </a:p>
        </p:txBody>
      </p:sp>
      <p:sp>
        <p:nvSpPr>
          <p:cNvPr id="1563" name="Google Shape;1563;p92"/>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2</a:t>
            </a:r>
            <a:endParaRPr/>
          </a:p>
        </p:txBody>
      </p:sp>
      <p:sp>
        <p:nvSpPr>
          <p:cNvPr id="1564" name="Google Shape;1564;p92"/>
          <p:cNvSpPr txBox="1"/>
          <p:nvPr/>
        </p:nvSpPr>
        <p:spPr>
          <a:xfrm>
            <a:off x="2618947" y="2468393"/>
            <a:ext cx="3696542"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Función: Le dice al ordenador que 'recuerde' algo y luego borra el original.</a:t>
            </a:r>
            <a:endParaRPr b="1" sz="1400">
              <a:solidFill>
                <a:schemeClr val="dk1"/>
              </a:solidFill>
              <a:latin typeface="Rubik"/>
              <a:ea typeface="Rubik"/>
              <a:cs typeface="Rubik"/>
              <a:sym typeface="Rubik"/>
            </a:endParaRPr>
          </a:p>
        </p:txBody>
      </p:sp>
      <p:sp>
        <p:nvSpPr>
          <p:cNvPr id="1565" name="Google Shape;1565;p92"/>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566" name="Google Shape;1566;p92"/>
          <p:cNvSpPr txBox="1"/>
          <p:nvPr/>
        </p:nvSpPr>
        <p:spPr>
          <a:xfrm>
            <a:off x="2618956" y="1982175"/>
            <a:ext cx="24306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Cortar</a:t>
            </a:r>
            <a:endParaRPr b="1" sz="1800">
              <a:solidFill>
                <a:schemeClr val="dk1"/>
              </a:solidFill>
              <a:latin typeface="Rubik"/>
              <a:ea typeface="Rubik"/>
              <a:cs typeface="Rubik"/>
              <a:sym typeface="Rubik"/>
            </a:endParaRPr>
          </a:p>
        </p:txBody>
      </p:sp>
      <p:pic>
        <p:nvPicPr>
          <p:cNvPr descr="Une image contenant texte, capture d’écran, Police, symbole&#10;&#10;Description générée automatiquement" id="1567" name="Google Shape;1567;p92"/>
          <p:cNvPicPr preferRelativeResize="0"/>
          <p:nvPr/>
        </p:nvPicPr>
        <p:blipFill rotWithShape="1">
          <a:blip r:embed="rId3">
            <a:alphaModFix/>
          </a:blip>
          <a:srcRect b="0" l="0" r="0" t="0"/>
          <a:stretch/>
        </p:blipFill>
        <p:spPr>
          <a:xfrm>
            <a:off x="2835925" y="3584774"/>
            <a:ext cx="701089" cy="660362"/>
          </a:xfrm>
          <a:prstGeom prst="rect">
            <a:avLst/>
          </a:prstGeom>
          <a:noFill/>
          <a:ln>
            <a:noFill/>
          </a:ln>
        </p:spPr>
      </p:pic>
      <p:sp>
        <p:nvSpPr>
          <p:cNvPr id="1568" name="Google Shape;1568;p92"/>
          <p:cNvSpPr txBox="1"/>
          <p:nvPr/>
        </p:nvSpPr>
        <p:spPr>
          <a:xfrm>
            <a:off x="3554481" y="3653345"/>
            <a:ext cx="4026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t>
            </a:r>
            <a:endParaRPr b="1" sz="2800">
              <a:solidFill>
                <a:schemeClr val="dk1"/>
              </a:solidFill>
              <a:latin typeface="Rubik"/>
              <a:ea typeface="Rubik"/>
              <a:cs typeface="Rubik"/>
              <a:sym typeface="Rubik"/>
            </a:endParaRPr>
          </a:p>
        </p:txBody>
      </p:sp>
      <p:pic>
        <p:nvPicPr>
          <p:cNvPr descr="Une image contenant capture d’écran, Rectangle, symbole, carré&#10;&#10;Description générée automatiquement" id="1569" name="Google Shape;1569;p92"/>
          <p:cNvPicPr preferRelativeResize="0"/>
          <p:nvPr/>
        </p:nvPicPr>
        <p:blipFill rotWithShape="1">
          <a:blip r:embed="rId4">
            <a:alphaModFix/>
          </a:blip>
          <a:srcRect b="0" l="0" r="0" t="0"/>
          <a:stretch/>
        </p:blipFill>
        <p:spPr>
          <a:xfrm>
            <a:off x="3978441" y="3584774"/>
            <a:ext cx="698180" cy="660362"/>
          </a:xfrm>
          <a:prstGeom prst="rect">
            <a:avLst/>
          </a:prstGeom>
          <a:noFill/>
          <a:ln>
            <a:noFill/>
          </a:ln>
        </p:spPr>
      </p:pic>
      <p:pic>
        <p:nvPicPr>
          <p:cNvPr descr="Une image contenant symbole, cercle, Graphique, créativité&#10;&#10;Description générée automatiquement" id="1570" name="Google Shape;1570;p92"/>
          <p:cNvPicPr preferRelativeResize="0"/>
          <p:nvPr/>
        </p:nvPicPr>
        <p:blipFill rotWithShape="1">
          <a:blip r:embed="rId5">
            <a:alphaModFix/>
          </a:blip>
          <a:srcRect b="0" l="0" r="0" t="0"/>
          <a:stretch/>
        </p:blipFill>
        <p:spPr>
          <a:xfrm>
            <a:off x="6806717" y="1176051"/>
            <a:ext cx="3696542" cy="3785462"/>
          </a:xfrm>
          <a:prstGeom prst="rect">
            <a:avLst/>
          </a:prstGeom>
          <a:noFill/>
          <a:ln>
            <a:noFill/>
          </a:ln>
        </p:spPr>
      </p:pic>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5" name="Shape 1575"/>
        <p:cNvGrpSpPr/>
        <p:nvPr/>
      </p:nvGrpSpPr>
      <p:grpSpPr>
        <a:xfrm>
          <a:off x="0" y="0"/>
          <a:ext cx="0" cy="0"/>
          <a:chOff x="0" y="0"/>
          <a:chExt cx="0" cy="0"/>
        </a:xfrm>
      </p:grpSpPr>
      <p:sp>
        <p:nvSpPr>
          <p:cNvPr id="1576" name="Google Shape;1576;p93"/>
          <p:cNvSpPr txBox="1"/>
          <p:nvPr>
            <p:ph idx="12" type="sldNum"/>
          </p:nvPr>
        </p:nvSpPr>
        <p:spPr>
          <a:xfrm>
            <a:off x="10891520" y="6116320"/>
            <a:ext cx="1087120"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77" name="Google Shape;1577;p93"/>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a:latin typeface="Rubik"/>
                <a:ea typeface="Rubik"/>
                <a:cs typeface="Rubik"/>
                <a:sym typeface="Rubik"/>
              </a:rPr>
              <a:t>Deshacer</a:t>
            </a:r>
            <a:endParaRPr b="1">
              <a:latin typeface="Rubik"/>
              <a:ea typeface="Rubik"/>
              <a:cs typeface="Rubik"/>
              <a:sym typeface="Rubik"/>
            </a:endParaRPr>
          </a:p>
        </p:txBody>
      </p:sp>
      <p:sp>
        <p:nvSpPr>
          <p:cNvPr id="1578" name="Google Shape;1578;p93"/>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3</a:t>
            </a:r>
            <a:endParaRPr/>
          </a:p>
        </p:txBody>
      </p:sp>
      <p:sp>
        <p:nvSpPr>
          <p:cNvPr id="1579" name="Google Shape;1579;p93"/>
          <p:cNvSpPr txBox="1"/>
          <p:nvPr/>
        </p:nvSpPr>
        <p:spPr>
          <a:xfrm>
            <a:off x="2618946" y="1928788"/>
            <a:ext cx="327385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Trabajo: Deshace tu última acción.</a:t>
            </a:r>
            <a:endParaRPr b="1" sz="1400">
              <a:solidFill>
                <a:schemeClr val="dk1"/>
              </a:solidFill>
              <a:latin typeface="Rubik"/>
              <a:ea typeface="Rubik"/>
              <a:cs typeface="Rubik"/>
              <a:sym typeface="Rubik"/>
            </a:endParaRPr>
          </a:p>
        </p:txBody>
      </p:sp>
      <p:sp>
        <p:nvSpPr>
          <p:cNvPr id="1580" name="Google Shape;1580;p93"/>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581" name="Google Shape;1581;p93"/>
          <p:cNvSpPr txBox="1"/>
          <p:nvPr/>
        </p:nvSpPr>
        <p:spPr>
          <a:xfrm>
            <a:off x="2618956" y="1379650"/>
            <a:ext cx="31083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Deshacer</a:t>
            </a:r>
            <a:endParaRPr b="1" sz="1800">
              <a:solidFill>
                <a:schemeClr val="dk1"/>
              </a:solidFill>
              <a:latin typeface="Rubik"/>
              <a:ea typeface="Rubik"/>
              <a:cs typeface="Rubik"/>
              <a:sym typeface="Rubik"/>
            </a:endParaRPr>
          </a:p>
        </p:txBody>
      </p:sp>
      <p:pic>
        <p:nvPicPr>
          <p:cNvPr descr="Une image contenant texte, capture d’écran, Police, symbole&#10;&#10;Description générée automatiquement" id="1582" name="Google Shape;1582;p93"/>
          <p:cNvPicPr preferRelativeResize="0"/>
          <p:nvPr/>
        </p:nvPicPr>
        <p:blipFill rotWithShape="1">
          <a:blip r:embed="rId3">
            <a:alphaModFix/>
          </a:blip>
          <a:srcRect b="0" l="0" r="0" t="0"/>
          <a:stretch/>
        </p:blipFill>
        <p:spPr>
          <a:xfrm>
            <a:off x="2835925" y="3584774"/>
            <a:ext cx="701089" cy="660362"/>
          </a:xfrm>
          <a:prstGeom prst="rect">
            <a:avLst/>
          </a:prstGeom>
          <a:noFill/>
          <a:ln>
            <a:noFill/>
          </a:ln>
        </p:spPr>
      </p:pic>
      <p:sp>
        <p:nvSpPr>
          <p:cNvPr id="1583" name="Google Shape;1583;p93"/>
          <p:cNvSpPr txBox="1"/>
          <p:nvPr/>
        </p:nvSpPr>
        <p:spPr>
          <a:xfrm>
            <a:off x="3554481" y="3653345"/>
            <a:ext cx="4026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t>
            </a:r>
            <a:endParaRPr b="1" sz="2800">
              <a:solidFill>
                <a:schemeClr val="dk1"/>
              </a:solidFill>
              <a:latin typeface="Rubik"/>
              <a:ea typeface="Rubik"/>
              <a:cs typeface="Rubik"/>
              <a:sym typeface="Rubik"/>
            </a:endParaRPr>
          </a:p>
        </p:txBody>
      </p:sp>
      <p:pic>
        <p:nvPicPr>
          <p:cNvPr descr="Une image contenant capture d’écran, Rectangle, nombre, symbole&#10;&#10;Description générée automatiquement" id="1584" name="Google Shape;1584;p93"/>
          <p:cNvPicPr preferRelativeResize="0"/>
          <p:nvPr/>
        </p:nvPicPr>
        <p:blipFill rotWithShape="1">
          <a:blip r:embed="rId4">
            <a:alphaModFix/>
          </a:blip>
          <a:srcRect b="0" l="0" r="0" t="0"/>
          <a:stretch/>
        </p:blipFill>
        <p:spPr>
          <a:xfrm>
            <a:off x="3974622" y="3584774"/>
            <a:ext cx="698181" cy="660363"/>
          </a:xfrm>
          <a:prstGeom prst="rect">
            <a:avLst/>
          </a:prstGeom>
          <a:noFill/>
          <a:ln>
            <a:noFill/>
          </a:ln>
        </p:spPr>
      </p:pic>
      <p:pic>
        <p:nvPicPr>
          <p:cNvPr descr="Une image contenant Graphique, graphisme, symbole, conception&#10;&#10;Description générée automatiquement" id="1585" name="Google Shape;1585;p93"/>
          <p:cNvPicPr preferRelativeResize="0"/>
          <p:nvPr/>
        </p:nvPicPr>
        <p:blipFill rotWithShape="1">
          <a:blip r:embed="rId5">
            <a:alphaModFix/>
          </a:blip>
          <a:srcRect b="0" l="0" r="0" t="0"/>
          <a:stretch/>
        </p:blipFill>
        <p:spPr>
          <a:xfrm>
            <a:off x="7258284" y="2069939"/>
            <a:ext cx="2793407" cy="2416867"/>
          </a:xfrm>
          <a:prstGeom prst="rect">
            <a:avLst/>
          </a:prstGeom>
          <a:noFill/>
          <a:ln>
            <a:noFill/>
          </a:ln>
        </p:spPr>
      </p:pic>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0" name="Shape 1590"/>
        <p:cNvGrpSpPr/>
        <p:nvPr/>
      </p:nvGrpSpPr>
      <p:grpSpPr>
        <a:xfrm>
          <a:off x="0" y="0"/>
          <a:ext cx="0" cy="0"/>
          <a:chOff x="0" y="0"/>
          <a:chExt cx="0" cy="0"/>
        </a:xfrm>
      </p:grpSpPr>
      <p:sp>
        <p:nvSpPr>
          <p:cNvPr id="1591" name="Google Shape;1591;p94"/>
          <p:cNvSpPr txBox="1"/>
          <p:nvPr>
            <p:ph idx="12" type="sldNum"/>
          </p:nvPr>
        </p:nvSpPr>
        <p:spPr>
          <a:xfrm>
            <a:off x="10778836" y="6116320"/>
            <a:ext cx="1199804"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592" name="Google Shape;1592;p94"/>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a:latin typeface="Rubik"/>
                <a:ea typeface="Rubik"/>
                <a:cs typeface="Rubik"/>
                <a:sym typeface="Rubik"/>
              </a:rPr>
              <a:t>Rehacer</a:t>
            </a:r>
            <a:endParaRPr b="1">
              <a:latin typeface="Rubik"/>
              <a:ea typeface="Rubik"/>
              <a:cs typeface="Rubik"/>
              <a:sym typeface="Rubik"/>
            </a:endParaRPr>
          </a:p>
        </p:txBody>
      </p:sp>
      <p:sp>
        <p:nvSpPr>
          <p:cNvPr id="1593" name="Google Shape;1593;p94"/>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3</a:t>
            </a:r>
            <a:endParaRPr/>
          </a:p>
        </p:txBody>
      </p:sp>
      <p:sp>
        <p:nvSpPr>
          <p:cNvPr id="1594" name="Google Shape;1594;p94"/>
          <p:cNvSpPr txBox="1"/>
          <p:nvPr/>
        </p:nvSpPr>
        <p:spPr>
          <a:xfrm>
            <a:off x="2618947" y="1928788"/>
            <a:ext cx="291385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Función: Rehace la acción en la que usaste Deshacer por última vez. (Este comando sólo puede usarse después de Deshacer)</a:t>
            </a:r>
            <a:endParaRPr b="1" sz="1400">
              <a:solidFill>
                <a:schemeClr val="dk1"/>
              </a:solidFill>
              <a:latin typeface="Rubik"/>
              <a:ea typeface="Rubik"/>
              <a:cs typeface="Rubik"/>
              <a:sym typeface="Rubik"/>
            </a:endParaRPr>
          </a:p>
        </p:txBody>
      </p:sp>
      <p:sp>
        <p:nvSpPr>
          <p:cNvPr id="1595" name="Google Shape;1595;p94"/>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596" name="Google Shape;1596;p94"/>
          <p:cNvSpPr txBox="1"/>
          <p:nvPr/>
        </p:nvSpPr>
        <p:spPr>
          <a:xfrm>
            <a:off x="2618952" y="1405526"/>
            <a:ext cx="16473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Rehacer</a:t>
            </a:r>
            <a:endParaRPr b="1" sz="1800">
              <a:solidFill>
                <a:schemeClr val="dk1"/>
              </a:solidFill>
              <a:latin typeface="Rubik"/>
              <a:ea typeface="Rubik"/>
              <a:cs typeface="Rubik"/>
              <a:sym typeface="Rubik"/>
            </a:endParaRPr>
          </a:p>
        </p:txBody>
      </p:sp>
      <p:pic>
        <p:nvPicPr>
          <p:cNvPr descr="Une image contenant texte, capture d’écran, Police, symbole&#10;&#10;Description générée automatiquement" id="1597" name="Google Shape;1597;p94"/>
          <p:cNvPicPr preferRelativeResize="0"/>
          <p:nvPr/>
        </p:nvPicPr>
        <p:blipFill rotWithShape="1">
          <a:blip r:embed="rId3">
            <a:alphaModFix/>
          </a:blip>
          <a:srcRect b="0" l="0" r="0" t="0"/>
          <a:stretch/>
        </p:blipFill>
        <p:spPr>
          <a:xfrm>
            <a:off x="2835925" y="3584774"/>
            <a:ext cx="701089" cy="660362"/>
          </a:xfrm>
          <a:prstGeom prst="rect">
            <a:avLst/>
          </a:prstGeom>
          <a:noFill/>
          <a:ln>
            <a:noFill/>
          </a:ln>
        </p:spPr>
      </p:pic>
      <p:sp>
        <p:nvSpPr>
          <p:cNvPr id="1598" name="Google Shape;1598;p94"/>
          <p:cNvSpPr txBox="1"/>
          <p:nvPr/>
        </p:nvSpPr>
        <p:spPr>
          <a:xfrm>
            <a:off x="3554481" y="3653345"/>
            <a:ext cx="4026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t>
            </a:r>
            <a:endParaRPr b="1" sz="2800">
              <a:solidFill>
                <a:schemeClr val="dk1"/>
              </a:solidFill>
              <a:latin typeface="Rubik"/>
              <a:ea typeface="Rubik"/>
              <a:cs typeface="Rubik"/>
              <a:sym typeface="Rubik"/>
            </a:endParaRPr>
          </a:p>
        </p:txBody>
      </p:sp>
      <p:sp>
        <p:nvSpPr>
          <p:cNvPr id="1599" name="Google Shape;1599;p94"/>
          <p:cNvSpPr txBox="1"/>
          <p:nvPr/>
        </p:nvSpPr>
        <p:spPr>
          <a:xfrm>
            <a:off x="2618947" y="4731571"/>
            <a:ext cx="6130088" cy="522579"/>
          </a:xfrm>
          <a:prstGeom prst="rect">
            <a:avLst/>
          </a:prstGeom>
          <a:noFill/>
          <a:ln>
            <a:noFill/>
          </a:ln>
        </p:spPr>
        <p:txBody>
          <a:bodyPr anchorCtr="0" anchor="t" bIns="45700" lIns="91425" spcFirstLastPara="1" rIns="91425" wrap="square" tIns="45700">
            <a:spAutoFit/>
          </a:bodyPr>
          <a:lstStyle/>
          <a:p>
            <a:pPr indent="0" lvl="0" marL="0" marR="0" rtl="0" algn="l">
              <a:lnSpc>
                <a:spcPct val="62500"/>
              </a:lnSpc>
              <a:spcBef>
                <a:spcPts val="0"/>
              </a:spcBef>
              <a:spcAft>
                <a:spcPts val="0"/>
              </a:spcAft>
              <a:buClr>
                <a:schemeClr val="dk1"/>
              </a:buClr>
              <a:buSzPts val="1100"/>
              <a:buFont typeface="Arial"/>
              <a:buNone/>
            </a:pPr>
            <a:r>
              <a:rPr i="1" lang="en-US" sz="1600">
                <a:solidFill>
                  <a:schemeClr val="dk2"/>
                </a:solidFill>
                <a:latin typeface="Rubik Light"/>
                <a:ea typeface="Rubik Light"/>
                <a:cs typeface="Rubik Light"/>
                <a:sym typeface="Rubik Light"/>
              </a:rPr>
              <a:t>¿Cómo funcionan juntos? </a:t>
            </a:r>
            <a:endParaRPr/>
          </a:p>
          <a:p>
            <a:pPr indent="0" lvl="0" marL="0" marR="0" rtl="0" algn="l">
              <a:lnSpc>
                <a:spcPct val="62500"/>
              </a:lnSpc>
              <a:spcBef>
                <a:spcPts val="1200"/>
              </a:spcBef>
              <a:spcAft>
                <a:spcPts val="0"/>
              </a:spcAft>
              <a:buClr>
                <a:schemeClr val="dk1"/>
              </a:buClr>
              <a:buSzPts val="1100"/>
              <a:buFont typeface="Arial"/>
              <a:buNone/>
            </a:pPr>
            <a:r>
              <a:rPr i="1" lang="en-US" sz="1600">
                <a:solidFill>
                  <a:schemeClr val="dk2"/>
                </a:solidFill>
                <a:latin typeface="Rubik Light"/>
                <a:ea typeface="Rubik Light"/>
                <a:cs typeface="Rubik Light"/>
                <a:sym typeface="Rubik Light"/>
              </a:rPr>
              <a:t>¿Por qué usar rehacer?</a:t>
            </a:r>
            <a:endParaRPr i="1" sz="1600">
              <a:solidFill>
                <a:schemeClr val="dk2"/>
              </a:solidFill>
              <a:latin typeface="Rubik Light"/>
              <a:ea typeface="Rubik Light"/>
              <a:cs typeface="Rubik Light"/>
              <a:sym typeface="Rubik Light"/>
            </a:endParaRPr>
          </a:p>
        </p:txBody>
      </p:sp>
      <p:pic>
        <p:nvPicPr>
          <p:cNvPr descr="Une image contenant horloge, conception&#10;&#10;Description générée automatiquement" id="1600" name="Google Shape;1600;p94"/>
          <p:cNvPicPr preferRelativeResize="0"/>
          <p:nvPr/>
        </p:nvPicPr>
        <p:blipFill rotWithShape="1">
          <a:blip r:embed="rId4">
            <a:alphaModFix/>
          </a:blip>
          <a:srcRect b="0" l="0" r="0" t="0"/>
          <a:stretch/>
        </p:blipFill>
        <p:spPr>
          <a:xfrm>
            <a:off x="3983420" y="3584772"/>
            <a:ext cx="698182" cy="660364"/>
          </a:xfrm>
          <a:prstGeom prst="rect">
            <a:avLst/>
          </a:prstGeom>
          <a:noFill/>
          <a:ln>
            <a:noFill/>
          </a:ln>
        </p:spPr>
      </p:pic>
      <p:pic>
        <p:nvPicPr>
          <p:cNvPr descr="Une image contenant Graphique, graphisme, symbole, conception&#10;&#10;Description générée automatiquement" id="1601" name="Google Shape;1601;p94"/>
          <p:cNvPicPr preferRelativeResize="0"/>
          <p:nvPr/>
        </p:nvPicPr>
        <p:blipFill rotWithShape="1">
          <a:blip r:embed="rId5">
            <a:alphaModFix/>
          </a:blip>
          <a:srcRect b="0" l="0" r="0" t="0"/>
          <a:stretch/>
        </p:blipFill>
        <p:spPr>
          <a:xfrm flipH="1">
            <a:off x="7258284" y="2069939"/>
            <a:ext cx="2793407" cy="2416867"/>
          </a:xfrm>
          <a:prstGeom prst="rect">
            <a:avLst/>
          </a:prstGeom>
          <a:noFill/>
          <a:ln>
            <a:noFill/>
          </a:ln>
        </p:spPr>
      </p:pic>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6" name="Shape 1606"/>
        <p:cNvGrpSpPr/>
        <p:nvPr/>
      </p:nvGrpSpPr>
      <p:grpSpPr>
        <a:xfrm>
          <a:off x="0" y="0"/>
          <a:ext cx="0" cy="0"/>
          <a:chOff x="0" y="0"/>
          <a:chExt cx="0" cy="0"/>
        </a:xfrm>
      </p:grpSpPr>
      <p:sp>
        <p:nvSpPr>
          <p:cNvPr id="1607" name="Google Shape;1607;p95"/>
          <p:cNvSpPr txBox="1"/>
          <p:nvPr>
            <p:ph idx="12" type="sldNum"/>
          </p:nvPr>
        </p:nvSpPr>
        <p:spPr>
          <a:xfrm>
            <a:off x="10778836" y="6116320"/>
            <a:ext cx="1199804"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08" name="Google Shape;1608;p95"/>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a:latin typeface="Rubik"/>
                <a:ea typeface="Rubik"/>
                <a:cs typeface="Rubik"/>
                <a:sym typeface="Rubik"/>
              </a:rPr>
              <a:t>Buscar</a:t>
            </a:r>
            <a:endParaRPr b="1">
              <a:latin typeface="Rubik"/>
              <a:ea typeface="Rubik"/>
              <a:cs typeface="Rubik"/>
              <a:sym typeface="Rubik"/>
            </a:endParaRPr>
          </a:p>
        </p:txBody>
      </p:sp>
      <p:sp>
        <p:nvSpPr>
          <p:cNvPr id="1609" name="Google Shape;1609;p95"/>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4</a:t>
            </a:r>
            <a:endParaRPr/>
          </a:p>
        </p:txBody>
      </p:sp>
      <p:sp>
        <p:nvSpPr>
          <p:cNvPr id="1610" name="Google Shape;1610;p95"/>
          <p:cNvSpPr txBox="1"/>
          <p:nvPr/>
        </p:nvSpPr>
        <p:spPr>
          <a:xfrm>
            <a:off x="2618947" y="1928788"/>
            <a:ext cx="291385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Función: Encontrar cada vez que una palabra / frase que aparece en un documento (o en un lugar en el Internet!)</a:t>
            </a:r>
            <a:endParaRPr b="1" sz="1400">
              <a:solidFill>
                <a:schemeClr val="dk1"/>
              </a:solidFill>
              <a:latin typeface="Rubik"/>
              <a:ea typeface="Rubik"/>
              <a:cs typeface="Rubik"/>
              <a:sym typeface="Rubik"/>
            </a:endParaRPr>
          </a:p>
        </p:txBody>
      </p:sp>
      <p:sp>
        <p:nvSpPr>
          <p:cNvPr id="1611" name="Google Shape;1611;p95"/>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a:p>
            <a:pPr indent="0" lvl="0" marL="0" rtl="0" algn="l">
              <a:spcBef>
                <a:spcPts val="0"/>
              </a:spcBef>
              <a:spcAft>
                <a:spcPts val="0"/>
              </a:spcAft>
              <a:buNone/>
            </a:pPr>
            <a:r>
              <a:t/>
            </a:r>
            <a:endParaRPr/>
          </a:p>
        </p:txBody>
      </p:sp>
      <p:sp>
        <p:nvSpPr>
          <p:cNvPr id="1612" name="Google Shape;1612;p95"/>
          <p:cNvSpPr txBox="1"/>
          <p:nvPr/>
        </p:nvSpPr>
        <p:spPr>
          <a:xfrm>
            <a:off x="2618955" y="1379650"/>
            <a:ext cx="22587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Buscar</a:t>
            </a:r>
            <a:endParaRPr b="1" sz="1800">
              <a:solidFill>
                <a:schemeClr val="dk1"/>
              </a:solidFill>
              <a:latin typeface="Rubik"/>
              <a:ea typeface="Rubik"/>
              <a:cs typeface="Rubik"/>
              <a:sym typeface="Rubik"/>
            </a:endParaRPr>
          </a:p>
        </p:txBody>
      </p:sp>
      <p:pic>
        <p:nvPicPr>
          <p:cNvPr descr="Une image contenant texte, capture d’écran, Police, symbole&#10;&#10;Description générée automatiquement" id="1613" name="Google Shape;1613;p95"/>
          <p:cNvPicPr preferRelativeResize="0"/>
          <p:nvPr/>
        </p:nvPicPr>
        <p:blipFill rotWithShape="1">
          <a:blip r:embed="rId3">
            <a:alphaModFix/>
          </a:blip>
          <a:srcRect b="0" l="0" r="0" t="0"/>
          <a:stretch/>
        </p:blipFill>
        <p:spPr>
          <a:xfrm>
            <a:off x="2835925" y="3584774"/>
            <a:ext cx="701089" cy="660362"/>
          </a:xfrm>
          <a:prstGeom prst="rect">
            <a:avLst/>
          </a:prstGeom>
          <a:noFill/>
          <a:ln>
            <a:noFill/>
          </a:ln>
        </p:spPr>
      </p:pic>
      <p:sp>
        <p:nvSpPr>
          <p:cNvPr id="1614" name="Google Shape;1614;p95"/>
          <p:cNvSpPr txBox="1"/>
          <p:nvPr/>
        </p:nvSpPr>
        <p:spPr>
          <a:xfrm>
            <a:off x="3554481" y="3653345"/>
            <a:ext cx="4026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t>
            </a:r>
            <a:endParaRPr b="1" sz="2800">
              <a:solidFill>
                <a:schemeClr val="dk1"/>
              </a:solidFill>
              <a:latin typeface="Rubik"/>
              <a:ea typeface="Rubik"/>
              <a:cs typeface="Rubik"/>
              <a:sym typeface="Rubik"/>
            </a:endParaRPr>
          </a:p>
        </p:txBody>
      </p:sp>
      <p:pic>
        <p:nvPicPr>
          <p:cNvPr descr="Une image contenant symbole, Rectangle, capture d’écran, carré&#10;&#10;Description générée automatiquement" id="1615" name="Google Shape;1615;p95"/>
          <p:cNvPicPr preferRelativeResize="0"/>
          <p:nvPr/>
        </p:nvPicPr>
        <p:blipFill rotWithShape="1">
          <a:blip r:embed="rId4">
            <a:alphaModFix/>
          </a:blip>
          <a:srcRect b="0" l="0" r="0" t="0"/>
          <a:stretch/>
        </p:blipFill>
        <p:spPr>
          <a:xfrm>
            <a:off x="3983420" y="3584772"/>
            <a:ext cx="698182" cy="660364"/>
          </a:xfrm>
          <a:prstGeom prst="rect">
            <a:avLst/>
          </a:prstGeom>
          <a:noFill/>
          <a:ln>
            <a:noFill/>
          </a:ln>
        </p:spPr>
      </p:pic>
      <p:pic>
        <p:nvPicPr>
          <p:cNvPr descr="Une image contenant cercle, Graphique, capture d’écran&#10;&#10;Description générée automatiquement" id="1616" name="Google Shape;1616;p95"/>
          <p:cNvPicPr preferRelativeResize="0"/>
          <p:nvPr/>
        </p:nvPicPr>
        <p:blipFill rotWithShape="1">
          <a:blip r:embed="rId5">
            <a:alphaModFix/>
          </a:blip>
          <a:srcRect b="0" l="0" r="0" t="0"/>
          <a:stretch/>
        </p:blipFill>
        <p:spPr>
          <a:xfrm>
            <a:off x="7510400" y="1379652"/>
            <a:ext cx="2542157" cy="2599560"/>
          </a:xfrm>
          <a:prstGeom prst="rect">
            <a:avLst/>
          </a:prstGeom>
          <a:noFill/>
          <a:ln>
            <a:noFill/>
          </a:ln>
        </p:spPr>
      </p:pic>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1" name="Shape 1621"/>
        <p:cNvGrpSpPr/>
        <p:nvPr/>
      </p:nvGrpSpPr>
      <p:grpSpPr>
        <a:xfrm>
          <a:off x="0" y="0"/>
          <a:ext cx="0" cy="0"/>
          <a:chOff x="0" y="0"/>
          <a:chExt cx="0" cy="0"/>
        </a:xfrm>
      </p:grpSpPr>
      <p:sp>
        <p:nvSpPr>
          <p:cNvPr id="1622" name="Google Shape;1622;p96"/>
          <p:cNvSpPr txBox="1"/>
          <p:nvPr>
            <p:ph idx="12" type="sldNum"/>
          </p:nvPr>
        </p:nvSpPr>
        <p:spPr>
          <a:xfrm>
            <a:off x="10778836" y="6116320"/>
            <a:ext cx="1199804"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23" name="Google Shape;1623;p96"/>
          <p:cNvSpPr txBox="1"/>
          <p:nvPr>
            <p:ph idx="1" type="body"/>
          </p:nvPr>
        </p:nvSpPr>
        <p:spPr>
          <a:xfrm>
            <a:off x="1547702" y="256902"/>
            <a:ext cx="2913856" cy="34344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a:latin typeface="Rubik"/>
                <a:ea typeface="Rubik"/>
                <a:cs typeface="Rubik"/>
                <a:sym typeface="Rubik"/>
              </a:rPr>
              <a:t>Guardar</a:t>
            </a:r>
            <a:endParaRPr b="1">
              <a:latin typeface="Rubik"/>
              <a:ea typeface="Rubik"/>
              <a:cs typeface="Rubik"/>
              <a:sym typeface="Rubik"/>
            </a:endParaRPr>
          </a:p>
        </p:txBody>
      </p:sp>
      <p:sp>
        <p:nvSpPr>
          <p:cNvPr id="1624" name="Google Shape;1624;p96"/>
          <p:cNvSpPr/>
          <p:nvPr>
            <p:ph idx="2" type="body"/>
          </p:nvPr>
        </p:nvSpPr>
        <p:spPr>
          <a:xfrm>
            <a:off x="1147652" y="228600"/>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5</a:t>
            </a:r>
            <a:endParaRPr/>
          </a:p>
        </p:txBody>
      </p:sp>
      <p:sp>
        <p:nvSpPr>
          <p:cNvPr id="1625" name="Google Shape;1625;p96"/>
          <p:cNvSpPr txBox="1"/>
          <p:nvPr/>
        </p:nvSpPr>
        <p:spPr>
          <a:xfrm>
            <a:off x="2618947" y="1928788"/>
            <a:ext cx="2913856"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Rubik Light"/>
                <a:ea typeface="Rubik Light"/>
                <a:cs typeface="Rubik Light"/>
                <a:sym typeface="Rubik Light"/>
              </a:rPr>
              <a:t>Trabajo: Guarda un nuevo archivo o guarda cualquier cambio que hayas hecho en un archivo.</a:t>
            </a:r>
            <a:endParaRPr b="1" sz="1400">
              <a:solidFill>
                <a:schemeClr val="dk1"/>
              </a:solidFill>
              <a:latin typeface="Rubik"/>
              <a:ea typeface="Rubik"/>
              <a:cs typeface="Rubik"/>
              <a:sym typeface="Rubik"/>
            </a:endParaRPr>
          </a:p>
        </p:txBody>
      </p:sp>
      <p:sp>
        <p:nvSpPr>
          <p:cNvPr id="1626" name="Google Shape;1626;p96"/>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627" name="Google Shape;1627;p96"/>
          <p:cNvSpPr txBox="1"/>
          <p:nvPr/>
        </p:nvSpPr>
        <p:spPr>
          <a:xfrm>
            <a:off x="2618954" y="1379650"/>
            <a:ext cx="2062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Rubik"/>
                <a:ea typeface="Rubik"/>
                <a:cs typeface="Rubik"/>
                <a:sym typeface="Rubik"/>
              </a:rPr>
              <a:t>Guardar</a:t>
            </a:r>
            <a:endParaRPr b="1" sz="1800">
              <a:solidFill>
                <a:schemeClr val="dk1"/>
              </a:solidFill>
              <a:latin typeface="Rubik"/>
              <a:ea typeface="Rubik"/>
              <a:cs typeface="Rubik"/>
              <a:sym typeface="Rubik"/>
            </a:endParaRPr>
          </a:p>
        </p:txBody>
      </p:sp>
      <p:pic>
        <p:nvPicPr>
          <p:cNvPr descr="Une image contenant texte, capture d’écran, Police, symbole&#10;&#10;Description générée automatiquement" id="1628" name="Google Shape;1628;p96"/>
          <p:cNvPicPr preferRelativeResize="0"/>
          <p:nvPr/>
        </p:nvPicPr>
        <p:blipFill rotWithShape="1">
          <a:blip r:embed="rId3">
            <a:alphaModFix/>
          </a:blip>
          <a:srcRect b="0" l="0" r="0" t="0"/>
          <a:stretch/>
        </p:blipFill>
        <p:spPr>
          <a:xfrm>
            <a:off x="2835925" y="3584774"/>
            <a:ext cx="701089" cy="660362"/>
          </a:xfrm>
          <a:prstGeom prst="rect">
            <a:avLst/>
          </a:prstGeom>
          <a:noFill/>
          <a:ln>
            <a:noFill/>
          </a:ln>
        </p:spPr>
      </p:pic>
      <p:sp>
        <p:nvSpPr>
          <p:cNvPr id="1629" name="Google Shape;1629;p96"/>
          <p:cNvSpPr txBox="1"/>
          <p:nvPr/>
        </p:nvSpPr>
        <p:spPr>
          <a:xfrm>
            <a:off x="3554481" y="3653345"/>
            <a:ext cx="4026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Rubik"/>
                <a:ea typeface="Rubik"/>
                <a:cs typeface="Rubik"/>
                <a:sym typeface="Rubik"/>
              </a:rPr>
              <a:t>+</a:t>
            </a:r>
            <a:endParaRPr b="1" sz="2800">
              <a:solidFill>
                <a:schemeClr val="dk1"/>
              </a:solidFill>
              <a:latin typeface="Rubik"/>
              <a:ea typeface="Rubik"/>
              <a:cs typeface="Rubik"/>
              <a:sym typeface="Rubik"/>
            </a:endParaRPr>
          </a:p>
        </p:txBody>
      </p:sp>
      <p:pic>
        <p:nvPicPr>
          <p:cNvPr descr="Une image contenant capture d’écran, nombre, noir et blanc, conception&#10;&#10;Description générée automatiquement" id="1630" name="Google Shape;1630;p96"/>
          <p:cNvPicPr preferRelativeResize="0"/>
          <p:nvPr/>
        </p:nvPicPr>
        <p:blipFill rotWithShape="1">
          <a:blip r:embed="rId4">
            <a:alphaModFix/>
          </a:blip>
          <a:srcRect b="0" l="0" r="0" t="0"/>
          <a:stretch/>
        </p:blipFill>
        <p:spPr>
          <a:xfrm>
            <a:off x="3983420" y="3584772"/>
            <a:ext cx="698182" cy="660364"/>
          </a:xfrm>
          <a:prstGeom prst="rect">
            <a:avLst/>
          </a:prstGeom>
          <a:noFill/>
          <a:ln>
            <a:noFill/>
          </a:ln>
        </p:spPr>
      </p:pic>
      <p:pic>
        <p:nvPicPr>
          <p:cNvPr descr="Une image contenant capture d’écran, Rectangle, conception&#10;&#10;Description générée automatiquement" id="1631" name="Google Shape;1631;p96"/>
          <p:cNvPicPr preferRelativeResize="0"/>
          <p:nvPr/>
        </p:nvPicPr>
        <p:blipFill rotWithShape="1">
          <a:blip r:embed="rId5">
            <a:alphaModFix/>
          </a:blip>
          <a:srcRect b="0" l="0" r="0" t="0"/>
          <a:stretch/>
        </p:blipFill>
        <p:spPr>
          <a:xfrm>
            <a:off x="7261676" y="1379652"/>
            <a:ext cx="3124912" cy="3124912"/>
          </a:xfrm>
          <a:prstGeom prst="rect">
            <a:avLst/>
          </a:prstGeom>
          <a:noFill/>
          <a:ln>
            <a:noFill/>
          </a:ln>
        </p:spPr>
      </p:pic>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6" name="Shape 1636"/>
        <p:cNvGrpSpPr/>
        <p:nvPr/>
      </p:nvGrpSpPr>
      <p:grpSpPr>
        <a:xfrm>
          <a:off x="0" y="0"/>
          <a:ext cx="0" cy="0"/>
          <a:chOff x="0" y="0"/>
          <a:chExt cx="0" cy="0"/>
        </a:xfrm>
      </p:grpSpPr>
      <p:sp>
        <p:nvSpPr>
          <p:cNvPr id="1637" name="Google Shape;1637;p97"/>
          <p:cNvSpPr/>
          <p:nvPr/>
        </p:nvSpPr>
        <p:spPr>
          <a:xfrm>
            <a:off x="533748" y="2387697"/>
            <a:ext cx="10108851" cy="1327775"/>
          </a:xfrm>
          <a:prstGeom prst="rect">
            <a:avLst/>
          </a:prstGeom>
          <a:solidFill>
            <a:srgbClr val="FFF4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Rubik Light"/>
              <a:ea typeface="Rubik Light"/>
              <a:cs typeface="Rubik Light"/>
              <a:sym typeface="Rubik Light"/>
            </a:endParaRPr>
          </a:p>
        </p:txBody>
      </p:sp>
      <p:sp>
        <p:nvSpPr>
          <p:cNvPr id="1638" name="Google Shape;1638;p97"/>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39" name="Google Shape;1639;p97"/>
          <p:cNvSpPr txBox="1"/>
          <p:nvPr>
            <p:ph idx="1" type="body"/>
          </p:nvPr>
        </p:nvSpPr>
        <p:spPr>
          <a:xfrm>
            <a:off x="614998" y="578849"/>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2800"/>
              <a:buNone/>
            </a:pPr>
            <a:r>
              <a:rPr lang="en-US" sz="2800"/>
              <a:t>Seleccionar texto:</a:t>
            </a:r>
            <a:endParaRPr/>
          </a:p>
        </p:txBody>
      </p:sp>
      <p:sp>
        <p:nvSpPr>
          <p:cNvPr id="1640" name="Google Shape;1640;p97"/>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641" name="Google Shape;1641;p97"/>
          <p:cNvSpPr txBox="1"/>
          <p:nvPr/>
        </p:nvSpPr>
        <p:spPr>
          <a:xfrm>
            <a:off x="691938" y="1607839"/>
            <a:ext cx="9331738"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Cuando queremos copiar [o cortar] algo en el ordenador, primero tenemos que decirle lo que queremos que «recuerde».</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Analogía: Como en una panadería, donde hay una vitrina llena de deliciosos panes y pasteles, tenemos que señalar lo que queremos para que el trabajador lo coja y nos lo envuelva. El ordenador está lleno de todo tipo de información, así que tenemos que decirle exactamente lo que queremos.</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Para decirle al ordenador lo que queremos copiar [o cortar], tenemos que utilizar el ratón o el teclado para Seleccionar (resaltar) el texto.</a:t>
            </a:r>
            <a:endParaRPr/>
          </a:p>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¿Qué significa seleccionar?</a:t>
            </a:r>
            <a:endParaRPr/>
          </a:p>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seleccionar (v): Elegir algo, normalmente con el ratón.</a:t>
            </a:r>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6" name="Shape 1646"/>
        <p:cNvGrpSpPr/>
        <p:nvPr/>
      </p:nvGrpSpPr>
      <p:grpSpPr>
        <a:xfrm>
          <a:off x="0" y="0"/>
          <a:ext cx="0" cy="0"/>
          <a:chOff x="0" y="0"/>
          <a:chExt cx="0" cy="0"/>
        </a:xfrm>
      </p:grpSpPr>
      <p:sp>
        <p:nvSpPr>
          <p:cNvPr id="1647" name="Google Shape;1647;p98"/>
          <p:cNvSpPr txBox="1"/>
          <p:nvPr>
            <p:ph idx="12" type="sldNum"/>
          </p:nvPr>
        </p:nvSpPr>
        <p:spPr>
          <a:xfrm>
            <a:off x="10778836" y="6116320"/>
            <a:ext cx="1199804"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48" name="Google Shape;1648;p98"/>
          <p:cNvSpPr txBox="1"/>
          <p:nvPr>
            <p:ph idx="1" type="body"/>
          </p:nvPr>
        </p:nvSpPr>
        <p:spPr>
          <a:xfrm>
            <a:off x="1547698" y="1845325"/>
            <a:ext cx="4552500" cy="343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Font typeface="Arial"/>
              <a:buNone/>
            </a:pPr>
            <a:r>
              <a:rPr b="1" lang="en-US">
                <a:latin typeface="Rubik"/>
                <a:ea typeface="Rubik"/>
                <a:cs typeface="Rubik"/>
                <a:sym typeface="Rubik"/>
              </a:rPr>
              <a:t>Hacer clic y arrastrar:</a:t>
            </a:r>
            <a:endParaRPr/>
          </a:p>
        </p:txBody>
      </p:sp>
      <p:sp>
        <p:nvSpPr>
          <p:cNvPr id="1649" name="Google Shape;1649;p98"/>
          <p:cNvSpPr/>
          <p:nvPr>
            <p:ph idx="2" type="body"/>
          </p:nvPr>
        </p:nvSpPr>
        <p:spPr>
          <a:xfrm>
            <a:off x="1147652" y="1817018"/>
            <a:ext cx="400050" cy="400050"/>
          </a:xfrm>
          <a:prstGeom prst="roundRect">
            <a:avLst>
              <a:gd fmla="val 50000" name="adj"/>
            </a:avLst>
          </a:prstGeom>
          <a:solidFill>
            <a:schemeClr val="accent2"/>
          </a:solid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en-US"/>
              <a:t>1</a:t>
            </a:r>
            <a:endParaRPr/>
          </a:p>
        </p:txBody>
      </p:sp>
      <p:sp>
        <p:nvSpPr>
          <p:cNvPr id="1650" name="Google Shape;1650;p98"/>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a:p>
            <a:pPr indent="0" lvl="0" marL="0" rtl="0" algn="l">
              <a:spcBef>
                <a:spcPts val="0"/>
              </a:spcBef>
              <a:spcAft>
                <a:spcPts val="0"/>
              </a:spcAft>
              <a:buNone/>
            </a:pPr>
            <a:r>
              <a:t/>
            </a:r>
            <a:endParaRPr/>
          </a:p>
        </p:txBody>
      </p:sp>
      <p:sp>
        <p:nvSpPr>
          <p:cNvPr id="1651" name="Google Shape;1651;p98"/>
          <p:cNvSpPr txBox="1"/>
          <p:nvPr/>
        </p:nvSpPr>
        <p:spPr>
          <a:xfrm>
            <a:off x="1547702" y="620841"/>
            <a:ext cx="7139557"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600">
                <a:solidFill>
                  <a:schemeClr val="dk1"/>
                </a:solidFill>
                <a:latin typeface="Rubik Light"/>
                <a:ea typeface="Rubik Light"/>
                <a:cs typeface="Rubik Light"/>
                <a:sym typeface="Rubik Light"/>
              </a:rPr>
              <a:t>Hay tres formas diferentes de seleccionar texto en el ordenador. Las tres formas son estupendas. Tú decides cuál te resulta más fácil.</a:t>
            </a:r>
            <a:endParaRPr i="1" sz="1600">
              <a:solidFill>
                <a:schemeClr val="dk1"/>
              </a:solidFill>
              <a:latin typeface="Rubik Light"/>
              <a:ea typeface="Rubik Light"/>
              <a:cs typeface="Rubik Light"/>
              <a:sym typeface="Rubik Light"/>
            </a:endParaRPr>
          </a:p>
        </p:txBody>
      </p:sp>
      <p:sp>
        <p:nvSpPr>
          <p:cNvPr id="1652" name="Google Shape;1652;p98"/>
          <p:cNvSpPr txBox="1"/>
          <p:nvPr/>
        </p:nvSpPr>
        <p:spPr>
          <a:xfrm>
            <a:off x="1644225" y="2284529"/>
            <a:ext cx="8857519"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Haga clic y arrastre para resaltar el texto que desea seleccionar. Haz clic y mantén pulsado al final de las palabras que quieras y arrastra el ratón sobre el inicio del texto y suéltalo.</a:t>
            </a:r>
            <a:endParaRPr sz="1800">
              <a:solidFill>
                <a:schemeClr val="dk1"/>
              </a:solidFill>
              <a:latin typeface="Rubik Light"/>
              <a:ea typeface="Rubik Light"/>
              <a:cs typeface="Rubik Light"/>
              <a:sym typeface="Rubik Light"/>
            </a:endParaRPr>
          </a:p>
        </p:txBody>
      </p:sp>
      <p:sp>
        <p:nvSpPr>
          <p:cNvPr id="1653" name="Google Shape;1653;p98"/>
          <p:cNvSpPr txBox="1"/>
          <p:nvPr/>
        </p:nvSpPr>
        <p:spPr>
          <a:xfrm>
            <a:off x="1547698" y="3246800"/>
            <a:ext cx="3845700" cy="3435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b="1" lang="en-US" sz="2000">
                <a:solidFill>
                  <a:schemeClr val="dk1"/>
                </a:solidFill>
                <a:latin typeface="Rubik"/>
                <a:ea typeface="Rubik"/>
                <a:cs typeface="Rubik"/>
                <a:sym typeface="Rubik"/>
              </a:rPr>
              <a:t>Clic y Mayús: </a:t>
            </a:r>
            <a:endParaRPr/>
          </a:p>
        </p:txBody>
      </p:sp>
      <p:sp>
        <p:nvSpPr>
          <p:cNvPr id="1654" name="Google Shape;1654;p98"/>
          <p:cNvSpPr/>
          <p:nvPr/>
        </p:nvSpPr>
        <p:spPr>
          <a:xfrm>
            <a:off x="1147652" y="3218492"/>
            <a:ext cx="400050" cy="400050"/>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400"/>
              <a:buFont typeface="Arial"/>
              <a:buNone/>
            </a:pPr>
            <a:r>
              <a:rPr b="1" lang="en-US" sz="2400">
                <a:solidFill>
                  <a:schemeClr val="dk1"/>
                </a:solidFill>
                <a:latin typeface="Rubik"/>
                <a:ea typeface="Rubik"/>
                <a:cs typeface="Rubik"/>
                <a:sym typeface="Rubik"/>
              </a:rPr>
              <a:t>2</a:t>
            </a:r>
            <a:endParaRPr b="1" sz="2400">
              <a:solidFill>
                <a:schemeClr val="dk1"/>
              </a:solidFill>
              <a:latin typeface="Rubik"/>
              <a:ea typeface="Rubik"/>
              <a:cs typeface="Rubik"/>
              <a:sym typeface="Rubik"/>
            </a:endParaRPr>
          </a:p>
        </p:txBody>
      </p:sp>
      <p:sp>
        <p:nvSpPr>
          <p:cNvPr id="1655" name="Google Shape;1655;p98"/>
          <p:cNvSpPr txBox="1"/>
          <p:nvPr/>
        </p:nvSpPr>
        <p:spPr>
          <a:xfrm>
            <a:off x="1644225" y="3686003"/>
            <a:ext cx="899837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Haz clic al final del texto que quieras seleccionar. Mantén pulsada la tecla Mayús y haz clic al principio.</a:t>
            </a:r>
            <a:endParaRPr sz="1800">
              <a:solidFill>
                <a:schemeClr val="dk1"/>
              </a:solidFill>
              <a:latin typeface="Rubik Light"/>
              <a:ea typeface="Rubik Light"/>
              <a:cs typeface="Rubik Light"/>
              <a:sym typeface="Rubik Light"/>
            </a:endParaRPr>
          </a:p>
        </p:txBody>
      </p:sp>
      <p:sp>
        <p:nvSpPr>
          <p:cNvPr id="1656" name="Google Shape;1656;p98"/>
          <p:cNvSpPr txBox="1"/>
          <p:nvPr/>
        </p:nvSpPr>
        <p:spPr>
          <a:xfrm>
            <a:off x="1547702" y="4401987"/>
            <a:ext cx="3024298" cy="34344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000"/>
              <a:buFont typeface="Arial"/>
              <a:buNone/>
            </a:pPr>
            <a:r>
              <a:rPr b="1" lang="en-US" sz="2000">
                <a:solidFill>
                  <a:schemeClr val="dk1"/>
                </a:solidFill>
                <a:latin typeface="Rubik"/>
                <a:ea typeface="Rubik"/>
                <a:cs typeface="Rubik"/>
                <a:sym typeface="Rubik"/>
              </a:rPr>
              <a:t>Flechas y Mayúsculas: </a:t>
            </a:r>
            <a:endParaRPr/>
          </a:p>
        </p:txBody>
      </p:sp>
      <p:sp>
        <p:nvSpPr>
          <p:cNvPr id="1657" name="Google Shape;1657;p98"/>
          <p:cNvSpPr/>
          <p:nvPr/>
        </p:nvSpPr>
        <p:spPr>
          <a:xfrm>
            <a:off x="1147652" y="4373685"/>
            <a:ext cx="400050" cy="400050"/>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2400"/>
              <a:buFont typeface="Arial"/>
              <a:buNone/>
            </a:pPr>
            <a:r>
              <a:rPr b="1" lang="en-US" sz="2400">
                <a:solidFill>
                  <a:schemeClr val="dk1"/>
                </a:solidFill>
                <a:latin typeface="Rubik"/>
                <a:ea typeface="Rubik"/>
                <a:cs typeface="Rubik"/>
                <a:sym typeface="Rubik"/>
              </a:rPr>
              <a:t>3</a:t>
            </a:r>
            <a:endParaRPr b="1" sz="2400">
              <a:solidFill>
                <a:schemeClr val="dk1"/>
              </a:solidFill>
              <a:latin typeface="Rubik"/>
              <a:ea typeface="Rubik"/>
              <a:cs typeface="Rubik"/>
              <a:sym typeface="Rubik"/>
            </a:endParaRPr>
          </a:p>
        </p:txBody>
      </p:sp>
      <p:sp>
        <p:nvSpPr>
          <p:cNvPr id="1658" name="Google Shape;1658;p98"/>
          <p:cNvSpPr txBox="1"/>
          <p:nvPr/>
        </p:nvSpPr>
        <p:spPr>
          <a:xfrm>
            <a:off x="1644225" y="4841196"/>
            <a:ext cx="8857519"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Rubik Light"/>
                <a:ea typeface="Rubik Light"/>
                <a:cs typeface="Rubik Light"/>
                <a:sym typeface="Rubik Light"/>
              </a:rPr>
              <a:t>Mantén pulsada la tecla Mayúsculas y utiliza las flechas para seleccionar letras y espacios. Utilízalo para seleccionar cosas más pequeñas.</a:t>
            </a:r>
            <a:endParaRPr sz="1800">
              <a:solidFill>
                <a:schemeClr val="dk1"/>
              </a:solidFill>
              <a:latin typeface="Rubik Light"/>
              <a:ea typeface="Rubik Light"/>
              <a:cs typeface="Rubik Light"/>
              <a:sym typeface="Rubik Light"/>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3" name="Shape 1663"/>
        <p:cNvGrpSpPr/>
        <p:nvPr/>
      </p:nvGrpSpPr>
      <p:grpSpPr>
        <a:xfrm>
          <a:off x="0" y="0"/>
          <a:ext cx="0" cy="0"/>
          <a:chOff x="0" y="0"/>
          <a:chExt cx="0" cy="0"/>
        </a:xfrm>
      </p:grpSpPr>
      <p:sp>
        <p:nvSpPr>
          <p:cNvPr id="1664" name="Google Shape;1664;p99"/>
          <p:cNvSpPr txBox="1"/>
          <p:nvPr>
            <p:ph idx="12" type="sldNum"/>
          </p:nvPr>
        </p:nvSpPr>
        <p:spPr>
          <a:xfrm>
            <a:off x="10862268" y="6116320"/>
            <a:ext cx="1116372" cy="60515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665" name="Google Shape;1665;p99"/>
          <p:cNvSpPr txBox="1"/>
          <p:nvPr>
            <p:ph idx="1" type="body"/>
          </p:nvPr>
        </p:nvSpPr>
        <p:spPr>
          <a:xfrm>
            <a:off x="0" y="616898"/>
            <a:ext cx="8742362" cy="5000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1"/>
              </a:buClr>
              <a:buSzPts val="2800"/>
              <a:buNone/>
            </a:pPr>
            <a:r>
              <a:rPr lang="en-US" sz="2800"/>
              <a:t>¿Cuáles son los pasos para hacer un duplicado del texto?</a:t>
            </a:r>
            <a:endParaRPr sz="2800"/>
          </a:p>
        </p:txBody>
      </p:sp>
      <p:sp>
        <p:nvSpPr>
          <p:cNvPr id="1666" name="Google Shape;1666;p99"/>
          <p:cNvSpPr txBox="1"/>
          <p:nvPr>
            <p:ph idx="11" type="ftr"/>
          </p:nvPr>
        </p:nvSpPr>
        <p:spPr>
          <a:xfrm>
            <a:off x="7534275" y="6125556"/>
            <a:ext cx="3108325" cy="60515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UNIDAD 05 - Interfaz</a:t>
            </a:r>
            <a:endParaRPr/>
          </a:p>
          <a:p>
            <a:pPr indent="0" lvl="0" marL="0" rtl="0" algn="l">
              <a:spcBef>
                <a:spcPts val="0"/>
              </a:spcBef>
              <a:spcAft>
                <a:spcPts val="0"/>
              </a:spcAft>
              <a:buNone/>
            </a:pPr>
            <a:r>
              <a:rPr lang="en-US"/>
              <a:t>LECCIÓN 05 - Comandos de ordenador</a:t>
            </a:r>
            <a:endParaRPr/>
          </a:p>
        </p:txBody>
      </p:sp>
      <p:sp>
        <p:nvSpPr>
          <p:cNvPr id="1667" name="Google Shape;1667;p99"/>
          <p:cNvSpPr txBox="1"/>
          <p:nvPr/>
        </p:nvSpPr>
        <p:spPr>
          <a:xfrm>
            <a:off x="691938" y="1520112"/>
            <a:ext cx="8133407"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Rubik Light"/>
              <a:ea typeface="Rubik Light"/>
              <a:cs typeface="Rubik Light"/>
              <a:sym typeface="Rubik Light"/>
            </a:endParaRPr>
          </a:p>
        </p:txBody>
      </p:sp>
      <p:sp>
        <p:nvSpPr>
          <p:cNvPr id="1668" name="Google Shape;1668;p99"/>
          <p:cNvSpPr txBox="1"/>
          <p:nvPr/>
        </p:nvSpPr>
        <p:spPr>
          <a:xfrm>
            <a:off x="768928" y="1918447"/>
            <a:ext cx="8676014" cy="2246769"/>
          </a:xfrm>
          <a:prstGeom prst="rect">
            <a:avLst/>
          </a:prstGeom>
          <a:noFill/>
          <a:ln>
            <a:noFill/>
          </a:ln>
        </p:spPr>
        <p:txBody>
          <a:bodyPr anchorCtr="0" anchor="t" bIns="45700" lIns="91425" spcFirstLastPara="1" rIns="91425" wrap="square" tIns="45700">
            <a:spAutoFit/>
          </a:bodyPr>
          <a:lstStyle/>
          <a:p>
            <a:pPr indent="-514350" lvl="0" marL="514350" marR="0" rtl="0" algn="l">
              <a:lnSpc>
                <a:spcPct val="100000"/>
              </a:lnSpc>
              <a:spcBef>
                <a:spcPts val="0"/>
              </a:spcBef>
              <a:spcAft>
                <a:spcPts val="0"/>
              </a:spcAft>
              <a:buClr>
                <a:schemeClr val="dk1"/>
              </a:buClr>
              <a:buSzPts val="1100"/>
              <a:buFont typeface="Rubik"/>
              <a:buAutoNum type="arabicPeriod"/>
            </a:pPr>
            <a:r>
              <a:rPr lang="en-US" sz="2800">
                <a:solidFill>
                  <a:schemeClr val="dk1"/>
                </a:solidFill>
                <a:latin typeface="Rubik Light"/>
                <a:ea typeface="Rubik Light"/>
                <a:cs typeface="Rubik Light"/>
                <a:sym typeface="Rubik Light"/>
              </a:rPr>
              <a:t>Resaltar el texto.</a:t>
            </a:r>
            <a:endParaRPr/>
          </a:p>
          <a:p>
            <a:pPr indent="-514350" lvl="0" marL="514350" marR="0" rtl="0" algn="l">
              <a:lnSpc>
                <a:spcPct val="100000"/>
              </a:lnSpc>
              <a:spcBef>
                <a:spcPts val="0"/>
              </a:spcBef>
              <a:spcAft>
                <a:spcPts val="0"/>
              </a:spcAft>
              <a:buClr>
                <a:schemeClr val="dk1"/>
              </a:buClr>
              <a:buSzPts val="1100"/>
              <a:buFont typeface="Rubik"/>
              <a:buAutoNum type="arabicPeriod"/>
            </a:pPr>
            <a:r>
              <a:rPr lang="en-US" sz="2800">
                <a:solidFill>
                  <a:schemeClr val="dk1"/>
                </a:solidFill>
                <a:latin typeface="Rubik Light"/>
                <a:ea typeface="Rubik Light"/>
                <a:cs typeface="Rubik Light"/>
                <a:sym typeface="Rubik Light"/>
              </a:rPr>
              <a:t>Mantén pulsada la tecla [ctrl] y pulsa [C] una vez. </a:t>
            </a:r>
            <a:endParaRPr/>
          </a:p>
          <a:p>
            <a:pPr indent="-514350" lvl="0" marL="514350" marR="0" rtl="0" algn="l">
              <a:lnSpc>
                <a:spcPct val="100000"/>
              </a:lnSpc>
              <a:spcBef>
                <a:spcPts val="0"/>
              </a:spcBef>
              <a:spcAft>
                <a:spcPts val="0"/>
              </a:spcAft>
              <a:buClr>
                <a:schemeClr val="dk1"/>
              </a:buClr>
              <a:buSzPts val="1100"/>
              <a:buFont typeface="Rubik"/>
              <a:buAutoNum type="arabicPeriod"/>
            </a:pPr>
            <a:r>
              <a:rPr lang="en-US" sz="2800">
                <a:solidFill>
                  <a:schemeClr val="dk1"/>
                </a:solidFill>
                <a:latin typeface="Rubik Light"/>
                <a:ea typeface="Rubik Light"/>
                <a:cs typeface="Rubik Light"/>
                <a:sym typeface="Rubik Light"/>
              </a:rPr>
              <a:t>Haz clic donde quieras el duplicado.</a:t>
            </a:r>
            <a:endParaRPr/>
          </a:p>
          <a:p>
            <a:pPr indent="-514350" lvl="0" marL="514350" marR="0" rtl="0" algn="l">
              <a:lnSpc>
                <a:spcPct val="100000"/>
              </a:lnSpc>
              <a:spcBef>
                <a:spcPts val="0"/>
              </a:spcBef>
              <a:spcAft>
                <a:spcPts val="0"/>
              </a:spcAft>
              <a:buClr>
                <a:schemeClr val="dk1"/>
              </a:buClr>
              <a:buSzPts val="1100"/>
              <a:buFont typeface="Rubik"/>
              <a:buAutoNum type="arabicPeriod"/>
            </a:pPr>
            <a:r>
              <a:rPr lang="en-US" sz="2800">
                <a:solidFill>
                  <a:schemeClr val="dk1"/>
                </a:solidFill>
                <a:latin typeface="Rubik Light"/>
                <a:ea typeface="Rubik Light"/>
                <a:cs typeface="Rubik Light"/>
                <a:sym typeface="Rubik Light"/>
              </a:rPr>
              <a:t>Mantén pulsado [ctrl] y pulsa [V]. </a:t>
            </a:r>
            <a:endParaRPr/>
          </a:p>
          <a:p>
            <a:pPr indent="-336550" lvl="0" marL="666750" marR="0" rtl="0" algn="l">
              <a:lnSpc>
                <a:spcPct val="100000"/>
              </a:lnSpc>
              <a:spcBef>
                <a:spcPts val="0"/>
              </a:spcBef>
              <a:spcAft>
                <a:spcPts val="0"/>
              </a:spcAft>
              <a:buClr>
                <a:schemeClr val="dk1"/>
              </a:buClr>
              <a:buSzPts val="2800"/>
              <a:buFont typeface="Rubik"/>
              <a:buNone/>
            </a:pPr>
            <a:r>
              <a:t/>
            </a:r>
            <a:endParaRPr sz="2800">
              <a:solidFill>
                <a:schemeClr val="dk1"/>
              </a:solidFill>
              <a:latin typeface="Rubik Light"/>
              <a:ea typeface="Rubik Light"/>
              <a:cs typeface="Rubik Light"/>
              <a:sym typeface="Rubik Light"/>
            </a:endParaRPr>
          </a:p>
        </p:txBody>
      </p:sp>
      <p:pic>
        <p:nvPicPr>
          <p:cNvPr descr="Une image contenant logo, symbole, Graphique, capture d’écran&#10;&#10;Description générée automatiquement" id="1669" name="Google Shape;1669;p99"/>
          <p:cNvPicPr preferRelativeResize="0"/>
          <p:nvPr/>
        </p:nvPicPr>
        <p:blipFill rotWithShape="1">
          <a:blip r:embed="rId3">
            <a:alphaModFix/>
          </a:blip>
          <a:srcRect b="0" l="0" r="0" t="0"/>
          <a:stretch/>
        </p:blipFill>
        <p:spPr>
          <a:xfrm>
            <a:off x="10094088" y="1520112"/>
            <a:ext cx="1249594" cy="1461064"/>
          </a:xfrm>
          <a:prstGeom prst="rect">
            <a:avLst/>
          </a:prstGeom>
          <a:noFill/>
          <a:ln>
            <a:noFill/>
          </a:ln>
        </p:spPr>
      </p:pic>
      <p:pic>
        <p:nvPicPr>
          <p:cNvPr descr="Une image contenant logo, symbole, capture d’écran, Graphique&#10;&#10;Description générée automatiquement" id="1670" name="Google Shape;1670;p99"/>
          <p:cNvPicPr preferRelativeResize="0"/>
          <p:nvPr/>
        </p:nvPicPr>
        <p:blipFill rotWithShape="1">
          <a:blip r:embed="rId4">
            <a:alphaModFix/>
          </a:blip>
          <a:srcRect b="0" l="0" r="0" t="0"/>
          <a:stretch/>
        </p:blipFill>
        <p:spPr>
          <a:xfrm>
            <a:off x="10094088" y="3429000"/>
            <a:ext cx="1328984" cy="1581123"/>
          </a:xfrm>
          <a:prstGeom prst="rect">
            <a:avLst/>
          </a:prstGeom>
          <a:noFill/>
          <a:ln>
            <a:noFill/>
          </a:ln>
        </p:spPr>
      </p:pic>
      <p:sp>
        <p:nvSpPr>
          <p:cNvPr id="1671" name="Google Shape;1671;p99"/>
          <p:cNvSpPr txBox="1"/>
          <p:nvPr/>
        </p:nvSpPr>
        <p:spPr>
          <a:xfrm>
            <a:off x="10490364" y="3072609"/>
            <a:ext cx="536431"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accent2"/>
                </a:solidFill>
                <a:latin typeface="Rubik"/>
                <a:ea typeface="Rubik"/>
                <a:cs typeface="Rubik"/>
                <a:sym typeface="Rubik"/>
              </a:rPr>
              <a:t>&amp;</a:t>
            </a:r>
            <a:endParaRPr b="1" sz="2400">
              <a:solidFill>
                <a:schemeClr val="accent2"/>
              </a:solidFill>
              <a:latin typeface="Rubik"/>
              <a:ea typeface="Rubik"/>
              <a:cs typeface="Rubik"/>
              <a:sym typeface="Rubik"/>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unit 02">
  <a:themeElements>
    <a:clrScheme name="ELDES">
      <a:dk1>
        <a:srgbClr val="004375"/>
      </a:dk1>
      <a:lt1>
        <a:srgbClr val="F5F5F5"/>
      </a:lt1>
      <a:dk2>
        <a:srgbClr val="3C3C3B"/>
      </a:dk2>
      <a:lt2>
        <a:srgbClr val="FFFFFF"/>
      </a:lt2>
      <a:accent1>
        <a:srgbClr val="004375"/>
      </a:accent1>
      <a:accent2>
        <a:srgbClr val="A6D5F4"/>
      </a:accent2>
      <a:accent3>
        <a:srgbClr val="FFCC34"/>
      </a:accent3>
      <a:accent4>
        <a:srgbClr val="B0CB72"/>
      </a:accent4>
      <a:accent5>
        <a:srgbClr val="3C3C3B"/>
      </a:accent5>
      <a:accent6>
        <a:srgbClr val="F5F5F5"/>
      </a:accent6>
      <a:hlink>
        <a:srgbClr val="A6D5F4"/>
      </a:hlink>
      <a:folHlink>
        <a:srgbClr val="FFCC3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2024-07-17T09:58:59Z</dcterms:created>
  <dc:creator>yacine.essid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0x010100646BA6B56CAFAC4B8DE49C1FB410908A</vt:lpwstr>
  </property>
</Properties>
</file>