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12192000"/>
  <p:notesSz cx="6858000" cy="9144000"/>
  <p:embeddedFontLst>
    <p:embeddedFont>
      <p:font typeface="Rubik Light"/>
      <p:regular r:id="rId46"/>
      <p:bold r:id="rId47"/>
      <p:italic r:id="rId48"/>
      <p:boldItalic r:id="rId49"/>
    </p:embeddedFont>
    <p:embeddedFont>
      <p:font typeface="Rubik"/>
      <p:bold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jjvLPdWX5rBC1hdahQvsgFHOo0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RubikLight-regular.fntdata"/><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ubikLight-italic.fntdata"/><Relationship Id="rId47" Type="http://schemas.openxmlformats.org/officeDocument/2006/relationships/font" Target="fonts/RubikLight-bold.fntdata"/><Relationship Id="rId49" Type="http://schemas.openxmlformats.org/officeDocument/2006/relationships/font" Target="fonts/Rubik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ubik-boldItalic.fntdata"/><Relationship Id="rId50" Type="http://schemas.openxmlformats.org/officeDocument/2006/relationships/font" Target="fonts/Rubik-bold.fntdata"/><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1pPr>
            <a:lvl2pPr indent="-228600" lvl="1" marL="91440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2pPr>
            <a:lvl3pPr indent="-228600" lvl="2" marL="137160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3pPr>
            <a:lvl4pPr indent="-228600" lvl="3" marL="182880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4pPr>
            <a:lvl5pPr indent="-228600" lvl="4" marL="228600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Rubik Light"/>
                <a:ea typeface="Rubik Light"/>
                <a:cs typeface="Rubik Light"/>
                <a:sym typeface="Rubik Light"/>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Rubik Light"/>
                <a:ea typeface="Rubik Light"/>
                <a:cs typeface="Rubik Light"/>
                <a:sym typeface="Rubik Light"/>
              </a:rPr>
              <a:t>‹#›</a:t>
            </a:fld>
            <a:endParaRPr b="0" i="0" sz="1200" u="none" cap="none" strike="noStrike">
              <a:solidFill>
                <a:schemeClr val="dk1"/>
              </a:solidFill>
              <a:latin typeface="Rubik Light"/>
              <a:ea typeface="Rubik Light"/>
              <a:cs typeface="Rubik Light"/>
              <a:sym typeface="Rubik Light"/>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1" name="Google Shape;74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6" name="Google Shape;7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4.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1.png"/><Relationship Id="rId4" Type="http://schemas.openxmlformats.org/officeDocument/2006/relationships/image" Target="../media/image3.png"/><Relationship Id="rId5"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4.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15" name="Shape 15"/>
        <p:cNvGrpSpPr/>
        <p:nvPr/>
      </p:nvGrpSpPr>
      <p:grpSpPr>
        <a:xfrm>
          <a:off x="0" y="0"/>
          <a:ext cx="0" cy="0"/>
          <a:chOff x="0" y="0"/>
          <a:chExt cx="0" cy="0"/>
        </a:xfrm>
      </p:grpSpPr>
      <p:pic>
        <p:nvPicPr>
          <p:cNvPr descr="A logo with white text&#10;&#10;Description automatically generated" id="16" name="Google Shape;16;p43"/>
          <p:cNvPicPr preferRelativeResize="0"/>
          <p:nvPr/>
        </p:nvPicPr>
        <p:blipFill rotWithShape="1">
          <a:blip r:embed="rId2">
            <a:alphaModFix/>
          </a:blip>
          <a:srcRect b="0" l="0" r="0" t="0"/>
          <a:stretch/>
        </p:blipFill>
        <p:spPr>
          <a:xfrm>
            <a:off x="2856000" y="2111247"/>
            <a:ext cx="6480000" cy="26355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UDENT GOALS">
  <p:cSld name="1_STUDENT GOALS">
    <p:bg>
      <p:bgPr>
        <a:solidFill>
          <a:srgbClr val="EEF4E2"/>
        </a:solidFill>
      </p:bgPr>
    </p:bg>
    <p:spTree>
      <p:nvGrpSpPr>
        <p:cNvPr id="131" name="Shape 131"/>
        <p:cNvGrpSpPr/>
        <p:nvPr/>
      </p:nvGrpSpPr>
      <p:grpSpPr>
        <a:xfrm>
          <a:off x="0" y="0"/>
          <a:ext cx="0" cy="0"/>
          <a:chOff x="0" y="0"/>
          <a:chExt cx="0" cy="0"/>
        </a:xfrm>
      </p:grpSpPr>
      <p:sp>
        <p:nvSpPr>
          <p:cNvPr id="132" name="Google Shape;132;p52"/>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133" name="Google Shape;133;p52"/>
          <p:cNvPicPr preferRelativeResize="0"/>
          <p:nvPr/>
        </p:nvPicPr>
        <p:blipFill rotWithShape="1">
          <a:blip r:embed="rId2">
            <a:alphaModFix/>
          </a:blip>
          <a:srcRect b="0" l="0" r="0" t="0"/>
          <a:stretch/>
        </p:blipFill>
        <p:spPr>
          <a:xfrm>
            <a:off x="485814" y="394177"/>
            <a:ext cx="710453" cy="710453"/>
          </a:xfrm>
          <a:prstGeom prst="rect">
            <a:avLst/>
          </a:prstGeom>
          <a:noFill/>
          <a:ln>
            <a:noFill/>
          </a:ln>
        </p:spPr>
      </p:pic>
      <p:sp>
        <p:nvSpPr>
          <p:cNvPr id="134" name="Google Shape;134;p52"/>
          <p:cNvSpPr txBox="1"/>
          <p:nvPr>
            <p:ph idx="1" type="body"/>
          </p:nvPr>
        </p:nvSpPr>
        <p:spPr>
          <a:xfrm>
            <a:off x="1799999" y="1945298"/>
            <a:ext cx="9091521" cy="47648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52"/>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52"/>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137" name="Google Shape;137;p52"/>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38" name="Google Shape;138;p52"/>
          <p:cNvSpPr txBox="1"/>
          <p:nvPr>
            <p:ph idx="2" type="body"/>
          </p:nvPr>
        </p:nvSpPr>
        <p:spPr>
          <a:xfrm>
            <a:off x="1304940" y="394177"/>
            <a:ext cx="3961720"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4000"/>
              <a:buNone/>
              <a:defRPr b="1" sz="4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52"/>
          <p:cNvSpPr/>
          <p:nvPr/>
        </p:nvSpPr>
        <p:spPr>
          <a:xfrm>
            <a:off x="900000" y="1903319"/>
            <a:ext cx="587177" cy="558932"/>
          </a:xfrm>
          <a:custGeom>
            <a:rect b="b" l="l" r="r" t="t"/>
            <a:pathLst>
              <a:path extrusionOk="0" h="558932" w="587177">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140" name="Google Shape;140;p52"/>
          <p:cNvSpPr/>
          <p:nvPr/>
        </p:nvSpPr>
        <p:spPr>
          <a:xfrm>
            <a:off x="965779" y="2000579"/>
            <a:ext cx="455651" cy="364444"/>
          </a:xfrm>
          <a:custGeom>
            <a:rect b="b" l="l" r="r" t="t"/>
            <a:pathLst>
              <a:path extrusionOk="0" h="364444" w="455651">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nvGrpSpPr>
          <p:cNvPr id="141" name="Google Shape;141;p52"/>
          <p:cNvGrpSpPr/>
          <p:nvPr/>
        </p:nvGrpSpPr>
        <p:grpSpPr>
          <a:xfrm>
            <a:off x="900000" y="2856030"/>
            <a:ext cx="587177" cy="558932"/>
            <a:chOff x="900000" y="2856030"/>
            <a:chExt cx="587177" cy="558932"/>
          </a:xfrm>
        </p:grpSpPr>
        <p:sp>
          <p:nvSpPr>
            <p:cNvPr id="142" name="Google Shape;142;p52"/>
            <p:cNvSpPr/>
            <p:nvPr/>
          </p:nvSpPr>
          <p:spPr>
            <a:xfrm>
              <a:off x="900000" y="2856030"/>
              <a:ext cx="587177" cy="558932"/>
            </a:xfrm>
            <a:custGeom>
              <a:rect b="b" l="l" r="r" t="t"/>
              <a:pathLst>
                <a:path extrusionOk="0" h="558932" w="587177">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143" name="Google Shape;143;p52"/>
            <p:cNvSpPr/>
            <p:nvPr/>
          </p:nvSpPr>
          <p:spPr>
            <a:xfrm>
              <a:off x="965779" y="2953290"/>
              <a:ext cx="455651" cy="364444"/>
            </a:xfrm>
            <a:custGeom>
              <a:rect b="b" l="l" r="r" t="t"/>
              <a:pathLst>
                <a:path extrusionOk="0" h="364444" w="455651">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sp>
        <p:nvSpPr>
          <p:cNvPr id="144" name="Google Shape;144;p52"/>
          <p:cNvSpPr txBox="1"/>
          <p:nvPr>
            <p:ph idx="3" type="body"/>
          </p:nvPr>
        </p:nvSpPr>
        <p:spPr>
          <a:xfrm>
            <a:off x="1799998" y="2898009"/>
            <a:ext cx="9091521" cy="47648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52"/>
          <p:cNvSpPr txBox="1"/>
          <p:nvPr>
            <p:ph idx="4" type="body"/>
          </p:nvPr>
        </p:nvSpPr>
        <p:spPr>
          <a:xfrm>
            <a:off x="1799997" y="3850720"/>
            <a:ext cx="9091521" cy="47648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146" name="Google Shape;146;p52"/>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147" name="Google Shape;147;p52"/>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for images">
  <p:cSld name="2_blank for images">
    <p:bg>
      <p:bgPr>
        <a:solidFill>
          <a:schemeClr val="lt1"/>
        </a:solidFill>
      </p:bgPr>
    </p:bg>
    <p:spTree>
      <p:nvGrpSpPr>
        <p:cNvPr id="148" name="Shape 148"/>
        <p:cNvGrpSpPr/>
        <p:nvPr/>
      </p:nvGrpSpPr>
      <p:grpSpPr>
        <a:xfrm>
          <a:off x="0" y="0"/>
          <a:ext cx="0" cy="0"/>
          <a:chOff x="0" y="0"/>
          <a:chExt cx="0" cy="0"/>
        </a:xfrm>
      </p:grpSpPr>
      <p:sp>
        <p:nvSpPr>
          <p:cNvPr id="149" name="Google Shape;149;p53"/>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50" name="Google Shape;150;p53"/>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3"/>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1"/>
                </a:solidFill>
                <a:latin typeface="Rubik"/>
                <a:ea typeface="Rubik"/>
                <a:cs typeface="Rubik"/>
                <a:sym typeface="Rubik"/>
              </a:defRPr>
            </a:lvl1pPr>
            <a:lvl2pPr indent="0" lvl="1" marL="0" algn="r">
              <a:spcBef>
                <a:spcPts val="0"/>
              </a:spcBef>
              <a:buNone/>
              <a:defRPr b="1" sz="3600">
                <a:solidFill>
                  <a:schemeClr val="accent1"/>
                </a:solidFill>
                <a:latin typeface="Rubik"/>
                <a:ea typeface="Rubik"/>
                <a:cs typeface="Rubik"/>
                <a:sym typeface="Rubik"/>
              </a:defRPr>
            </a:lvl2pPr>
            <a:lvl3pPr indent="0" lvl="2" marL="0" algn="r">
              <a:spcBef>
                <a:spcPts val="0"/>
              </a:spcBef>
              <a:buNone/>
              <a:defRPr b="1" sz="3600">
                <a:solidFill>
                  <a:schemeClr val="accent1"/>
                </a:solidFill>
                <a:latin typeface="Rubik"/>
                <a:ea typeface="Rubik"/>
                <a:cs typeface="Rubik"/>
                <a:sym typeface="Rubik"/>
              </a:defRPr>
            </a:lvl3pPr>
            <a:lvl4pPr indent="0" lvl="3" marL="0" algn="r">
              <a:spcBef>
                <a:spcPts val="0"/>
              </a:spcBef>
              <a:buNone/>
              <a:defRPr b="1" sz="3600">
                <a:solidFill>
                  <a:schemeClr val="accent1"/>
                </a:solidFill>
                <a:latin typeface="Rubik"/>
                <a:ea typeface="Rubik"/>
                <a:cs typeface="Rubik"/>
                <a:sym typeface="Rubik"/>
              </a:defRPr>
            </a:lvl4pPr>
            <a:lvl5pPr indent="0" lvl="4" marL="0" algn="r">
              <a:spcBef>
                <a:spcPts val="0"/>
              </a:spcBef>
              <a:buNone/>
              <a:defRPr b="1" sz="3600">
                <a:solidFill>
                  <a:schemeClr val="accent1"/>
                </a:solidFill>
                <a:latin typeface="Rubik"/>
                <a:ea typeface="Rubik"/>
                <a:cs typeface="Rubik"/>
                <a:sym typeface="Rubik"/>
              </a:defRPr>
            </a:lvl5pPr>
            <a:lvl6pPr indent="0" lvl="5" marL="0" algn="r">
              <a:spcBef>
                <a:spcPts val="0"/>
              </a:spcBef>
              <a:buNone/>
              <a:defRPr b="1" sz="3600">
                <a:solidFill>
                  <a:schemeClr val="accent1"/>
                </a:solidFill>
                <a:latin typeface="Rubik"/>
                <a:ea typeface="Rubik"/>
                <a:cs typeface="Rubik"/>
                <a:sym typeface="Rubik"/>
              </a:defRPr>
            </a:lvl6pPr>
            <a:lvl7pPr indent="0" lvl="6" marL="0" algn="r">
              <a:spcBef>
                <a:spcPts val="0"/>
              </a:spcBef>
              <a:buNone/>
              <a:defRPr b="1" sz="3600">
                <a:solidFill>
                  <a:schemeClr val="accent1"/>
                </a:solidFill>
                <a:latin typeface="Rubik"/>
                <a:ea typeface="Rubik"/>
                <a:cs typeface="Rubik"/>
                <a:sym typeface="Rubik"/>
              </a:defRPr>
            </a:lvl7pPr>
            <a:lvl8pPr indent="0" lvl="7" marL="0" algn="r">
              <a:spcBef>
                <a:spcPts val="0"/>
              </a:spcBef>
              <a:buNone/>
              <a:defRPr b="1" sz="3600">
                <a:solidFill>
                  <a:schemeClr val="accent1"/>
                </a:solidFill>
                <a:latin typeface="Rubik"/>
                <a:ea typeface="Rubik"/>
                <a:cs typeface="Rubik"/>
                <a:sym typeface="Rubik"/>
              </a:defRPr>
            </a:lvl8pPr>
            <a:lvl9pPr indent="0" lvl="8" marL="0" algn="r">
              <a:spcBef>
                <a:spcPts val="0"/>
              </a:spcBef>
              <a:buNone/>
              <a:defRPr b="1" sz="3600">
                <a:solidFill>
                  <a:schemeClr val="accent1"/>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53"/>
          <p:cNvSpPr/>
          <p:nvPr/>
        </p:nvSpPr>
        <p:spPr>
          <a:xfrm>
            <a:off x="10754359" y="6062091"/>
            <a:ext cx="45719" cy="7320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153" name="Google Shape;153;p53"/>
          <p:cNvPicPr preferRelativeResize="0"/>
          <p:nvPr/>
        </p:nvPicPr>
        <p:blipFill rotWithShape="1">
          <a:blip r:embed="rId2">
            <a:alphaModFix/>
          </a:blip>
          <a:srcRect b="0" l="0" r="0" t="0"/>
          <a:stretch/>
        </p:blipFill>
        <p:spPr>
          <a:xfrm rot="5400000">
            <a:off x="-2252685" y="1809952"/>
            <a:ext cx="5943599" cy="2161770"/>
          </a:xfrm>
          <a:prstGeom prst="rect">
            <a:avLst/>
          </a:prstGeom>
          <a:noFill/>
          <a:ln>
            <a:noFill/>
          </a:ln>
        </p:spPr>
      </p:pic>
      <p:sp>
        <p:nvSpPr>
          <p:cNvPr id="154" name="Google Shape;154;p53"/>
          <p:cNvSpPr/>
          <p:nvPr/>
        </p:nvSpPr>
        <p:spPr>
          <a:xfrm>
            <a:off x="1971675" y="1424465"/>
            <a:ext cx="6966392"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55" name="Google Shape;155;p53"/>
          <p:cNvSpPr txBox="1"/>
          <p:nvPr>
            <p:ph idx="1" type="body"/>
          </p:nvPr>
        </p:nvSpPr>
        <p:spPr>
          <a:xfrm>
            <a:off x="1971040" y="1790700"/>
            <a:ext cx="10007600" cy="1528763"/>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1000"/>
              </a:spcBef>
              <a:spcAft>
                <a:spcPts val="0"/>
              </a:spcAft>
              <a:buClr>
                <a:schemeClr val="dk1"/>
              </a:buClr>
              <a:buSzPts val="2000"/>
              <a:buFont typeface="Rubik"/>
              <a:buAutoNum type="arabicPeriod"/>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53"/>
          <p:cNvSpPr txBox="1"/>
          <p:nvPr/>
        </p:nvSpPr>
        <p:spPr>
          <a:xfrm rot="-5400000">
            <a:off x="-643002" y="1763081"/>
            <a:ext cx="339568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800"/>
              <a:buFont typeface="Rubik"/>
              <a:buNone/>
            </a:pPr>
            <a:r>
              <a:rPr b="1" lang="en-US" sz="4800">
                <a:solidFill>
                  <a:schemeClr val="dk1"/>
                </a:solidFill>
                <a:latin typeface="Rubik"/>
                <a:ea typeface="Rubik"/>
                <a:cs typeface="Rubik"/>
                <a:sym typeface="Rubik"/>
              </a:rPr>
              <a:t>ACTIVITY</a:t>
            </a:r>
            <a:endParaRPr/>
          </a:p>
        </p:txBody>
      </p:sp>
      <p:sp>
        <p:nvSpPr>
          <p:cNvPr id="157" name="Google Shape;157;p53"/>
          <p:cNvSpPr/>
          <p:nvPr/>
        </p:nvSpPr>
        <p:spPr>
          <a:xfrm>
            <a:off x="1971675" y="-3124181"/>
            <a:ext cx="6966392"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58" name="Google Shape;158;p53"/>
          <p:cNvSpPr txBox="1"/>
          <p:nvPr>
            <p:ph idx="2" type="body"/>
          </p:nvPr>
        </p:nvSpPr>
        <p:spPr>
          <a:xfrm>
            <a:off x="1971675" y="222656"/>
            <a:ext cx="10007600" cy="1065284"/>
          </a:xfrm>
          <a:prstGeom prst="rect">
            <a:avLst/>
          </a:prstGeom>
          <a:solidFill>
            <a:srgbClr val="FFF4D6"/>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Font typeface="Rubik"/>
              <a:buNone/>
              <a:defRPr b="1" sz="1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ue circle with yellow lines and a blue letter e&#10;&#10;Description automatically generated" id="159" name="Google Shape;159;p53"/>
          <p:cNvPicPr preferRelativeResize="0"/>
          <p:nvPr/>
        </p:nvPicPr>
        <p:blipFill rotWithShape="1">
          <a:blip r:embed="rId3">
            <a:alphaModFix/>
          </a:blip>
          <a:srcRect b="0" l="0" r="0" t="0"/>
          <a:stretch/>
        </p:blipFill>
        <p:spPr>
          <a:xfrm>
            <a:off x="0" y="5943600"/>
            <a:ext cx="1055267" cy="914400"/>
          </a:xfrm>
          <a:prstGeom prst="rect">
            <a:avLst/>
          </a:prstGeom>
          <a:noFill/>
          <a:ln>
            <a:noFill/>
          </a:ln>
        </p:spPr>
      </p:pic>
      <p:pic>
        <p:nvPicPr>
          <p:cNvPr descr="A black background with blue text&#10;&#10;Description automatically generated" id="160" name="Google Shape;160;p53"/>
          <p:cNvPicPr preferRelativeResize="0"/>
          <p:nvPr/>
        </p:nvPicPr>
        <p:blipFill rotWithShape="1">
          <a:blip r:embed="rId4">
            <a:alphaModFix/>
          </a:blip>
          <a:srcRect b="0" l="0" r="0" t="0"/>
          <a:stretch/>
        </p:blipFill>
        <p:spPr>
          <a:xfrm>
            <a:off x="527633" y="5728041"/>
            <a:ext cx="2329200" cy="134551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view &amp; warm up">
  <p:cSld name="1_Review &amp; warm up">
    <p:spTree>
      <p:nvGrpSpPr>
        <p:cNvPr id="161" name="Shape 161"/>
        <p:cNvGrpSpPr/>
        <p:nvPr/>
      </p:nvGrpSpPr>
      <p:grpSpPr>
        <a:xfrm>
          <a:off x="0" y="0"/>
          <a:ext cx="0" cy="0"/>
          <a:chOff x="0" y="0"/>
          <a:chExt cx="0" cy="0"/>
        </a:xfrm>
      </p:grpSpPr>
      <p:pic>
        <p:nvPicPr>
          <p:cNvPr id="162" name="Google Shape;162;p54"/>
          <p:cNvPicPr preferRelativeResize="0"/>
          <p:nvPr/>
        </p:nvPicPr>
        <p:blipFill rotWithShape="1">
          <a:blip r:embed="rId2">
            <a:alphaModFix/>
          </a:blip>
          <a:srcRect b="0" l="0" r="0" t="0"/>
          <a:stretch/>
        </p:blipFill>
        <p:spPr>
          <a:xfrm rot="10800000">
            <a:off x="3059269" y="-111160"/>
            <a:ext cx="5209304" cy="1894697"/>
          </a:xfrm>
          <a:prstGeom prst="rect">
            <a:avLst/>
          </a:prstGeom>
          <a:noFill/>
          <a:ln>
            <a:noFill/>
          </a:ln>
        </p:spPr>
      </p:pic>
      <p:pic>
        <p:nvPicPr>
          <p:cNvPr id="163" name="Google Shape;163;p54"/>
          <p:cNvPicPr preferRelativeResize="0"/>
          <p:nvPr/>
        </p:nvPicPr>
        <p:blipFill rotWithShape="1">
          <a:blip r:embed="rId2">
            <a:alphaModFix/>
          </a:blip>
          <a:srcRect b="0" l="0" r="0" t="0"/>
          <a:stretch/>
        </p:blipFill>
        <p:spPr>
          <a:xfrm rot="10800000">
            <a:off x="8268573" y="-103051"/>
            <a:ext cx="5209304" cy="1894697"/>
          </a:xfrm>
          <a:prstGeom prst="rect">
            <a:avLst/>
          </a:prstGeom>
          <a:noFill/>
          <a:ln>
            <a:noFill/>
          </a:ln>
        </p:spPr>
      </p:pic>
      <p:sp>
        <p:nvSpPr>
          <p:cNvPr id="164" name="Google Shape;164;p54"/>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65" name="Google Shape;165;p54"/>
          <p:cNvSpPr txBox="1"/>
          <p:nvPr>
            <p:ph idx="1" type="body"/>
          </p:nvPr>
        </p:nvSpPr>
        <p:spPr>
          <a:xfrm>
            <a:off x="3059269" y="345265"/>
            <a:ext cx="4182457" cy="476480"/>
          </a:xfrm>
          <a:prstGeom prst="rect">
            <a:avLst/>
          </a:prstGeom>
          <a:solidFill>
            <a:schemeClr val="accent2"/>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Noto Sans Symbols"/>
              <a:buNone/>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54"/>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54"/>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168" name="Google Shape;168;p54"/>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69" name="Google Shape;169;p54"/>
          <p:cNvSpPr txBox="1"/>
          <p:nvPr>
            <p:ph idx="2" type="body"/>
          </p:nvPr>
        </p:nvSpPr>
        <p:spPr>
          <a:xfrm>
            <a:off x="3059269" y="903543"/>
            <a:ext cx="5618005" cy="8799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1600"/>
              <a:buNone/>
              <a:defRPr b="1" sz="16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0" name="Google Shape;170;p54"/>
          <p:cNvPicPr preferRelativeResize="0"/>
          <p:nvPr/>
        </p:nvPicPr>
        <p:blipFill rotWithShape="1">
          <a:blip r:embed="rId3">
            <a:alphaModFix/>
          </a:blip>
          <a:srcRect b="0" l="37551" r="0" t="0"/>
          <a:stretch/>
        </p:blipFill>
        <p:spPr>
          <a:xfrm flipH="1" rot="10800000">
            <a:off x="0" y="345265"/>
            <a:ext cx="2590800" cy="1462661"/>
          </a:xfrm>
          <a:prstGeom prst="rect">
            <a:avLst/>
          </a:prstGeom>
          <a:noFill/>
          <a:ln>
            <a:noFill/>
          </a:ln>
        </p:spPr>
      </p:pic>
      <p:sp>
        <p:nvSpPr>
          <p:cNvPr id="171" name="Google Shape;171;p54"/>
          <p:cNvSpPr txBox="1"/>
          <p:nvPr>
            <p:ph idx="3" type="body"/>
          </p:nvPr>
        </p:nvSpPr>
        <p:spPr>
          <a:xfrm>
            <a:off x="181085" y="767760"/>
            <a:ext cx="2361865" cy="55068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2"/>
              </a:buClr>
              <a:buSzPts val="2800"/>
              <a:buNone/>
              <a:defRPr b="1" sz="2800">
                <a:solidFill>
                  <a:schemeClr val="dk2"/>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54"/>
          <p:cNvSpPr/>
          <p:nvPr>
            <p:ph idx="4" type="body"/>
          </p:nvPr>
        </p:nvSpPr>
        <p:spPr>
          <a:xfrm>
            <a:off x="2430127" y="2306463"/>
            <a:ext cx="400051" cy="365125"/>
          </a:xfrm>
          <a:prstGeom prst="roundRect">
            <a:avLst>
              <a:gd fmla="val 27328" name="adj"/>
            </a:avLst>
          </a:prstGeom>
          <a:solidFill>
            <a:schemeClr val="accent4"/>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1" sz="2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54"/>
          <p:cNvSpPr/>
          <p:nvPr>
            <p:ph idx="5" type="body"/>
          </p:nvPr>
        </p:nvSpPr>
        <p:spPr>
          <a:xfrm>
            <a:off x="2430127" y="3054417"/>
            <a:ext cx="400051" cy="365125"/>
          </a:xfrm>
          <a:prstGeom prst="roundRect">
            <a:avLst>
              <a:gd fmla="val 27328" name="adj"/>
            </a:avLst>
          </a:prstGeom>
          <a:solidFill>
            <a:schemeClr val="accent4"/>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1" sz="2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54"/>
          <p:cNvSpPr/>
          <p:nvPr>
            <p:ph idx="6" type="body"/>
          </p:nvPr>
        </p:nvSpPr>
        <p:spPr>
          <a:xfrm>
            <a:off x="2430127" y="4211913"/>
            <a:ext cx="400051" cy="365125"/>
          </a:xfrm>
          <a:prstGeom prst="roundRect">
            <a:avLst>
              <a:gd fmla="val 27328" name="adj"/>
            </a:avLst>
          </a:prstGeom>
          <a:solidFill>
            <a:schemeClr val="accent4"/>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1" sz="2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54"/>
          <p:cNvSpPr txBox="1"/>
          <p:nvPr>
            <p:ph idx="7" type="body"/>
          </p:nvPr>
        </p:nvSpPr>
        <p:spPr>
          <a:xfrm>
            <a:off x="3059113" y="2306638"/>
            <a:ext cx="8742362" cy="5000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54"/>
          <p:cNvSpPr txBox="1"/>
          <p:nvPr>
            <p:ph idx="8" type="body"/>
          </p:nvPr>
        </p:nvSpPr>
        <p:spPr>
          <a:xfrm>
            <a:off x="3059113" y="3054417"/>
            <a:ext cx="8742362" cy="983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54"/>
          <p:cNvSpPr txBox="1"/>
          <p:nvPr>
            <p:ph idx="9" type="body"/>
          </p:nvPr>
        </p:nvSpPr>
        <p:spPr>
          <a:xfrm>
            <a:off x="3059113" y="4211913"/>
            <a:ext cx="8742362" cy="11929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178" name="Google Shape;178;p54"/>
          <p:cNvPicPr preferRelativeResize="0"/>
          <p:nvPr/>
        </p:nvPicPr>
        <p:blipFill rotWithShape="1">
          <a:blip r:embed="rId4">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179" name="Google Shape;179;p54"/>
          <p:cNvPicPr preferRelativeResize="0"/>
          <p:nvPr/>
        </p:nvPicPr>
        <p:blipFill rotWithShape="1">
          <a:blip r:embed="rId5">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view &amp; warm up">
  <p:cSld name="3_Review &amp; warm up">
    <p:spTree>
      <p:nvGrpSpPr>
        <p:cNvPr id="180" name="Shape 180"/>
        <p:cNvGrpSpPr/>
        <p:nvPr/>
      </p:nvGrpSpPr>
      <p:grpSpPr>
        <a:xfrm>
          <a:off x="0" y="0"/>
          <a:ext cx="0" cy="0"/>
          <a:chOff x="0" y="0"/>
          <a:chExt cx="0" cy="0"/>
        </a:xfrm>
      </p:grpSpPr>
      <p:sp>
        <p:nvSpPr>
          <p:cNvPr id="181" name="Google Shape;181;p55"/>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82" name="Google Shape;182;p55"/>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55"/>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184" name="Google Shape;184;p55"/>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185" name="Google Shape;185;p55"/>
          <p:cNvPicPr preferRelativeResize="0"/>
          <p:nvPr/>
        </p:nvPicPr>
        <p:blipFill rotWithShape="1">
          <a:blip r:embed="rId2">
            <a:alphaModFix/>
          </a:blip>
          <a:srcRect b="0" l="37551" r="0" t="0"/>
          <a:stretch/>
        </p:blipFill>
        <p:spPr>
          <a:xfrm flipH="1" rot="10800000">
            <a:off x="6269601" y="333642"/>
            <a:ext cx="2026674" cy="984481"/>
          </a:xfrm>
          <a:prstGeom prst="rect">
            <a:avLst/>
          </a:prstGeom>
          <a:noFill/>
          <a:ln>
            <a:noFill/>
          </a:ln>
        </p:spPr>
      </p:pic>
      <p:sp>
        <p:nvSpPr>
          <p:cNvPr id="186" name="Google Shape;186;p55"/>
          <p:cNvSpPr/>
          <p:nvPr/>
        </p:nvSpPr>
        <p:spPr>
          <a:xfrm>
            <a:off x="0" y="333642"/>
            <a:ext cx="7029450" cy="98448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87" name="Google Shape;187;p55"/>
          <p:cNvSpPr txBox="1"/>
          <p:nvPr>
            <p:ph idx="1" type="body"/>
          </p:nvPr>
        </p:nvSpPr>
        <p:spPr>
          <a:xfrm>
            <a:off x="614998" y="578849"/>
            <a:ext cx="8742362"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4000"/>
              <a:buNone/>
              <a:defRPr b="1" sz="4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55"/>
          <p:cNvSpPr txBox="1"/>
          <p:nvPr>
            <p:ph idx="2" type="body"/>
          </p:nvPr>
        </p:nvSpPr>
        <p:spPr>
          <a:xfrm>
            <a:off x="1210469" y="3639872"/>
            <a:ext cx="2913855"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55"/>
          <p:cNvSpPr/>
          <p:nvPr>
            <p:ph idx="3" type="pic"/>
          </p:nvPr>
        </p:nvSpPr>
        <p:spPr>
          <a:xfrm>
            <a:off x="4524375" y="1581150"/>
            <a:ext cx="7210425" cy="4122738"/>
          </a:xfrm>
          <a:prstGeom prst="rect">
            <a:avLst/>
          </a:prstGeom>
          <a:noFill/>
          <a:ln>
            <a:noFill/>
          </a:ln>
        </p:spPr>
      </p:sp>
      <p:pic>
        <p:nvPicPr>
          <p:cNvPr descr="A black background with white text&#10;&#10;Description automatically generated" id="190" name="Google Shape;190;p55"/>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191" name="Google Shape;191;p55"/>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
        <p:nvSpPr>
          <p:cNvPr id="192" name="Google Shape;192;p55"/>
          <p:cNvSpPr/>
          <p:nvPr>
            <p:ph idx="4" type="body"/>
          </p:nvPr>
        </p:nvSpPr>
        <p:spPr>
          <a:xfrm>
            <a:off x="742837" y="3639872"/>
            <a:ext cx="352425" cy="352425"/>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400"/>
              <a:buNone/>
              <a:defRPr b="1" sz="24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55"/>
          <p:cNvSpPr txBox="1"/>
          <p:nvPr>
            <p:ph idx="5" type="body"/>
          </p:nvPr>
        </p:nvSpPr>
        <p:spPr>
          <a:xfrm>
            <a:off x="1210469" y="3218128"/>
            <a:ext cx="2913855"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55"/>
          <p:cNvSpPr/>
          <p:nvPr>
            <p:ph idx="6" type="body"/>
          </p:nvPr>
        </p:nvSpPr>
        <p:spPr>
          <a:xfrm>
            <a:off x="742837" y="3218128"/>
            <a:ext cx="352425" cy="352425"/>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400"/>
              <a:buNone/>
              <a:defRPr b="1" sz="24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55"/>
          <p:cNvSpPr txBox="1"/>
          <p:nvPr>
            <p:ph idx="7" type="body"/>
          </p:nvPr>
        </p:nvSpPr>
        <p:spPr>
          <a:xfrm>
            <a:off x="1210469" y="2794009"/>
            <a:ext cx="2913855"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55"/>
          <p:cNvSpPr/>
          <p:nvPr>
            <p:ph idx="8" type="body"/>
          </p:nvPr>
        </p:nvSpPr>
        <p:spPr>
          <a:xfrm>
            <a:off x="742837" y="2794009"/>
            <a:ext cx="352425" cy="352425"/>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400"/>
              <a:buNone/>
              <a:defRPr b="1" sz="24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55"/>
          <p:cNvSpPr txBox="1"/>
          <p:nvPr>
            <p:ph idx="9" type="body"/>
          </p:nvPr>
        </p:nvSpPr>
        <p:spPr>
          <a:xfrm>
            <a:off x="1210469" y="2364095"/>
            <a:ext cx="2913855"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55"/>
          <p:cNvSpPr/>
          <p:nvPr>
            <p:ph idx="13" type="body"/>
          </p:nvPr>
        </p:nvSpPr>
        <p:spPr>
          <a:xfrm>
            <a:off x="742837" y="2364095"/>
            <a:ext cx="352425" cy="352425"/>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400"/>
              <a:buNone/>
              <a:defRPr b="1" sz="24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N">
  <p:cSld name="PLAN">
    <p:spTree>
      <p:nvGrpSpPr>
        <p:cNvPr id="199" name="Shape 199"/>
        <p:cNvGrpSpPr/>
        <p:nvPr/>
      </p:nvGrpSpPr>
      <p:grpSpPr>
        <a:xfrm>
          <a:off x="0" y="0"/>
          <a:ext cx="0" cy="0"/>
          <a:chOff x="0" y="0"/>
          <a:chExt cx="0" cy="0"/>
        </a:xfrm>
      </p:grpSpPr>
      <p:sp>
        <p:nvSpPr>
          <p:cNvPr id="200" name="Google Shape;200;p56"/>
          <p:cNvSpPr/>
          <p:nvPr>
            <p:ph idx="1" type="body"/>
          </p:nvPr>
        </p:nvSpPr>
        <p:spPr>
          <a:xfrm>
            <a:off x="2755060" y="1908949"/>
            <a:ext cx="2950118" cy="366209"/>
          </a:xfrm>
          <a:prstGeom prst="roundRect">
            <a:avLst>
              <a:gd fmla="val 17079" name="adj"/>
            </a:avLst>
          </a:prstGeom>
          <a:solidFill>
            <a:schemeClr val="accent4"/>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b="1" sz="1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56"/>
          <p:cNvSpPr/>
          <p:nvPr>
            <p:ph idx="2" type="body"/>
          </p:nvPr>
        </p:nvSpPr>
        <p:spPr>
          <a:xfrm>
            <a:off x="1386568" y="1894706"/>
            <a:ext cx="1274071" cy="366209"/>
          </a:xfrm>
          <a:prstGeom prst="roundRect">
            <a:avLst>
              <a:gd fmla="val 22111" name="adj"/>
            </a:avLst>
          </a:prstGeom>
          <a:solidFill>
            <a:schemeClr val="accent2"/>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1600"/>
              <a:buNone/>
              <a:defRPr b="1" sz="16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56"/>
          <p:cNvSpPr txBox="1"/>
          <p:nvPr>
            <p:ph idx="3" type="body"/>
          </p:nvPr>
        </p:nvSpPr>
        <p:spPr>
          <a:xfrm>
            <a:off x="1632949" y="2352139"/>
            <a:ext cx="4072229" cy="27256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56"/>
          <p:cNvSpPr txBox="1"/>
          <p:nvPr>
            <p:ph idx="4" type="body"/>
          </p:nvPr>
        </p:nvSpPr>
        <p:spPr>
          <a:xfrm>
            <a:off x="1632949" y="2717442"/>
            <a:ext cx="4072229"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56"/>
          <p:cNvSpPr txBox="1"/>
          <p:nvPr>
            <p:ph idx="5" type="body"/>
          </p:nvPr>
        </p:nvSpPr>
        <p:spPr>
          <a:xfrm>
            <a:off x="1632950" y="3081961"/>
            <a:ext cx="4072228"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6"/>
          <p:cNvSpPr/>
          <p:nvPr>
            <p:ph idx="6" type="body"/>
          </p:nvPr>
        </p:nvSpPr>
        <p:spPr>
          <a:xfrm>
            <a:off x="4892410" y="256186"/>
            <a:ext cx="2394088" cy="808476"/>
          </a:xfrm>
          <a:prstGeom prst="roundRect">
            <a:avLst>
              <a:gd fmla="val 16667" name="adj"/>
            </a:avLst>
          </a:prstGeom>
          <a:solidFill>
            <a:schemeClr val="accent2"/>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6000"/>
              <a:buNone/>
              <a:defRPr b="1" sz="60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56"/>
          <p:cNvSpPr/>
          <p:nvPr>
            <p:ph idx="7" type="body"/>
          </p:nvPr>
        </p:nvSpPr>
        <p:spPr>
          <a:xfrm>
            <a:off x="2755060" y="3844235"/>
            <a:ext cx="2950118" cy="366209"/>
          </a:xfrm>
          <a:prstGeom prst="roundRect">
            <a:avLst>
              <a:gd fmla="val 22281" name="adj"/>
            </a:avLst>
          </a:prstGeom>
          <a:solidFill>
            <a:schemeClr val="accent4"/>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b="1" sz="1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56"/>
          <p:cNvSpPr/>
          <p:nvPr>
            <p:ph idx="8" type="body"/>
          </p:nvPr>
        </p:nvSpPr>
        <p:spPr>
          <a:xfrm>
            <a:off x="1386568" y="3829992"/>
            <a:ext cx="1274071" cy="366209"/>
          </a:xfrm>
          <a:prstGeom prst="roundRect">
            <a:avLst>
              <a:gd fmla="val 22111" name="adj"/>
            </a:avLst>
          </a:prstGeom>
          <a:solidFill>
            <a:schemeClr val="accent2"/>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1600"/>
              <a:buNone/>
              <a:defRPr b="1" sz="16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56"/>
          <p:cNvSpPr txBox="1"/>
          <p:nvPr>
            <p:ph idx="9" type="body"/>
          </p:nvPr>
        </p:nvSpPr>
        <p:spPr>
          <a:xfrm>
            <a:off x="1632949" y="4287425"/>
            <a:ext cx="4072229" cy="27256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56"/>
          <p:cNvSpPr txBox="1"/>
          <p:nvPr>
            <p:ph idx="13" type="body"/>
          </p:nvPr>
        </p:nvSpPr>
        <p:spPr>
          <a:xfrm>
            <a:off x="1632949" y="4652728"/>
            <a:ext cx="4072229"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56"/>
          <p:cNvSpPr txBox="1"/>
          <p:nvPr>
            <p:ph idx="14" type="body"/>
          </p:nvPr>
        </p:nvSpPr>
        <p:spPr>
          <a:xfrm>
            <a:off x="1632950" y="5017247"/>
            <a:ext cx="4072228"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6"/>
          <p:cNvSpPr/>
          <p:nvPr>
            <p:ph idx="15" type="body"/>
          </p:nvPr>
        </p:nvSpPr>
        <p:spPr>
          <a:xfrm>
            <a:off x="7585478" y="1918888"/>
            <a:ext cx="2950118" cy="366209"/>
          </a:xfrm>
          <a:prstGeom prst="roundRect">
            <a:avLst>
              <a:gd fmla="val 24882" name="adj"/>
            </a:avLst>
          </a:prstGeom>
          <a:solidFill>
            <a:schemeClr val="accent4"/>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b="1" sz="1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56"/>
          <p:cNvSpPr/>
          <p:nvPr>
            <p:ph idx="16" type="body"/>
          </p:nvPr>
        </p:nvSpPr>
        <p:spPr>
          <a:xfrm>
            <a:off x="6216986" y="1904645"/>
            <a:ext cx="1274071" cy="366209"/>
          </a:xfrm>
          <a:prstGeom prst="roundRect">
            <a:avLst>
              <a:gd fmla="val 22111" name="adj"/>
            </a:avLst>
          </a:prstGeom>
          <a:solidFill>
            <a:schemeClr val="accent2"/>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1600"/>
              <a:buNone/>
              <a:defRPr b="1" sz="16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56"/>
          <p:cNvSpPr txBox="1"/>
          <p:nvPr>
            <p:ph idx="17" type="body"/>
          </p:nvPr>
        </p:nvSpPr>
        <p:spPr>
          <a:xfrm>
            <a:off x="6463367" y="2362078"/>
            <a:ext cx="4072229" cy="27256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56"/>
          <p:cNvSpPr txBox="1"/>
          <p:nvPr>
            <p:ph idx="18" type="body"/>
          </p:nvPr>
        </p:nvSpPr>
        <p:spPr>
          <a:xfrm>
            <a:off x="6463367" y="2727381"/>
            <a:ext cx="4072229"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56"/>
          <p:cNvSpPr txBox="1"/>
          <p:nvPr>
            <p:ph idx="19" type="body"/>
          </p:nvPr>
        </p:nvSpPr>
        <p:spPr>
          <a:xfrm>
            <a:off x="6463368" y="3091900"/>
            <a:ext cx="4072228"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56"/>
          <p:cNvSpPr/>
          <p:nvPr>
            <p:ph idx="20" type="body"/>
          </p:nvPr>
        </p:nvSpPr>
        <p:spPr>
          <a:xfrm>
            <a:off x="7585478" y="3847079"/>
            <a:ext cx="2950118" cy="366209"/>
          </a:xfrm>
          <a:prstGeom prst="roundRect">
            <a:avLst>
              <a:gd fmla="val 22281" name="adj"/>
            </a:avLst>
          </a:prstGeom>
          <a:solidFill>
            <a:schemeClr val="accent4"/>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b="1" sz="1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56"/>
          <p:cNvSpPr/>
          <p:nvPr>
            <p:ph idx="21" type="body"/>
          </p:nvPr>
        </p:nvSpPr>
        <p:spPr>
          <a:xfrm>
            <a:off x="6216986" y="3832836"/>
            <a:ext cx="1274071" cy="366209"/>
          </a:xfrm>
          <a:prstGeom prst="roundRect">
            <a:avLst>
              <a:gd fmla="val 22111" name="adj"/>
            </a:avLst>
          </a:prstGeom>
          <a:solidFill>
            <a:schemeClr val="accent2"/>
          </a:solid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1600"/>
              <a:buNone/>
              <a:defRPr b="1" sz="16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56"/>
          <p:cNvSpPr txBox="1"/>
          <p:nvPr>
            <p:ph idx="22" type="body"/>
          </p:nvPr>
        </p:nvSpPr>
        <p:spPr>
          <a:xfrm>
            <a:off x="6463367" y="4290269"/>
            <a:ext cx="4072229" cy="27256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56"/>
          <p:cNvSpPr txBox="1"/>
          <p:nvPr>
            <p:ph idx="23" type="body"/>
          </p:nvPr>
        </p:nvSpPr>
        <p:spPr>
          <a:xfrm>
            <a:off x="6463367" y="4655572"/>
            <a:ext cx="4072229"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56"/>
          <p:cNvSpPr txBox="1"/>
          <p:nvPr>
            <p:ph idx="24" type="body"/>
          </p:nvPr>
        </p:nvSpPr>
        <p:spPr>
          <a:xfrm>
            <a:off x="6463368" y="5020091"/>
            <a:ext cx="4072228" cy="27256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56"/>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22" name="Google Shape;222;p56"/>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23" name="Google Shape;223;p56"/>
          <p:cNvSpPr txBox="1"/>
          <p:nvPr>
            <p:ph idx="12" type="sldNum"/>
          </p:nvPr>
        </p:nvSpPr>
        <p:spPr>
          <a:xfrm>
            <a:off x="10891514" y="6062092"/>
            <a:ext cx="1092842" cy="65938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pic>
        <p:nvPicPr>
          <p:cNvPr descr="A black background with white text&#10;&#10;Description automatically generated" id="224" name="Google Shape;224;p56"/>
          <p:cNvPicPr preferRelativeResize="0"/>
          <p:nvPr/>
        </p:nvPicPr>
        <p:blipFill rotWithShape="1">
          <a:blip r:embed="rId2">
            <a:alphaModFix/>
          </a:blip>
          <a:srcRect b="0" l="0" r="0" t="0"/>
          <a:stretch/>
        </p:blipFill>
        <p:spPr>
          <a:xfrm>
            <a:off x="-300406" y="5727968"/>
            <a:ext cx="2329452" cy="1345664"/>
          </a:xfrm>
          <a:prstGeom prst="rect">
            <a:avLst/>
          </a:prstGeom>
          <a:noFill/>
          <a:ln>
            <a:noFill/>
          </a:ln>
        </p:spPr>
      </p:pic>
      <p:pic>
        <p:nvPicPr>
          <p:cNvPr descr="A white logo with a black background&#10;&#10;Description automatically generated" id="225" name="Google Shape;225;p56"/>
          <p:cNvPicPr preferRelativeResize="0"/>
          <p:nvPr/>
        </p:nvPicPr>
        <p:blipFill rotWithShape="1">
          <a:blip r:embed="rId3">
            <a:alphaModFix/>
          </a:blip>
          <a:srcRect b="0" l="0" r="0" t="0"/>
          <a:stretch/>
        </p:blipFill>
        <p:spPr>
          <a:xfrm>
            <a:off x="5666801" y="6006240"/>
            <a:ext cx="858398" cy="74381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for images">
  <p:cSld name="blank for images">
    <p:bg>
      <p:bgPr>
        <a:solidFill>
          <a:schemeClr val="lt1"/>
        </a:solidFill>
      </p:bgPr>
    </p:bg>
    <p:spTree>
      <p:nvGrpSpPr>
        <p:cNvPr id="226" name="Shape 226"/>
        <p:cNvGrpSpPr/>
        <p:nvPr/>
      </p:nvGrpSpPr>
      <p:grpSpPr>
        <a:xfrm>
          <a:off x="0" y="0"/>
          <a:ext cx="0" cy="0"/>
          <a:chOff x="0" y="0"/>
          <a:chExt cx="0" cy="0"/>
        </a:xfrm>
      </p:grpSpPr>
      <p:sp>
        <p:nvSpPr>
          <p:cNvPr id="227" name="Google Shape;227;p57"/>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28" name="Google Shape;228;p57"/>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57"/>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1"/>
                </a:solidFill>
                <a:latin typeface="Rubik"/>
                <a:ea typeface="Rubik"/>
                <a:cs typeface="Rubik"/>
                <a:sym typeface="Rubik"/>
              </a:defRPr>
            </a:lvl1pPr>
            <a:lvl2pPr indent="0" lvl="1" marL="0" algn="r">
              <a:spcBef>
                <a:spcPts val="0"/>
              </a:spcBef>
              <a:buNone/>
              <a:defRPr b="1" sz="3600">
                <a:solidFill>
                  <a:schemeClr val="accent1"/>
                </a:solidFill>
                <a:latin typeface="Rubik"/>
                <a:ea typeface="Rubik"/>
                <a:cs typeface="Rubik"/>
                <a:sym typeface="Rubik"/>
              </a:defRPr>
            </a:lvl2pPr>
            <a:lvl3pPr indent="0" lvl="2" marL="0" algn="r">
              <a:spcBef>
                <a:spcPts val="0"/>
              </a:spcBef>
              <a:buNone/>
              <a:defRPr b="1" sz="3600">
                <a:solidFill>
                  <a:schemeClr val="accent1"/>
                </a:solidFill>
                <a:latin typeface="Rubik"/>
                <a:ea typeface="Rubik"/>
                <a:cs typeface="Rubik"/>
                <a:sym typeface="Rubik"/>
              </a:defRPr>
            </a:lvl3pPr>
            <a:lvl4pPr indent="0" lvl="3" marL="0" algn="r">
              <a:spcBef>
                <a:spcPts val="0"/>
              </a:spcBef>
              <a:buNone/>
              <a:defRPr b="1" sz="3600">
                <a:solidFill>
                  <a:schemeClr val="accent1"/>
                </a:solidFill>
                <a:latin typeface="Rubik"/>
                <a:ea typeface="Rubik"/>
                <a:cs typeface="Rubik"/>
                <a:sym typeface="Rubik"/>
              </a:defRPr>
            </a:lvl4pPr>
            <a:lvl5pPr indent="0" lvl="4" marL="0" algn="r">
              <a:spcBef>
                <a:spcPts val="0"/>
              </a:spcBef>
              <a:buNone/>
              <a:defRPr b="1" sz="3600">
                <a:solidFill>
                  <a:schemeClr val="accent1"/>
                </a:solidFill>
                <a:latin typeface="Rubik"/>
                <a:ea typeface="Rubik"/>
                <a:cs typeface="Rubik"/>
                <a:sym typeface="Rubik"/>
              </a:defRPr>
            </a:lvl5pPr>
            <a:lvl6pPr indent="0" lvl="5" marL="0" algn="r">
              <a:spcBef>
                <a:spcPts val="0"/>
              </a:spcBef>
              <a:buNone/>
              <a:defRPr b="1" sz="3600">
                <a:solidFill>
                  <a:schemeClr val="accent1"/>
                </a:solidFill>
                <a:latin typeface="Rubik"/>
                <a:ea typeface="Rubik"/>
                <a:cs typeface="Rubik"/>
                <a:sym typeface="Rubik"/>
              </a:defRPr>
            </a:lvl6pPr>
            <a:lvl7pPr indent="0" lvl="6" marL="0" algn="r">
              <a:spcBef>
                <a:spcPts val="0"/>
              </a:spcBef>
              <a:buNone/>
              <a:defRPr b="1" sz="3600">
                <a:solidFill>
                  <a:schemeClr val="accent1"/>
                </a:solidFill>
                <a:latin typeface="Rubik"/>
                <a:ea typeface="Rubik"/>
                <a:cs typeface="Rubik"/>
                <a:sym typeface="Rubik"/>
              </a:defRPr>
            </a:lvl7pPr>
            <a:lvl8pPr indent="0" lvl="7" marL="0" algn="r">
              <a:spcBef>
                <a:spcPts val="0"/>
              </a:spcBef>
              <a:buNone/>
              <a:defRPr b="1" sz="3600">
                <a:solidFill>
                  <a:schemeClr val="accent1"/>
                </a:solidFill>
                <a:latin typeface="Rubik"/>
                <a:ea typeface="Rubik"/>
                <a:cs typeface="Rubik"/>
                <a:sym typeface="Rubik"/>
              </a:defRPr>
            </a:lvl8pPr>
            <a:lvl9pPr indent="0" lvl="8" marL="0" algn="r">
              <a:spcBef>
                <a:spcPts val="0"/>
              </a:spcBef>
              <a:buNone/>
              <a:defRPr b="1" sz="3600">
                <a:solidFill>
                  <a:schemeClr val="accent1"/>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230" name="Google Shape;230;p57"/>
          <p:cNvSpPr/>
          <p:nvPr/>
        </p:nvSpPr>
        <p:spPr>
          <a:xfrm>
            <a:off x="10754359" y="6062091"/>
            <a:ext cx="45719" cy="7320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31" name="Google Shape;231;p57"/>
          <p:cNvSpPr/>
          <p:nvPr>
            <p:ph idx="2" type="pic"/>
          </p:nvPr>
        </p:nvSpPr>
        <p:spPr>
          <a:xfrm>
            <a:off x="334963" y="257175"/>
            <a:ext cx="11552237" cy="5251527"/>
          </a:xfrm>
          <a:prstGeom prst="rect">
            <a:avLst/>
          </a:prstGeom>
          <a:noFill/>
          <a:ln>
            <a:noFill/>
          </a:ln>
        </p:spPr>
      </p:sp>
      <p:pic>
        <p:nvPicPr>
          <p:cNvPr descr="A blue circle with yellow lines and a blue letter e&#10;&#10;Description automatically generated" id="232" name="Google Shape;232;p57"/>
          <p:cNvPicPr preferRelativeResize="0"/>
          <p:nvPr/>
        </p:nvPicPr>
        <p:blipFill rotWithShape="1">
          <a:blip r:embed="rId2">
            <a:alphaModFix/>
          </a:blip>
          <a:srcRect b="0" l="0" r="0" t="0"/>
          <a:stretch/>
        </p:blipFill>
        <p:spPr>
          <a:xfrm>
            <a:off x="0" y="5943600"/>
            <a:ext cx="1055267" cy="914400"/>
          </a:xfrm>
          <a:prstGeom prst="rect">
            <a:avLst/>
          </a:prstGeom>
          <a:noFill/>
          <a:ln>
            <a:noFill/>
          </a:ln>
        </p:spPr>
      </p:pic>
      <p:pic>
        <p:nvPicPr>
          <p:cNvPr descr="A black background with blue text&#10;&#10;Description automatically generated" id="233" name="Google Shape;233;p57"/>
          <p:cNvPicPr preferRelativeResize="0"/>
          <p:nvPr/>
        </p:nvPicPr>
        <p:blipFill rotWithShape="1">
          <a:blip r:embed="rId3">
            <a:alphaModFix/>
          </a:blip>
          <a:srcRect b="0" l="0" r="0" t="0"/>
          <a:stretch/>
        </p:blipFill>
        <p:spPr>
          <a:xfrm>
            <a:off x="527633" y="5728041"/>
            <a:ext cx="2329200" cy="13455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for images">
  <p:cSld name="1_blank for images">
    <p:bg>
      <p:bgPr>
        <a:solidFill>
          <a:schemeClr val="lt1"/>
        </a:solidFill>
      </p:bgPr>
    </p:bg>
    <p:spTree>
      <p:nvGrpSpPr>
        <p:cNvPr id="234" name="Shape 234"/>
        <p:cNvGrpSpPr/>
        <p:nvPr/>
      </p:nvGrpSpPr>
      <p:grpSpPr>
        <a:xfrm>
          <a:off x="0" y="0"/>
          <a:ext cx="0" cy="0"/>
          <a:chOff x="0" y="0"/>
          <a:chExt cx="0" cy="0"/>
        </a:xfrm>
      </p:grpSpPr>
      <p:sp>
        <p:nvSpPr>
          <p:cNvPr id="235" name="Google Shape;235;p58"/>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36" name="Google Shape;236;p58"/>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5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1"/>
                </a:solidFill>
                <a:latin typeface="Rubik"/>
                <a:ea typeface="Rubik"/>
                <a:cs typeface="Rubik"/>
                <a:sym typeface="Rubik"/>
              </a:defRPr>
            </a:lvl1pPr>
            <a:lvl2pPr indent="0" lvl="1" marL="0" algn="r">
              <a:spcBef>
                <a:spcPts val="0"/>
              </a:spcBef>
              <a:buNone/>
              <a:defRPr b="1" sz="3600">
                <a:solidFill>
                  <a:schemeClr val="accent1"/>
                </a:solidFill>
                <a:latin typeface="Rubik"/>
                <a:ea typeface="Rubik"/>
                <a:cs typeface="Rubik"/>
                <a:sym typeface="Rubik"/>
              </a:defRPr>
            </a:lvl2pPr>
            <a:lvl3pPr indent="0" lvl="2" marL="0" algn="r">
              <a:spcBef>
                <a:spcPts val="0"/>
              </a:spcBef>
              <a:buNone/>
              <a:defRPr b="1" sz="3600">
                <a:solidFill>
                  <a:schemeClr val="accent1"/>
                </a:solidFill>
                <a:latin typeface="Rubik"/>
                <a:ea typeface="Rubik"/>
                <a:cs typeface="Rubik"/>
                <a:sym typeface="Rubik"/>
              </a:defRPr>
            </a:lvl3pPr>
            <a:lvl4pPr indent="0" lvl="3" marL="0" algn="r">
              <a:spcBef>
                <a:spcPts val="0"/>
              </a:spcBef>
              <a:buNone/>
              <a:defRPr b="1" sz="3600">
                <a:solidFill>
                  <a:schemeClr val="accent1"/>
                </a:solidFill>
                <a:latin typeface="Rubik"/>
                <a:ea typeface="Rubik"/>
                <a:cs typeface="Rubik"/>
                <a:sym typeface="Rubik"/>
              </a:defRPr>
            </a:lvl4pPr>
            <a:lvl5pPr indent="0" lvl="4" marL="0" algn="r">
              <a:spcBef>
                <a:spcPts val="0"/>
              </a:spcBef>
              <a:buNone/>
              <a:defRPr b="1" sz="3600">
                <a:solidFill>
                  <a:schemeClr val="accent1"/>
                </a:solidFill>
                <a:latin typeface="Rubik"/>
                <a:ea typeface="Rubik"/>
                <a:cs typeface="Rubik"/>
                <a:sym typeface="Rubik"/>
              </a:defRPr>
            </a:lvl5pPr>
            <a:lvl6pPr indent="0" lvl="5" marL="0" algn="r">
              <a:spcBef>
                <a:spcPts val="0"/>
              </a:spcBef>
              <a:buNone/>
              <a:defRPr b="1" sz="3600">
                <a:solidFill>
                  <a:schemeClr val="accent1"/>
                </a:solidFill>
                <a:latin typeface="Rubik"/>
                <a:ea typeface="Rubik"/>
                <a:cs typeface="Rubik"/>
                <a:sym typeface="Rubik"/>
              </a:defRPr>
            </a:lvl6pPr>
            <a:lvl7pPr indent="0" lvl="6" marL="0" algn="r">
              <a:spcBef>
                <a:spcPts val="0"/>
              </a:spcBef>
              <a:buNone/>
              <a:defRPr b="1" sz="3600">
                <a:solidFill>
                  <a:schemeClr val="accent1"/>
                </a:solidFill>
                <a:latin typeface="Rubik"/>
                <a:ea typeface="Rubik"/>
                <a:cs typeface="Rubik"/>
                <a:sym typeface="Rubik"/>
              </a:defRPr>
            </a:lvl7pPr>
            <a:lvl8pPr indent="0" lvl="7" marL="0" algn="r">
              <a:spcBef>
                <a:spcPts val="0"/>
              </a:spcBef>
              <a:buNone/>
              <a:defRPr b="1" sz="3600">
                <a:solidFill>
                  <a:schemeClr val="accent1"/>
                </a:solidFill>
                <a:latin typeface="Rubik"/>
                <a:ea typeface="Rubik"/>
                <a:cs typeface="Rubik"/>
                <a:sym typeface="Rubik"/>
              </a:defRPr>
            </a:lvl8pPr>
            <a:lvl9pPr indent="0" lvl="8" marL="0" algn="r">
              <a:spcBef>
                <a:spcPts val="0"/>
              </a:spcBef>
              <a:buNone/>
              <a:defRPr b="1" sz="3600">
                <a:solidFill>
                  <a:schemeClr val="accent1"/>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238" name="Google Shape;238;p58"/>
          <p:cNvSpPr/>
          <p:nvPr/>
        </p:nvSpPr>
        <p:spPr>
          <a:xfrm>
            <a:off x="10754359" y="6062091"/>
            <a:ext cx="45719" cy="7320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39" name="Google Shape;239;p58"/>
          <p:cNvSpPr/>
          <p:nvPr>
            <p:ph idx="2" type="pic"/>
          </p:nvPr>
        </p:nvSpPr>
        <p:spPr>
          <a:xfrm>
            <a:off x="1971675" y="313951"/>
            <a:ext cx="10006965" cy="3562470"/>
          </a:xfrm>
          <a:prstGeom prst="rect">
            <a:avLst/>
          </a:prstGeom>
          <a:noFill/>
          <a:ln>
            <a:noFill/>
          </a:ln>
        </p:spPr>
      </p:sp>
      <p:pic>
        <p:nvPicPr>
          <p:cNvPr id="240" name="Google Shape;240;p58"/>
          <p:cNvPicPr preferRelativeResize="0"/>
          <p:nvPr/>
        </p:nvPicPr>
        <p:blipFill rotWithShape="1">
          <a:blip r:embed="rId2">
            <a:alphaModFix/>
          </a:blip>
          <a:srcRect b="0" l="0" r="0" t="0"/>
          <a:stretch/>
        </p:blipFill>
        <p:spPr>
          <a:xfrm rot="5400000">
            <a:off x="-2252685" y="1809952"/>
            <a:ext cx="5943599" cy="2161770"/>
          </a:xfrm>
          <a:prstGeom prst="rect">
            <a:avLst/>
          </a:prstGeom>
          <a:noFill/>
          <a:ln>
            <a:noFill/>
          </a:ln>
        </p:spPr>
      </p:pic>
      <p:sp>
        <p:nvSpPr>
          <p:cNvPr id="241" name="Google Shape;241;p58"/>
          <p:cNvSpPr/>
          <p:nvPr/>
        </p:nvSpPr>
        <p:spPr>
          <a:xfrm>
            <a:off x="1971675" y="4116001"/>
            <a:ext cx="6966392"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42" name="Google Shape;242;p58"/>
          <p:cNvSpPr txBox="1"/>
          <p:nvPr>
            <p:ph idx="1" type="body"/>
          </p:nvPr>
        </p:nvSpPr>
        <p:spPr>
          <a:xfrm>
            <a:off x="1971675" y="4333875"/>
            <a:ext cx="10007600" cy="1528763"/>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1000"/>
              </a:spcBef>
              <a:spcAft>
                <a:spcPts val="0"/>
              </a:spcAft>
              <a:buClr>
                <a:schemeClr val="dk1"/>
              </a:buClr>
              <a:buSzPts val="2000"/>
              <a:buFont typeface="Rubik"/>
              <a:buAutoNum type="arabicPeriod"/>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58"/>
          <p:cNvSpPr txBox="1"/>
          <p:nvPr/>
        </p:nvSpPr>
        <p:spPr>
          <a:xfrm rot="-5400000">
            <a:off x="-643002" y="1763081"/>
            <a:ext cx="339568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800"/>
              <a:buFont typeface="Rubik"/>
              <a:buNone/>
            </a:pPr>
            <a:r>
              <a:rPr b="1" lang="en-US" sz="4800">
                <a:solidFill>
                  <a:schemeClr val="dk1"/>
                </a:solidFill>
                <a:latin typeface="Rubik"/>
                <a:ea typeface="Rubik"/>
                <a:cs typeface="Rubik"/>
                <a:sym typeface="Rubik"/>
              </a:rPr>
              <a:t>ACTIVITY</a:t>
            </a:r>
            <a:endParaRPr/>
          </a:p>
        </p:txBody>
      </p:sp>
      <p:pic>
        <p:nvPicPr>
          <p:cNvPr descr="A blue circle with yellow lines and a blue letter e&#10;&#10;Description automatically generated" id="244" name="Google Shape;244;p58"/>
          <p:cNvPicPr preferRelativeResize="0"/>
          <p:nvPr/>
        </p:nvPicPr>
        <p:blipFill rotWithShape="1">
          <a:blip r:embed="rId3">
            <a:alphaModFix/>
          </a:blip>
          <a:srcRect b="0" l="0" r="0" t="0"/>
          <a:stretch/>
        </p:blipFill>
        <p:spPr>
          <a:xfrm>
            <a:off x="0" y="5943600"/>
            <a:ext cx="1055267" cy="914400"/>
          </a:xfrm>
          <a:prstGeom prst="rect">
            <a:avLst/>
          </a:prstGeom>
          <a:noFill/>
          <a:ln>
            <a:noFill/>
          </a:ln>
        </p:spPr>
      </p:pic>
      <p:pic>
        <p:nvPicPr>
          <p:cNvPr descr="A black background with blue text&#10;&#10;Description automatically generated" id="245" name="Google Shape;245;p58"/>
          <p:cNvPicPr preferRelativeResize="0"/>
          <p:nvPr/>
        </p:nvPicPr>
        <p:blipFill rotWithShape="1">
          <a:blip r:embed="rId4">
            <a:alphaModFix/>
          </a:blip>
          <a:srcRect b="0" l="0" r="0" t="0"/>
          <a:stretch/>
        </p:blipFill>
        <p:spPr>
          <a:xfrm>
            <a:off x="527633" y="5728041"/>
            <a:ext cx="2329200" cy="134551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view &amp; warm up">
  <p:cSld name="2_Review &amp; warm up">
    <p:spTree>
      <p:nvGrpSpPr>
        <p:cNvPr id="246" name="Shape 246"/>
        <p:cNvGrpSpPr/>
        <p:nvPr/>
      </p:nvGrpSpPr>
      <p:grpSpPr>
        <a:xfrm>
          <a:off x="0" y="0"/>
          <a:ext cx="0" cy="0"/>
          <a:chOff x="0" y="0"/>
          <a:chExt cx="0" cy="0"/>
        </a:xfrm>
      </p:grpSpPr>
      <p:sp>
        <p:nvSpPr>
          <p:cNvPr id="247" name="Google Shape;247;p59"/>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48" name="Google Shape;248;p59"/>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5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250" name="Google Shape;250;p59"/>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251" name="Google Shape;251;p59"/>
          <p:cNvPicPr preferRelativeResize="0"/>
          <p:nvPr/>
        </p:nvPicPr>
        <p:blipFill rotWithShape="1">
          <a:blip r:embed="rId2">
            <a:alphaModFix/>
          </a:blip>
          <a:srcRect b="0" l="37551" r="0" t="0"/>
          <a:stretch/>
        </p:blipFill>
        <p:spPr>
          <a:xfrm flipH="1" rot="10800000">
            <a:off x="4686948" y="345957"/>
            <a:ext cx="1743804" cy="984481"/>
          </a:xfrm>
          <a:prstGeom prst="rect">
            <a:avLst/>
          </a:prstGeom>
          <a:noFill/>
          <a:ln>
            <a:noFill/>
          </a:ln>
        </p:spPr>
      </p:pic>
      <p:sp>
        <p:nvSpPr>
          <p:cNvPr id="252" name="Google Shape;252;p59"/>
          <p:cNvSpPr/>
          <p:nvPr>
            <p:ph idx="1" type="body"/>
          </p:nvPr>
        </p:nvSpPr>
        <p:spPr>
          <a:xfrm>
            <a:off x="692827" y="2003398"/>
            <a:ext cx="836948" cy="803302"/>
          </a:xfrm>
          <a:prstGeom prst="roundRect">
            <a:avLst>
              <a:gd fmla="val 50000" name="adj"/>
            </a:avLst>
          </a:prstGeom>
          <a:solidFill>
            <a:schemeClr val="accent4"/>
          </a:soli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1"/>
              </a:buClr>
              <a:buSzPts val="4000"/>
              <a:buNone/>
              <a:defRPr b="1" sz="4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59"/>
          <p:cNvSpPr txBox="1"/>
          <p:nvPr>
            <p:ph idx="2" type="body"/>
          </p:nvPr>
        </p:nvSpPr>
        <p:spPr>
          <a:xfrm>
            <a:off x="1724819" y="2155018"/>
            <a:ext cx="8742362"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59"/>
          <p:cNvSpPr/>
          <p:nvPr>
            <p:ph idx="3" type="body"/>
          </p:nvPr>
        </p:nvSpPr>
        <p:spPr>
          <a:xfrm>
            <a:off x="692827" y="3162107"/>
            <a:ext cx="836948" cy="803302"/>
          </a:xfrm>
          <a:prstGeom prst="roundRect">
            <a:avLst>
              <a:gd fmla="val 50000" name="adj"/>
            </a:avLst>
          </a:prstGeom>
          <a:solidFill>
            <a:schemeClr val="accent4"/>
          </a:soli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1"/>
              </a:buClr>
              <a:buSzPts val="4000"/>
              <a:buNone/>
              <a:defRPr b="1" sz="4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59"/>
          <p:cNvSpPr txBox="1"/>
          <p:nvPr>
            <p:ph idx="4" type="body"/>
          </p:nvPr>
        </p:nvSpPr>
        <p:spPr>
          <a:xfrm>
            <a:off x="1724819" y="3313727"/>
            <a:ext cx="8742362"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6" name="Google Shape;256;p59"/>
          <p:cNvSpPr/>
          <p:nvPr>
            <p:ph idx="5" type="body"/>
          </p:nvPr>
        </p:nvSpPr>
        <p:spPr>
          <a:xfrm>
            <a:off x="692827" y="4320209"/>
            <a:ext cx="836948" cy="803302"/>
          </a:xfrm>
          <a:prstGeom prst="roundRect">
            <a:avLst>
              <a:gd fmla="val 50000" name="adj"/>
            </a:avLst>
          </a:prstGeom>
          <a:solidFill>
            <a:schemeClr val="accent4"/>
          </a:soli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1"/>
              </a:buClr>
              <a:buSzPts val="4000"/>
              <a:buNone/>
              <a:defRPr b="1" sz="4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59"/>
          <p:cNvSpPr txBox="1"/>
          <p:nvPr>
            <p:ph idx="6" type="body"/>
          </p:nvPr>
        </p:nvSpPr>
        <p:spPr>
          <a:xfrm>
            <a:off x="1724819" y="4471829"/>
            <a:ext cx="8742362"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59"/>
          <p:cNvSpPr/>
          <p:nvPr/>
        </p:nvSpPr>
        <p:spPr>
          <a:xfrm>
            <a:off x="0" y="345957"/>
            <a:ext cx="4686948" cy="9844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59" name="Google Shape;259;p59"/>
          <p:cNvSpPr txBox="1"/>
          <p:nvPr>
            <p:ph idx="7" type="body"/>
          </p:nvPr>
        </p:nvSpPr>
        <p:spPr>
          <a:xfrm>
            <a:off x="692827" y="588166"/>
            <a:ext cx="8742362"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4000"/>
              <a:buNone/>
              <a:defRPr b="1" sz="4000">
                <a:solidFill>
                  <a:schemeClr val="accent2"/>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260" name="Google Shape;260;p59"/>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261" name="Google Shape;261;p59"/>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Review &amp; warm up">
  <p:cSld name="5_Review &amp; warm up">
    <p:spTree>
      <p:nvGrpSpPr>
        <p:cNvPr id="262" name="Shape 262"/>
        <p:cNvGrpSpPr/>
        <p:nvPr/>
      </p:nvGrpSpPr>
      <p:grpSpPr>
        <a:xfrm>
          <a:off x="0" y="0"/>
          <a:ext cx="0" cy="0"/>
          <a:chOff x="0" y="0"/>
          <a:chExt cx="0" cy="0"/>
        </a:xfrm>
      </p:grpSpPr>
      <p:sp>
        <p:nvSpPr>
          <p:cNvPr id="263" name="Google Shape;263;p60"/>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64" name="Google Shape;264;p60"/>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60"/>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266" name="Google Shape;266;p60"/>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267" name="Google Shape;267;p60"/>
          <p:cNvPicPr preferRelativeResize="0"/>
          <p:nvPr/>
        </p:nvPicPr>
        <p:blipFill rotWithShape="1">
          <a:blip r:embed="rId2">
            <a:alphaModFix/>
          </a:blip>
          <a:srcRect b="0" l="37551" r="0" t="0"/>
          <a:stretch/>
        </p:blipFill>
        <p:spPr>
          <a:xfrm flipH="1" rot="10800000">
            <a:off x="6269601" y="333643"/>
            <a:ext cx="1743804" cy="984481"/>
          </a:xfrm>
          <a:prstGeom prst="rect">
            <a:avLst/>
          </a:prstGeom>
          <a:noFill/>
          <a:ln>
            <a:noFill/>
          </a:ln>
        </p:spPr>
      </p:pic>
      <p:sp>
        <p:nvSpPr>
          <p:cNvPr id="268" name="Google Shape;268;p60"/>
          <p:cNvSpPr txBox="1"/>
          <p:nvPr>
            <p:ph idx="1" type="body"/>
          </p:nvPr>
        </p:nvSpPr>
        <p:spPr>
          <a:xfrm>
            <a:off x="1210470" y="2342059"/>
            <a:ext cx="2913856"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60"/>
          <p:cNvSpPr/>
          <p:nvPr/>
        </p:nvSpPr>
        <p:spPr>
          <a:xfrm>
            <a:off x="0" y="333642"/>
            <a:ext cx="7029450" cy="9844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270" name="Google Shape;270;p60"/>
          <p:cNvSpPr txBox="1"/>
          <p:nvPr>
            <p:ph idx="2" type="body"/>
          </p:nvPr>
        </p:nvSpPr>
        <p:spPr>
          <a:xfrm>
            <a:off x="614998" y="578849"/>
            <a:ext cx="8742362"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4000"/>
              <a:buNone/>
              <a:defRPr b="1" sz="4000">
                <a:solidFill>
                  <a:schemeClr val="accent2"/>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60"/>
          <p:cNvSpPr txBox="1"/>
          <p:nvPr>
            <p:ph idx="3" type="body"/>
          </p:nvPr>
        </p:nvSpPr>
        <p:spPr>
          <a:xfrm>
            <a:off x="1210469" y="2776663"/>
            <a:ext cx="2913854"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60"/>
          <p:cNvSpPr txBox="1"/>
          <p:nvPr>
            <p:ph idx="4" type="body"/>
          </p:nvPr>
        </p:nvSpPr>
        <p:spPr>
          <a:xfrm>
            <a:off x="1210470" y="3202288"/>
            <a:ext cx="2913854"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3" name="Google Shape;273;p60"/>
          <p:cNvSpPr txBox="1"/>
          <p:nvPr>
            <p:ph idx="5" type="body"/>
          </p:nvPr>
        </p:nvSpPr>
        <p:spPr>
          <a:xfrm>
            <a:off x="1210469" y="3639872"/>
            <a:ext cx="2913855"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274" name="Google Shape;274;p60"/>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275" name="Google Shape;275;p60"/>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76" name="Shape 276"/>
        <p:cNvGrpSpPr/>
        <p:nvPr/>
      </p:nvGrpSpPr>
      <p:grpSpPr>
        <a:xfrm>
          <a:off x="0" y="0"/>
          <a:ext cx="0" cy="0"/>
          <a:chOff x="0" y="0"/>
          <a:chExt cx="0" cy="0"/>
        </a:xfrm>
      </p:grpSpPr>
      <p:sp>
        <p:nvSpPr>
          <p:cNvPr id="277" name="Google Shape;277;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8" name="Google Shape;278;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IT SECTION">
  <p:cSld name="UNIT SECTION">
    <p:spTree>
      <p:nvGrpSpPr>
        <p:cNvPr id="17" name="Shape 17"/>
        <p:cNvGrpSpPr/>
        <p:nvPr/>
      </p:nvGrpSpPr>
      <p:grpSpPr>
        <a:xfrm>
          <a:off x="0" y="0"/>
          <a:ext cx="0" cy="0"/>
          <a:chOff x="0" y="0"/>
          <a:chExt cx="0" cy="0"/>
        </a:xfrm>
      </p:grpSpPr>
      <p:sp>
        <p:nvSpPr>
          <p:cNvPr id="18" name="Google Shape;18;p44"/>
          <p:cNvSpPr/>
          <p:nvPr/>
        </p:nvSpPr>
        <p:spPr>
          <a:xfrm>
            <a:off x="0" y="5943600"/>
            <a:ext cx="12192000" cy="914400"/>
          </a:xfrm>
          <a:prstGeom prst="round1Rect">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ubik Light"/>
              <a:ea typeface="Rubik Light"/>
              <a:cs typeface="Rubik Light"/>
              <a:sym typeface="Rubik Light"/>
            </a:endParaRPr>
          </a:p>
        </p:txBody>
      </p:sp>
      <p:pic>
        <p:nvPicPr>
          <p:cNvPr id="19" name="Google Shape;19;p44"/>
          <p:cNvPicPr preferRelativeResize="0"/>
          <p:nvPr/>
        </p:nvPicPr>
        <p:blipFill rotWithShape="1">
          <a:blip r:embed="rId2">
            <a:alphaModFix/>
          </a:blip>
          <a:srcRect b="0" l="0" r="0" t="0"/>
          <a:stretch/>
        </p:blipFill>
        <p:spPr>
          <a:xfrm>
            <a:off x="873483" y="557570"/>
            <a:ext cx="2347555" cy="2347555"/>
          </a:xfrm>
          <a:prstGeom prst="rect">
            <a:avLst/>
          </a:prstGeom>
          <a:noFill/>
          <a:ln>
            <a:noFill/>
          </a:ln>
        </p:spPr>
      </p:pic>
      <p:sp>
        <p:nvSpPr>
          <p:cNvPr id="20" name="Google Shape;20;p44"/>
          <p:cNvSpPr txBox="1"/>
          <p:nvPr>
            <p:ph idx="1" type="body"/>
          </p:nvPr>
        </p:nvSpPr>
        <p:spPr>
          <a:xfrm>
            <a:off x="4644322" y="3734883"/>
            <a:ext cx="5596641" cy="27175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44"/>
          <p:cNvSpPr txBox="1"/>
          <p:nvPr>
            <p:ph idx="2" type="body"/>
          </p:nvPr>
        </p:nvSpPr>
        <p:spPr>
          <a:xfrm>
            <a:off x="4644322" y="4100187"/>
            <a:ext cx="5596641" cy="27176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44"/>
          <p:cNvSpPr txBox="1"/>
          <p:nvPr>
            <p:ph idx="3" type="body"/>
          </p:nvPr>
        </p:nvSpPr>
        <p:spPr>
          <a:xfrm>
            <a:off x="4644323" y="4464706"/>
            <a:ext cx="5596640" cy="27176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44"/>
          <p:cNvSpPr/>
          <p:nvPr/>
        </p:nvSpPr>
        <p:spPr>
          <a:xfrm>
            <a:off x="4344921" y="3795921"/>
            <a:ext cx="145732" cy="91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ubik Light"/>
              <a:ea typeface="Rubik Light"/>
              <a:cs typeface="Rubik Light"/>
              <a:sym typeface="Rubik Light"/>
            </a:endParaRPr>
          </a:p>
        </p:txBody>
      </p:sp>
      <p:sp>
        <p:nvSpPr>
          <p:cNvPr id="24" name="Google Shape;24;p44"/>
          <p:cNvSpPr txBox="1"/>
          <p:nvPr>
            <p:ph idx="11" type="ftr"/>
          </p:nvPr>
        </p:nvSpPr>
        <p:spPr>
          <a:xfrm>
            <a:off x="8732519" y="6125556"/>
            <a:ext cx="1910081"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4"/>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3600" u="none" cap="none" strike="noStrike">
                <a:solidFill>
                  <a:schemeClr val="accent2"/>
                </a:solidFill>
                <a:latin typeface="Rubik"/>
                <a:ea typeface="Rubik"/>
                <a:cs typeface="Rubik"/>
                <a:sym typeface="Rubik"/>
              </a:defRPr>
            </a:lvl1pPr>
            <a:lvl2pPr indent="0" lvl="1" marL="0" algn="r">
              <a:spcBef>
                <a:spcPts val="0"/>
              </a:spcBef>
              <a:buNone/>
              <a:defRPr b="1" i="0" sz="3600" u="none" cap="none" strike="noStrike">
                <a:solidFill>
                  <a:schemeClr val="accent2"/>
                </a:solidFill>
                <a:latin typeface="Rubik"/>
                <a:ea typeface="Rubik"/>
                <a:cs typeface="Rubik"/>
                <a:sym typeface="Rubik"/>
              </a:defRPr>
            </a:lvl2pPr>
            <a:lvl3pPr indent="0" lvl="2" marL="0" algn="r">
              <a:spcBef>
                <a:spcPts val="0"/>
              </a:spcBef>
              <a:buNone/>
              <a:defRPr b="1" i="0" sz="3600" u="none" cap="none" strike="noStrike">
                <a:solidFill>
                  <a:schemeClr val="accent2"/>
                </a:solidFill>
                <a:latin typeface="Rubik"/>
                <a:ea typeface="Rubik"/>
                <a:cs typeface="Rubik"/>
                <a:sym typeface="Rubik"/>
              </a:defRPr>
            </a:lvl3pPr>
            <a:lvl4pPr indent="0" lvl="3" marL="0" algn="r">
              <a:spcBef>
                <a:spcPts val="0"/>
              </a:spcBef>
              <a:buNone/>
              <a:defRPr b="1" i="0" sz="3600" u="none" cap="none" strike="noStrike">
                <a:solidFill>
                  <a:schemeClr val="accent2"/>
                </a:solidFill>
                <a:latin typeface="Rubik"/>
                <a:ea typeface="Rubik"/>
                <a:cs typeface="Rubik"/>
                <a:sym typeface="Rubik"/>
              </a:defRPr>
            </a:lvl4pPr>
            <a:lvl5pPr indent="0" lvl="4" marL="0" algn="r">
              <a:spcBef>
                <a:spcPts val="0"/>
              </a:spcBef>
              <a:buNone/>
              <a:defRPr b="1" i="0" sz="3600" u="none" cap="none" strike="noStrike">
                <a:solidFill>
                  <a:schemeClr val="accent2"/>
                </a:solidFill>
                <a:latin typeface="Rubik"/>
                <a:ea typeface="Rubik"/>
                <a:cs typeface="Rubik"/>
                <a:sym typeface="Rubik"/>
              </a:defRPr>
            </a:lvl5pPr>
            <a:lvl6pPr indent="0" lvl="5" marL="0" algn="r">
              <a:spcBef>
                <a:spcPts val="0"/>
              </a:spcBef>
              <a:buNone/>
              <a:defRPr b="1" i="0" sz="3600" u="none" cap="none" strike="noStrike">
                <a:solidFill>
                  <a:schemeClr val="accent2"/>
                </a:solidFill>
                <a:latin typeface="Rubik"/>
                <a:ea typeface="Rubik"/>
                <a:cs typeface="Rubik"/>
                <a:sym typeface="Rubik"/>
              </a:defRPr>
            </a:lvl6pPr>
            <a:lvl7pPr indent="0" lvl="6" marL="0" algn="r">
              <a:spcBef>
                <a:spcPts val="0"/>
              </a:spcBef>
              <a:buNone/>
              <a:defRPr b="1" i="0" sz="3600" u="none" cap="none" strike="noStrike">
                <a:solidFill>
                  <a:schemeClr val="accent2"/>
                </a:solidFill>
                <a:latin typeface="Rubik"/>
                <a:ea typeface="Rubik"/>
                <a:cs typeface="Rubik"/>
                <a:sym typeface="Rubik"/>
              </a:defRPr>
            </a:lvl7pPr>
            <a:lvl8pPr indent="0" lvl="7" marL="0" algn="r">
              <a:spcBef>
                <a:spcPts val="0"/>
              </a:spcBef>
              <a:buNone/>
              <a:defRPr b="1" i="0" sz="3600" u="none" cap="none" strike="noStrike">
                <a:solidFill>
                  <a:schemeClr val="accent2"/>
                </a:solidFill>
                <a:latin typeface="Rubik"/>
                <a:ea typeface="Rubik"/>
                <a:cs typeface="Rubik"/>
                <a:sym typeface="Rubik"/>
              </a:defRPr>
            </a:lvl8pPr>
            <a:lvl9pPr indent="0" lvl="8" marL="0" algn="r">
              <a:spcBef>
                <a:spcPts val="0"/>
              </a:spcBef>
              <a:buNone/>
              <a:defRPr b="1" i="0" sz="3600" u="none" cap="none" strike="noStrike">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44"/>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ubik Light"/>
              <a:ea typeface="Rubik Light"/>
              <a:cs typeface="Rubik Light"/>
              <a:sym typeface="Rubik Light"/>
            </a:endParaRPr>
          </a:p>
        </p:txBody>
      </p:sp>
      <p:sp>
        <p:nvSpPr>
          <p:cNvPr id="27" name="Google Shape;27;p44"/>
          <p:cNvSpPr txBox="1"/>
          <p:nvPr>
            <p:ph idx="4" type="body"/>
          </p:nvPr>
        </p:nvSpPr>
        <p:spPr>
          <a:xfrm>
            <a:off x="873125" y="557213"/>
            <a:ext cx="2622550" cy="2347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3800"/>
              <a:buNone/>
              <a:defRPr b="1" sz="13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4"/>
          <p:cNvSpPr txBox="1"/>
          <p:nvPr>
            <p:ph idx="5" type="body"/>
          </p:nvPr>
        </p:nvSpPr>
        <p:spPr>
          <a:xfrm>
            <a:off x="4344988" y="557213"/>
            <a:ext cx="5895975" cy="2387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8000"/>
              <a:buNone/>
              <a:defRPr b="1" sz="80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29" name="Google Shape;29;p44"/>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30" name="Google Shape;30;p44"/>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81" name="Shape 281"/>
        <p:cNvGrpSpPr/>
        <p:nvPr/>
      </p:nvGrpSpPr>
      <p:grpSpPr>
        <a:xfrm>
          <a:off x="0" y="0"/>
          <a:ext cx="0" cy="0"/>
          <a:chOff x="0" y="0"/>
          <a:chExt cx="0" cy="0"/>
        </a:xfrm>
      </p:grpSpPr>
      <p:sp>
        <p:nvSpPr>
          <p:cNvPr id="282" name="Google Shape;282;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6" name="Shape 286"/>
        <p:cNvGrpSpPr/>
        <p:nvPr/>
      </p:nvGrpSpPr>
      <p:grpSpPr>
        <a:xfrm>
          <a:off x="0" y="0"/>
          <a:ext cx="0" cy="0"/>
          <a:chOff x="0" y="0"/>
          <a:chExt cx="0" cy="0"/>
        </a:xfrm>
      </p:grpSpPr>
      <p:sp>
        <p:nvSpPr>
          <p:cNvPr id="287" name="Google Shape;287;p6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Rubi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6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819A"/>
              </a:buClr>
              <a:buSzPts val="2400"/>
              <a:buNone/>
              <a:defRPr sz="2400">
                <a:solidFill>
                  <a:srgbClr val="75819A"/>
                </a:solidFill>
              </a:defRPr>
            </a:lvl1pPr>
            <a:lvl2pPr indent="-228600" lvl="1" marL="914400" algn="l">
              <a:lnSpc>
                <a:spcPct val="90000"/>
              </a:lnSpc>
              <a:spcBef>
                <a:spcPts val="500"/>
              </a:spcBef>
              <a:spcAft>
                <a:spcPts val="0"/>
              </a:spcAft>
              <a:buClr>
                <a:srgbClr val="75819A"/>
              </a:buClr>
              <a:buSzPts val="2000"/>
              <a:buNone/>
              <a:defRPr sz="2000">
                <a:solidFill>
                  <a:srgbClr val="75819A"/>
                </a:solidFill>
              </a:defRPr>
            </a:lvl2pPr>
            <a:lvl3pPr indent="-228600" lvl="2" marL="1371600" algn="l">
              <a:lnSpc>
                <a:spcPct val="90000"/>
              </a:lnSpc>
              <a:spcBef>
                <a:spcPts val="500"/>
              </a:spcBef>
              <a:spcAft>
                <a:spcPts val="0"/>
              </a:spcAft>
              <a:buClr>
                <a:srgbClr val="75819A"/>
              </a:buClr>
              <a:buSzPts val="1800"/>
              <a:buNone/>
              <a:defRPr sz="1800">
                <a:solidFill>
                  <a:srgbClr val="75819A"/>
                </a:solidFill>
              </a:defRPr>
            </a:lvl3pPr>
            <a:lvl4pPr indent="-228600" lvl="3" marL="1828800" algn="l">
              <a:lnSpc>
                <a:spcPct val="90000"/>
              </a:lnSpc>
              <a:spcBef>
                <a:spcPts val="500"/>
              </a:spcBef>
              <a:spcAft>
                <a:spcPts val="0"/>
              </a:spcAft>
              <a:buClr>
                <a:srgbClr val="75819A"/>
              </a:buClr>
              <a:buSzPts val="1600"/>
              <a:buNone/>
              <a:defRPr sz="1600">
                <a:solidFill>
                  <a:srgbClr val="75819A"/>
                </a:solidFill>
              </a:defRPr>
            </a:lvl4pPr>
            <a:lvl5pPr indent="-228600" lvl="4" marL="2286000" algn="l">
              <a:lnSpc>
                <a:spcPct val="90000"/>
              </a:lnSpc>
              <a:spcBef>
                <a:spcPts val="500"/>
              </a:spcBef>
              <a:spcAft>
                <a:spcPts val="0"/>
              </a:spcAft>
              <a:buClr>
                <a:srgbClr val="75819A"/>
              </a:buClr>
              <a:buSzPts val="1600"/>
              <a:buNone/>
              <a:defRPr sz="1600">
                <a:solidFill>
                  <a:srgbClr val="75819A"/>
                </a:solidFill>
              </a:defRPr>
            </a:lvl5pPr>
            <a:lvl6pPr indent="-228600" lvl="5" marL="2743200" algn="l">
              <a:lnSpc>
                <a:spcPct val="90000"/>
              </a:lnSpc>
              <a:spcBef>
                <a:spcPts val="500"/>
              </a:spcBef>
              <a:spcAft>
                <a:spcPts val="0"/>
              </a:spcAft>
              <a:buClr>
                <a:srgbClr val="75819A"/>
              </a:buClr>
              <a:buSzPts val="1600"/>
              <a:buNone/>
              <a:defRPr sz="1600">
                <a:solidFill>
                  <a:srgbClr val="75819A"/>
                </a:solidFill>
              </a:defRPr>
            </a:lvl6pPr>
            <a:lvl7pPr indent="-228600" lvl="6" marL="3200400" algn="l">
              <a:lnSpc>
                <a:spcPct val="90000"/>
              </a:lnSpc>
              <a:spcBef>
                <a:spcPts val="500"/>
              </a:spcBef>
              <a:spcAft>
                <a:spcPts val="0"/>
              </a:spcAft>
              <a:buClr>
                <a:srgbClr val="75819A"/>
              </a:buClr>
              <a:buSzPts val="1600"/>
              <a:buNone/>
              <a:defRPr sz="1600">
                <a:solidFill>
                  <a:srgbClr val="75819A"/>
                </a:solidFill>
              </a:defRPr>
            </a:lvl7pPr>
            <a:lvl8pPr indent="-228600" lvl="7" marL="3657600" algn="l">
              <a:lnSpc>
                <a:spcPct val="90000"/>
              </a:lnSpc>
              <a:spcBef>
                <a:spcPts val="500"/>
              </a:spcBef>
              <a:spcAft>
                <a:spcPts val="0"/>
              </a:spcAft>
              <a:buClr>
                <a:srgbClr val="75819A"/>
              </a:buClr>
              <a:buSzPts val="1600"/>
              <a:buNone/>
              <a:defRPr sz="1600">
                <a:solidFill>
                  <a:srgbClr val="75819A"/>
                </a:solidFill>
              </a:defRPr>
            </a:lvl8pPr>
            <a:lvl9pPr indent="-228600" lvl="8" marL="4114800" algn="l">
              <a:lnSpc>
                <a:spcPct val="90000"/>
              </a:lnSpc>
              <a:spcBef>
                <a:spcPts val="500"/>
              </a:spcBef>
              <a:spcAft>
                <a:spcPts val="0"/>
              </a:spcAft>
              <a:buClr>
                <a:srgbClr val="75819A"/>
              </a:buClr>
              <a:buSzPts val="1600"/>
              <a:buNone/>
              <a:defRPr sz="1600">
                <a:solidFill>
                  <a:srgbClr val="75819A"/>
                </a:solidFill>
              </a:defRPr>
            </a:lvl9pPr>
          </a:lstStyle>
          <a:p/>
        </p:txBody>
      </p:sp>
      <p:sp>
        <p:nvSpPr>
          <p:cNvPr id="289" name="Google Shape;289;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2" name="Shape 292"/>
        <p:cNvGrpSpPr/>
        <p:nvPr/>
      </p:nvGrpSpPr>
      <p:grpSpPr>
        <a:xfrm>
          <a:off x="0" y="0"/>
          <a:ext cx="0" cy="0"/>
          <a:chOff x="0" y="0"/>
          <a:chExt cx="0" cy="0"/>
        </a:xfrm>
      </p:grpSpPr>
      <p:sp>
        <p:nvSpPr>
          <p:cNvPr id="293" name="Google Shape;293;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4" name="Google Shape;294;p6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6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9" name="Shape 299"/>
        <p:cNvGrpSpPr/>
        <p:nvPr/>
      </p:nvGrpSpPr>
      <p:grpSpPr>
        <a:xfrm>
          <a:off x="0" y="0"/>
          <a:ext cx="0" cy="0"/>
          <a:chOff x="0" y="0"/>
          <a:chExt cx="0" cy="0"/>
        </a:xfrm>
      </p:grpSpPr>
      <p:sp>
        <p:nvSpPr>
          <p:cNvPr id="300" name="Google Shape;300;p6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1" name="Google Shape;301;p6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2" name="Google Shape;302;p6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3" name="Google Shape;303;p6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4" name="Google Shape;304;p6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8" name="Shape 308"/>
        <p:cNvGrpSpPr/>
        <p:nvPr/>
      </p:nvGrpSpPr>
      <p:grpSpPr>
        <a:xfrm>
          <a:off x="0" y="0"/>
          <a:ext cx="0" cy="0"/>
          <a:chOff x="0" y="0"/>
          <a:chExt cx="0" cy="0"/>
        </a:xfrm>
      </p:grpSpPr>
      <p:sp>
        <p:nvSpPr>
          <p:cNvPr id="309" name="Google Shape;309;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0" name="Google Shape;310;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3" name="Shape 313"/>
        <p:cNvGrpSpPr/>
        <p:nvPr/>
      </p:nvGrpSpPr>
      <p:grpSpPr>
        <a:xfrm>
          <a:off x="0" y="0"/>
          <a:ext cx="0" cy="0"/>
          <a:chOff x="0" y="0"/>
          <a:chExt cx="0" cy="0"/>
        </a:xfrm>
      </p:grpSpPr>
      <p:sp>
        <p:nvSpPr>
          <p:cNvPr id="314" name="Google Shape;314;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7" name="Shape 317"/>
        <p:cNvGrpSpPr/>
        <p:nvPr/>
      </p:nvGrpSpPr>
      <p:grpSpPr>
        <a:xfrm>
          <a:off x="0" y="0"/>
          <a:ext cx="0" cy="0"/>
          <a:chOff x="0" y="0"/>
          <a:chExt cx="0" cy="0"/>
        </a:xfrm>
      </p:grpSpPr>
      <p:sp>
        <p:nvSpPr>
          <p:cNvPr id="318" name="Google Shape;318;p6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Rubi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9" name="Google Shape;319;p6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20" name="Google Shape;320;p6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1" name="Google Shape;321;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4" name="Shape 324"/>
        <p:cNvGrpSpPr/>
        <p:nvPr/>
      </p:nvGrpSpPr>
      <p:grpSpPr>
        <a:xfrm>
          <a:off x="0" y="0"/>
          <a:ext cx="0" cy="0"/>
          <a:chOff x="0" y="0"/>
          <a:chExt cx="0" cy="0"/>
        </a:xfrm>
      </p:grpSpPr>
      <p:sp>
        <p:nvSpPr>
          <p:cNvPr id="325" name="Google Shape;325;p6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Rubi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69"/>
          <p:cNvSpPr/>
          <p:nvPr>
            <p:ph idx="2" type="pic"/>
          </p:nvPr>
        </p:nvSpPr>
        <p:spPr>
          <a:xfrm>
            <a:off x="5183188" y="987425"/>
            <a:ext cx="6172200" cy="4873625"/>
          </a:xfrm>
          <a:prstGeom prst="rect">
            <a:avLst/>
          </a:prstGeom>
          <a:noFill/>
          <a:ln>
            <a:noFill/>
          </a:ln>
        </p:spPr>
      </p:sp>
      <p:sp>
        <p:nvSpPr>
          <p:cNvPr id="327" name="Google Shape;327;p6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8" name="Google Shape;328;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1" name="Shape 331"/>
        <p:cNvGrpSpPr/>
        <p:nvPr/>
      </p:nvGrpSpPr>
      <p:grpSpPr>
        <a:xfrm>
          <a:off x="0" y="0"/>
          <a:ext cx="0" cy="0"/>
          <a:chOff x="0" y="0"/>
          <a:chExt cx="0" cy="0"/>
        </a:xfrm>
      </p:grpSpPr>
      <p:sp>
        <p:nvSpPr>
          <p:cNvPr id="332" name="Google Shape;332;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7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7" name="Shape 337"/>
        <p:cNvGrpSpPr/>
        <p:nvPr/>
      </p:nvGrpSpPr>
      <p:grpSpPr>
        <a:xfrm>
          <a:off x="0" y="0"/>
          <a:ext cx="0" cy="0"/>
          <a:chOff x="0" y="0"/>
          <a:chExt cx="0" cy="0"/>
        </a:xfrm>
      </p:grpSpPr>
      <p:sp>
        <p:nvSpPr>
          <p:cNvPr id="338" name="Google Shape;338;p7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7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0" name="Google Shape;340;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ECTION">
  <p:cSld name="LESSON SECTION">
    <p:bg>
      <p:bgPr>
        <a:solidFill>
          <a:schemeClr val="accent1"/>
        </a:solidFill>
      </p:bgPr>
    </p:bg>
    <p:spTree>
      <p:nvGrpSpPr>
        <p:cNvPr id="31" name="Shape 31"/>
        <p:cNvGrpSpPr/>
        <p:nvPr/>
      </p:nvGrpSpPr>
      <p:grpSpPr>
        <a:xfrm>
          <a:off x="0" y="0"/>
          <a:ext cx="0" cy="0"/>
          <a:chOff x="0" y="0"/>
          <a:chExt cx="0" cy="0"/>
        </a:xfrm>
      </p:grpSpPr>
      <p:sp>
        <p:nvSpPr>
          <p:cNvPr id="32" name="Google Shape;32;p45"/>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ubik Light"/>
              <a:ea typeface="Rubik Light"/>
              <a:cs typeface="Rubik Light"/>
              <a:sym typeface="Rubik Light"/>
            </a:endParaRPr>
          </a:p>
        </p:txBody>
      </p:sp>
      <p:sp>
        <p:nvSpPr>
          <p:cNvPr id="33" name="Google Shape;33;p45"/>
          <p:cNvSpPr txBox="1"/>
          <p:nvPr>
            <p:ph idx="11" type="ftr"/>
          </p:nvPr>
        </p:nvSpPr>
        <p:spPr>
          <a:xfrm>
            <a:off x="7534275" y="6125556"/>
            <a:ext cx="3108325"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5"/>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3600" u="none" cap="none" strike="noStrike">
                <a:solidFill>
                  <a:schemeClr val="accent1"/>
                </a:solidFill>
                <a:latin typeface="Rubik"/>
                <a:ea typeface="Rubik"/>
                <a:cs typeface="Rubik"/>
                <a:sym typeface="Rubik"/>
              </a:defRPr>
            </a:lvl1pPr>
            <a:lvl2pPr indent="0" lvl="1" marL="0" algn="r">
              <a:spcBef>
                <a:spcPts val="0"/>
              </a:spcBef>
              <a:buNone/>
              <a:defRPr b="1" i="0" sz="3600" u="none" cap="none" strike="noStrike">
                <a:solidFill>
                  <a:schemeClr val="accent1"/>
                </a:solidFill>
                <a:latin typeface="Rubik"/>
                <a:ea typeface="Rubik"/>
                <a:cs typeface="Rubik"/>
                <a:sym typeface="Rubik"/>
              </a:defRPr>
            </a:lvl2pPr>
            <a:lvl3pPr indent="0" lvl="2" marL="0" algn="r">
              <a:spcBef>
                <a:spcPts val="0"/>
              </a:spcBef>
              <a:buNone/>
              <a:defRPr b="1" i="0" sz="3600" u="none" cap="none" strike="noStrike">
                <a:solidFill>
                  <a:schemeClr val="accent1"/>
                </a:solidFill>
                <a:latin typeface="Rubik"/>
                <a:ea typeface="Rubik"/>
                <a:cs typeface="Rubik"/>
                <a:sym typeface="Rubik"/>
              </a:defRPr>
            </a:lvl3pPr>
            <a:lvl4pPr indent="0" lvl="3" marL="0" algn="r">
              <a:spcBef>
                <a:spcPts val="0"/>
              </a:spcBef>
              <a:buNone/>
              <a:defRPr b="1" i="0" sz="3600" u="none" cap="none" strike="noStrike">
                <a:solidFill>
                  <a:schemeClr val="accent1"/>
                </a:solidFill>
                <a:latin typeface="Rubik"/>
                <a:ea typeface="Rubik"/>
                <a:cs typeface="Rubik"/>
                <a:sym typeface="Rubik"/>
              </a:defRPr>
            </a:lvl4pPr>
            <a:lvl5pPr indent="0" lvl="4" marL="0" algn="r">
              <a:spcBef>
                <a:spcPts val="0"/>
              </a:spcBef>
              <a:buNone/>
              <a:defRPr b="1" i="0" sz="3600" u="none" cap="none" strike="noStrike">
                <a:solidFill>
                  <a:schemeClr val="accent1"/>
                </a:solidFill>
                <a:latin typeface="Rubik"/>
                <a:ea typeface="Rubik"/>
                <a:cs typeface="Rubik"/>
                <a:sym typeface="Rubik"/>
              </a:defRPr>
            </a:lvl5pPr>
            <a:lvl6pPr indent="0" lvl="5" marL="0" algn="r">
              <a:spcBef>
                <a:spcPts val="0"/>
              </a:spcBef>
              <a:buNone/>
              <a:defRPr b="1" i="0" sz="3600" u="none" cap="none" strike="noStrike">
                <a:solidFill>
                  <a:schemeClr val="accent1"/>
                </a:solidFill>
                <a:latin typeface="Rubik"/>
                <a:ea typeface="Rubik"/>
                <a:cs typeface="Rubik"/>
                <a:sym typeface="Rubik"/>
              </a:defRPr>
            </a:lvl6pPr>
            <a:lvl7pPr indent="0" lvl="6" marL="0" algn="r">
              <a:spcBef>
                <a:spcPts val="0"/>
              </a:spcBef>
              <a:buNone/>
              <a:defRPr b="1" i="0" sz="3600" u="none" cap="none" strike="noStrike">
                <a:solidFill>
                  <a:schemeClr val="accent1"/>
                </a:solidFill>
                <a:latin typeface="Rubik"/>
                <a:ea typeface="Rubik"/>
                <a:cs typeface="Rubik"/>
                <a:sym typeface="Rubik"/>
              </a:defRPr>
            </a:lvl7pPr>
            <a:lvl8pPr indent="0" lvl="7" marL="0" algn="r">
              <a:spcBef>
                <a:spcPts val="0"/>
              </a:spcBef>
              <a:buNone/>
              <a:defRPr b="1" i="0" sz="3600" u="none" cap="none" strike="noStrike">
                <a:solidFill>
                  <a:schemeClr val="accent1"/>
                </a:solidFill>
                <a:latin typeface="Rubik"/>
                <a:ea typeface="Rubik"/>
                <a:cs typeface="Rubik"/>
                <a:sym typeface="Rubik"/>
              </a:defRPr>
            </a:lvl8pPr>
            <a:lvl9pPr indent="0" lvl="8" marL="0" algn="r">
              <a:spcBef>
                <a:spcPts val="0"/>
              </a:spcBef>
              <a:buNone/>
              <a:defRPr b="1" i="0" sz="3600" u="none" cap="none" strike="noStrike">
                <a:solidFill>
                  <a:schemeClr val="accent1"/>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45"/>
          <p:cNvSpPr/>
          <p:nvPr/>
        </p:nvSpPr>
        <p:spPr>
          <a:xfrm>
            <a:off x="10754359" y="6062091"/>
            <a:ext cx="45719" cy="7320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ubik Light"/>
              <a:ea typeface="Rubik Light"/>
              <a:cs typeface="Rubik Light"/>
              <a:sym typeface="Rubik Light"/>
            </a:endParaRPr>
          </a:p>
        </p:txBody>
      </p:sp>
      <p:sp>
        <p:nvSpPr>
          <p:cNvPr id="36" name="Google Shape;36;p45"/>
          <p:cNvSpPr/>
          <p:nvPr/>
        </p:nvSpPr>
        <p:spPr>
          <a:xfrm flipH="1" rot="10800000">
            <a:off x="873125" y="557213"/>
            <a:ext cx="933351" cy="888419"/>
          </a:xfrm>
          <a:custGeom>
            <a:rect b="b" l="l" r="r" t="t"/>
            <a:pathLst>
              <a:path extrusionOk="0" h="888419" w="933351">
                <a:moveTo>
                  <a:pt x="0" y="0"/>
                </a:moveTo>
                <a:lnTo>
                  <a:pt x="627000" y="0"/>
                </a:lnTo>
                <a:cubicBezTo>
                  <a:pt x="796106" y="0"/>
                  <a:pt x="933352" y="137246"/>
                  <a:pt x="933352" y="306352"/>
                </a:cubicBezTo>
                <a:lnTo>
                  <a:pt x="933352" y="888420"/>
                </a:lnTo>
                <a:lnTo>
                  <a:pt x="0" y="888420"/>
                </a:lnTo>
                <a:lnTo>
                  <a:pt x="0" y="0"/>
                </a:lnTo>
                <a:lnTo>
                  <a:pt x="0" y="0"/>
                </a:lnTo>
                <a:close/>
              </a:path>
            </a:pathLst>
          </a:custGeom>
          <a:solidFill>
            <a:srgbClr val="A7D6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37" name="Google Shape;37;p45"/>
          <p:cNvSpPr/>
          <p:nvPr/>
        </p:nvSpPr>
        <p:spPr>
          <a:xfrm flipH="1" rot="10800000">
            <a:off x="900000" y="1642063"/>
            <a:ext cx="7208864" cy="2005377"/>
          </a:xfrm>
          <a:custGeom>
            <a:rect b="b" l="l" r="r" t="t"/>
            <a:pathLst>
              <a:path extrusionOk="0" h="2005377" w="7208864">
                <a:moveTo>
                  <a:pt x="0" y="0"/>
                </a:moveTo>
                <a:lnTo>
                  <a:pt x="6187692" y="0"/>
                </a:lnTo>
                <a:cubicBezTo>
                  <a:pt x="6751379" y="0"/>
                  <a:pt x="7208864" y="457485"/>
                  <a:pt x="7208864" y="1021172"/>
                </a:cubicBezTo>
                <a:lnTo>
                  <a:pt x="7208864" y="2005378"/>
                </a:lnTo>
                <a:lnTo>
                  <a:pt x="0" y="2005378"/>
                </a:lnTo>
                <a:lnTo>
                  <a:pt x="0" y="0"/>
                </a:lnTo>
                <a:lnTo>
                  <a:pt x="0" y="0"/>
                </a:lnTo>
                <a:close/>
              </a:path>
            </a:pathLst>
          </a:custGeom>
          <a:solidFill>
            <a:srgbClr val="A7D6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38" name="Google Shape;38;p45"/>
          <p:cNvSpPr txBox="1"/>
          <p:nvPr>
            <p:ph idx="1" type="body"/>
          </p:nvPr>
        </p:nvSpPr>
        <p:spPr>
          <a:xfrm>
            <a:off x="981324" y="1981053"/>
            <a:ext cx="6552951" cy="1327396"/>
          </a:xfrm>
          <a:prstGeom prst="rect">
            <a:avLst/>
          </a:prstGeom>
          <a:noFill/>
          <a:ln>
            <a:noFill/>
          </a:ln>
        </p:spPr>
        <p:txBody>
          <a:bodyPr anchorCtr="0" anchor="t" bIns="45700" lIns="91425" spcFirstLastPara="1" rIns="91425" wrap="square" tIns="45700">
            <a:noAutofit/>
          </a:bodyPr>
          <a:lstStyle>
            <a:lvl1pPr indent="-228600" lvl="0" marL="457200" algn="l">
              <a:lnSpc>
                <a:spcPct val="70000"/>
              </a:lnSpc>
              <a:spcBef>
                <a:spcPts val="1000"/>
              </a:spcBef>
              <a:spcAft>
                <a:spcPts val="0"/>
              </a:spcAft>
              <a:buClr>
                <a:schemeClr val="dk1"/>
              </a:buClr>
              <a:buSzPts val="4800"/>
              <a:buNone/>
              <a:defRPr b="1" sz="4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5"/>
          <p:cNvSpPr txBox="1"/>
          <p:nvPr>
            <p:ph idx="2" type="body"/>
          </p:nvPr>
        </p:nvSpPr>
        <p:spPr>
          <a:xfrm>
            <a:off x="873125" y="709613"/>
            <a:ext cx="926875" cy="6416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4400"/>
              <a:buNone/>
              <a:defRPr b="1" sz="44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ue circle with yellow lines and a blue letter e&#10;&#10;Description automatically generated" id="40" name="Google Shape;40;p45"/>
          <p:cNvPicPr preferRelativeResize="0"/>
          <p:nvPr/>
        </p:nvPicPr>
        <p:blipFill rotWithShape="1">
          <a:blip r:embed="rId2">
            <a:alphaModFix/>
          </a:blip>
          <a:srcRect b="0" l="0" r="0" t="0"/>
          <a:stretch/>
        </p:blipFill>
        <p:spPr>
          <a:xfrm>
            <a:off x="0" y="5943600"/>
            <a:ext cx="1055267" cy="914400"/>
          </a:xfrm>
          <a:prstGeom prst="rect">
            <a:avLst/>
          </a:prstGeom>
          <a:noFill/>
          <a:ln>
            <a:noFill/>
          </a:ln>
        </p:spPr>
      </p:pic>
      <p:pic>
        <p:nvPicPr>
          <p:cNvPr descr="A black background with blue text&#10;&#10;Description automatically generated" id="41" name="Google Shape;41;p45"/>
          <p:cNvPicPr preferRelativeResize="0"/>
          <p:nvPr/>
        </p:nvPicPr>
        <p:blipFill rotWithShape="1">
          <a:blip r:embed="rId3">
            <a:alphaModFix/>
          </a:blip>
          <a:srcRect b="0" l="0" r="0" t="0"/>
          <a:stretch/>
        </p:blipFill>
        <p:spPr>
          <a:xfrm>
            <a:off x="527633" y="5728041"/>
            <a:ext cx="2329200" cy="13455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GOALS">
  <p:cSld name="STUDENT GOALS">
    <p:spTree>
      <p:nvGrpSpPr>
        <p:cNvPr id="42" name="Shape 42"/>
        <p:cNvGrpSpPr/>
        <p:nvPr/>
      </p:nvGrpSpPr>
      <p:grpSpPr>
        <a:xfrm>
          <a:off x="0" y="0"/>
          <a:ext cx="0" cy="0"/>
          <a:chOff x="0" y="0"/>
          <a:chExt cx="0" cy="0"/>
        </a:xfrm>
      </p:grpSpPr>
      <p:sp>
        <p:nvSpPr>
          <p:cNvPr id="43" name="Google Shape;43;p46"/>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44" name="Google Shape;44;p46"/>
          <p:cNvPicPr preferRelativeResize="0"/>
          <p:nvPr/>
        </p:nvPicPr>
        <p:blipFill rotWithShape="1">
          <a:blip r:embed="rId2">
            <a:alphaModFix/>
          </a:blip>
          <a:srcRect b="0" l="0" r="0" t="0"/>
          <a:stretch/>
        </p:blipFill>
        <p:spPr>
          <a:xfrm>
            <a:off x="485814" y="394177"/>
            <a:ext cx="710453" cy="710453"/>
          </a:xfrm>
          <a:prstGeom prst="rect">
            <a:avLst/>
          </a:prstGeom>
          <a:noFill/>
          <a:ln>
            <a:noFill/>
          </a:ln>
        </p:spPr>
      </p:pic>
      <p:sp>
        <p:nvSpPr>
          <p:cNvPr id="45" name="Google Shape;45;p46"/>
          <p:cNvSpPr txBox="1"/>
          <p:nvPr>
            <p:ph idx="1" type="body"/>
          </p:nvPr>
        </p:nvSpPr>
        <p:spPr>
          <a:xfrm>
            <a:off x="1799999" y="1945298"/>
            <a:ext cx="9091521" cy="47648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0" sz="28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6"/>
          <p:cNvSpPr txBox="1"/>
          <p:nvPr>
            <p:ph idx="11" type="ftr"/>
          </p:nvPr>
        </p:nvSpPr>
        <p:spPr>
          <a:xfrm>
            <a:off x="7599044" y="6125556"/>
            <a:ext cx="3043556"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6"/>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46"/>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49" name="Google Shape;49;p46"/>
          <p:cNvSpPr txBox="1"/>
          <p:nvPr>
            <p:ph idx="2" type="body"/>
          </p:nvPr>
        </p:nvSpPr>
        <p:spPr>
          <a:xfrm>
            <a:off x="1304940" y="394177"/>
            <a:ext cx="3961720"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4000"/>
              <a:buNone/>
              <a:defRPr b="1" sz="4000">
                <a:solidFill>
                  <a:schemeClr val="accent4"/>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0" name="Google Shape;50;p46"/>
          <p:cNvPicPr preferRelativeResize="0"/>
          <p:nvPr/>
        </p:nvPicPr>
        <p:blipFill rotWithShape="1">
          <a:blip r:embed="rId3">
            <a:alphaModFix/>
          </a:blip>
          <a:srcRect b="0" l="0" r="0" t="0"/>
          <a:stretch/>
        </p:blipFill>
        <p:spPr>
          <a:xfrm>
            <a:off x="900000" y="1903319"/>
            <a:ext cx="586057" cy="560438"/>
          </a:xfrm>
          <a:prstGeom prst="rect">
            <a:avLst/>
          </a:prstGeom>
          <a:noFill/>
          <a:ln>
            <a:noFill/>
          </a:ln>
        </p:spPr>
      </p:pic>
      <p:pic>
        <p:nvPicPr>
          <p:cNvPr id="51" name="Google Shape;51;p46"/>
          <p:cNvPicPr preferRelativeResize="0"/>
          <p:nvPr/>
        </p:nvPicPr>
        <p:blipFill rotWithShape="1">
          <a:blip r:embed="rId3">
            <a:alphaModFix/>
          </a:blip>
          <a:srcRect b="0" l="0" r="0" t="0"/>
          <a:stretch/>
        </p:blipFill>
        <p:spPr>
          <a:xfrm>
            <a:off x="900000" y="2856030"/>
            <a:ext cx="586057" cy="560438"/>
          </a:xfrm>
          <a:prstGeom prst="rect">
            <a:avLst/>
          </a:prstGeom>
          <a:noFill/>
          <a:ln>
            <a:noFill/>
          </a:ln>
        </p:spPr>
      </p:pic>
      <p:sp>
        <p:nvSpPr>
          <p:cNvPr id="52" name="Google Shape;52;p46"/>
          <p:cNvSpPr txBox="1"/>
          <p:nvPr>
            <p:ph idx="3" type="body"/>
          </p:nvPr>
        </p:nvSpPr>
        <p:spPr>
          <a:xfrm>
            <a:off x="1799998" y="2898009"/>
            <a:ext cx="9091521" cy="47648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0" sz="28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6"/>
          <p:cNvSpPr txBox="1"/>
          <p:nvPr>
            <p:ph idx="4" type="body"/>
          </p:nvPr>
        </p:nvSpPr>
        <p:spPr>
          <a:xfrm>
            <a:off x="1799997" y="3850720"/>
            <a:ext cx="9091521" cy="47648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0" sz="28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54" name="Google Shape;54;p46"/>
          <p:cNvPicPr preferRelativeResize="0"/>
          <p:nvPr/>
        </p:nvPicPr>
        <p:blipFill rotWithShape="1">
          <a:blip r:embed="rId4">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55" name="Google Shape;55;p46"/>
          <p:cNvPicPr preferRelativeResize="0"/>
          <p:nvPr/>
        </p:nvPicPr>
        <p:blipFill rotWithShape="1">
          <a:blip r:embed="rId5">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LAN">
  <p:cSld name="LESSON PLAN">
    <p:spTree>
      <p:nvGrpSpPr>
        <p:cNvPr id="56" name="Shape 56"/>
        <p:cNvGrpSpPr/>
        <p:nvPr/>
      </p:nvGrpSpPr>
      <p:grpSpPr>
        <a:xfrm>
          <a:off x="0" y="0"/>
          <a:ext cx="0" cy="0"/>
          <a:chOff x="0" y="0"/>
          <a:chExt cx="0" cy="0"/>
        </a:xfrm>
      </p:grpSpPr>
      <p:pic>
        <p:nvPicPr>
          <p:cNvPr id="57" name="Google Shape;57;p47"/>
          <p:cNvPicPr preferRelativeResize="0"/>
          <p:nvPr/>
        </p:nvPicPr>
        <p:blipFill rotWithShape="1">
          <a:blip r:embed="rId2">
            <a:alphaModFix/>
          </a:blip>
          <a:srcRect b="0" l="0" r="0" t="0"/>
          <a:stretch/>
        </p:blipFill>
        <p:spPr>
          <a:xfrm rot="5400000">
            <a:off x="-1225408" y="5059734"/>
            <a:ext cx="3838531" cy="1396128"/>
          </a:xfrm>
          <a:prstGeom prst="rect">
            <a:avLst/>
          </a:prstGeom>
          <a:noFill/>
          <a:ln>
            <a:noFill/>
          </a:ln>
        </p:spPr>
      </p:pic>
      <p:sp>
        <p:nvSpPr>
          <p:cNvPr id="58" name="Google Shape;58;p47"/>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59" name="Google Shape;59;p47"/>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7"/>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47"/>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62" name="Google Shape;62;p47"/>
          <p:cNvPicPr preferRelativeResize="0"/>
          <p:nvPr/>
        </p:nvPicPr>
        <p:blipFill rotWithShape="1">
          <a:blip r:embed="rId2">
            <a:alphaModFix/>
          </a:blip>
          <a:srcRect b="0" l="0" r="0" t="0"/>
          <a:stretch/>
        </p:blipFill>
        <p:spPr>
          <a:xfrm rot="5400000">
            <a:off x="-1221203" y="1221202"/>
            <a:ext cx="3838531" cy="1396128"/>
          </a:xfrm>
          <a:prstGeom prst="rect">
            <a:avLst/>
          </a:prstGeom>
          <a:noFill/>
          <a:ln>
            <a:noFill/>
          </a:ln>
        </p:spPr>
      </p:pic>
      <p:pic>
        <p:nvPicPr>
          <p:cNvPr descr="A black background with white text&#10;&#10;Description automatically generated" id="63" name="Google Shape;63;p47"/>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64" name="Google Shape;64;p47"/>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
        <p:nvSpPr>
          <p:cNvPr id="65" name="Google Shape;65;p47"/>
          <p:cNvSpPr/>
          <p:nvPr/>
        </p:nvSpPr>
        <p:spPr>
          <a:xfrm>
            <a:off x="0" y="333642"/>
            <a:ext cx="7029450" cy="9844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66" name="Google Shape;66;p47"/>
          <p:cNvSpPr txBox="1"/>
          <p:nvPr>
            <p:ph idx="1" type="body"/>
          </p:nvPr>
        </p:nvSpPr>
        <p:spPr>
          <a:xfrm>
            <a:off x="614998" y="578849"/>
            <a:ext cx="5204777" cy="5000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4000"/>
              <a:buNone/>
              <a:defRPr b="1" sz="4000">
                <a:solidFill>
                  <a:schemeClr val="lt2"/>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7" name="Google Shape;67;p47"/>
          <p:cNvPicPr preferRelativeResize="0"/>
          <p:nvPr/>
        </p:nvPicPr>
        <p:blipFill rotWithShape="1">
          <a:blip r:embed="rId5">
            <a:alphaModFix/>
          </a:blip>
          <a:srcRect b="0" l="37551" r="0" t="0"/>
          <a:stretch/>
        </p:blipFill>
        <p:spPr>
          <a:xfrm flipH="1" rot="10800000">
            <a:off x="6269601" y="333643"/>
            <a:ext cx="1743804" cy="9844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OCABULARY REVIEW">
  <p:cSld name="VOCABULARY REVIEW">
    <p:spTree>
      <p:nvGrpSpPr>
        <p:cNvPr id="68" name="Shape 68"/>
        <p:cNvGrpSpPr/>
        <p:nvPr/>
      </p:nvGrpSpPr>
      <p:grpSpPr>
        <a:xfrm>
          <a:off x="0" y="0"/>
          <a:ext cx="0" cy="0"/>
          <a:chOff x="0" y="0"/>
          <a:chExt cx="0" cy="0"/>
        </a:xfrm>
      </p:grpSpPr>
      <p:pic>
        <p:nvPicPr>
          <p:cNvPr id="69" name="Google Shape;69;p48"/>
          <p:cNvPicPr preferRelativeResize="0"/>
          <p:nvPr/>
        </p:nvPicPr>
        <p:blipFill rotWithShape="1">
          <a:blip r:embed="rId2">
            <a:alphaModFix/>
          </a:blip>
          <a:srcRect b="0" l="0" r="0" t="0"/>
          <a:stretch/>
        </p:blipFill>
        <p:spPr>
          <a:xfrm rot="5400000">
            <a:off x="-2431691" y="1890915"/>
            <a:ext cx="5943599" cy="2161770"/>
          </a:xfrm>
          <a:prstGeom prst="rect">
            <a:avLst/>
          </a:prstGeom>
          <a:noFill/>
          <a:ln>
            <a:noFill/>
          </a:ln>
        </p:spPr>
      </p:pic>
      <p:sp>
        <p:nvSpPr>
          <p:cNvPr id="70" name="Google Shape;70;p48"/>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71" name="Google Shape;71;p48"/>
          <p:cNvPicPr preferRelativeResize="0"/>
          <p:nvPr/>
        </p:nvPicPr>
        <p:blipFill rotWithShape="1">
          <a:blip r:embed="rId3">
            <a:alphaModFix/>
          </a:blip>
          <a:srcRect b="0" l="0" r="0" t="0"/>
          <a:stretch/>
        </p:blipFill>
        <p:spPr>
          <a:xfrm>
            <a:off x="274972" y="264507"/>
            <a:ext cx="710453" cy="710453"/>
          </a:xfrm>
          <a:prstGeom prst="rect">
            <a:avLst/>
          </a:prstGeom>
          <a:noFill/>
          <a:ln>
            <a:noFill/>
          </a:ln>
        </p:spPr>
      </p:pic>
      <p:sp>
        <p:nvSpPr>
          <p:cNvPr id="72" name="Google Shape;72;p48"/>
          <p:cNvSpPr txBox="1"/>
          <p:nvPr>
            <p:ph idx="1" type="body"/>
          </p:nvPr>
        </p:nvSpPr>
        <p:spPr>
          <a:xfrm>
            <a:off x="1620994" y="1326991"/>
            <a:ext cx="4182457" cy="47648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Noto Sans Symbols"/>
              <a:buChar char="▪"/>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48"/>
          <p:cNvSpPr txBox="1"/>
          <p:nvPr>
            <p:ph idx="11" type="ftr"/>
          </p:nvPr>
        </p:nvSpPr>
        <p:spPr>
          <a:xfrm>
            <a:off x="7560944" y="6125556"/>
            <a:ext cx="3081656"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48"/>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76" name="Google Shape;76;p48"/>
          <p:cNvSpPr txBox="1"/>
          <p:nvPr>
            <p:ph idx="2" type="body"/>
          </p:nvPr>
        </p:nvSpPr>
        <p:spPr>
          <a:xfrm>
            <a:off x="1094122" y="262314"/>
            <a:ext cx="9082388"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4000"/>
              <a:buNone/>
              <a:defRPr b="1" sz="4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8"/>
          <p:cNvSpPr txBox="1"/>
          <p:nvPr>
            <p:ph idx="3" type="body"/>
          </p:nvPr>
        </p:nvSpPr>
        <p:spPr>
          <a:xfrm>
            <a:off x="1620995" y="1885269"/>
            <a:ext cx="4647726"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0" sz="1600">
                <a:solidFill>
                  <a:schemeClr val="accent5"/>
                </a:solidFill>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48"/>
          <p:cNvSpPr txBox="1"/>
          <p:nvPr>
            <p:ph idx="4" type="body"/>
          </p:nvPr>
        </p:nvSpPr>
        <p:spPr>
          <a:xfrm>
            <a:off x="1620994" y="2950064"/>
            <a:ext cx="4182457" cy="47648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Noto Sans Symbols"/>
              <a:buChar char="▪"/>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8"/>
          <p:cNvSpPr txBox="1"/>
          <p:nvPr>
            <p:ph idx="5" type="body"/>
          </p:nvPr>
        </p:nvSpPr>
        <p:spPr>
          <a:xfrm>
            <a:off x="1620995" y="3508342"/>
            <a:ext cx="4647726"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0" sz="1600">
                <a:solidFill>
                  <a:schemeClr val="accent5"/>
                </a:solidFill>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48"/>
          <p:cNvSpPr txBox="1"/>
          <p:nvPr>
            <p:ph idx="6" type="body"/>
          </p:nvPr>
        </p:nvSpPr>
        <p:spPr>
          <a:xfrm>
            <a:off x="1620994" y="4573137"/>
            <a:ext cx="4182457" cy="47648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Noto Sans Symbols"/>
              <a:buChar char="▪"/>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8"/>
          <p:cNvSpPr txBox="1"/>
          <p:nvPr>
            <p:ph idx="7" type="body"/>
          </p:nvPr>
        </p:nvSpPr>
        <p:spPr>
          <a:xfrm>
            <a:off x="1620995" y="5131415"/>
            <a:ext cx="4647726"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0" sz="1600">
                <a:solidFill>
                  <a:schemeClr val="accent5"/>
                </a:solidFill>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8"/>
          <p:cNvSpPr txBox="1"/>
          <p:nvPr>
            <p:ph idx="8" type="body"/>
          </p:nvPr>
        </p:nvSpPr>
        <p:spPr>
          <a:xfrm>
            <a:off x="7330913" y="1326991"/>
            <a:ext cx="4182457" cy="47648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Noto Sans Symbols"/>
              <a:buChar char="▪"/>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8"/>
          <p:cNvSpPr txBox="1"/>
          <p:nvPr>
            <p:ph idx="9" type="body"/>
          </p:nvPr>
        </p:nvSpPr>
        <p:spPr>
          <a:xfrm>
            <a:off x="7330914" y="1885269"/>
            <a:ext cx="4647726"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0" sz="1600">
                <a:solidFill>
                  <a:schemeClr val="accent5"/>
                </a:solidFill>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48"/>
          <p:cNvSpPr txBox="1"/>
          <p:nvPr>
            <p:ph idx="13" type="body"/>
          </p:nvPr>
        </p:nvSpPr>
        <p:spPr>
          <a:xfrm>
            <a:off x="7330913" y="2950064"/>
            <a:ext cx="4182457" cy="47648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Noto Sans Symbols"/>
              <a:buChar char="▪"/>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48"/>
          <p:cNvSpPr txBox="1"/>
          <p:nvPr>
            <p:ph idx="14" type="body"/>
          </p:nvPr>
        </p:nvSpPr>
        <p:spPr>
          <a:xfrm>
            <a:off x="7330914" y="3508342"/>
            <a:ext cx="4647726"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0" sz="1600">
                <a:solidFill>
                  <a:schemeClr val="accent5"/>
                </a:solidFill>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48"/>
          <p:cNvSpPr txBox="1"/>
          <p:nvPr>
            <p:ph idx="15" type="body"/>
          </p:nvPr>
        </p:nvSpPr>
        <p:spPr>
          <a:xfrm>
            <a:off x="7330913" y="4573137"/>
            <a:ext cx="4182457" cy="47648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Noto Sans Symbols"/>
              <a:buChar char="▪"/>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48"/>
          <p:cNvSpPr txBox="1"/>
          <p:nvPr>
            <p:ph idx="16" type="body"/>
          </p:nvPr>
        </p:nvSpPr>
        <p:spPr>
          <a:xfrm>
            <a:off x="7330914" y="5131415"/>
            <a:ext cx="4647726" cy="7104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0" sz="1600">
                <a:solidFill>
                  <a:schemeClr val="accent5"/>
                </a:solidFill>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88" name="Google Shape;88;p48"/>
          <p:cNvPicPr preferRelativeResize="0"/>
          <p:nvPr/>
        </p:nvPicPr>
        <p:blipFill rotWithShape="1">
          <a:blip r:embed="rId4">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89" name="Google Shape;89;p48"/>
          <p:cNvPicPr preferRelativeResize="0"/>
          <p:nvPr/>
        </p:nvPicPr>
        <p:blipFill rotWithShape="1">
          <a:blip r:embed="rId5">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iew &amp; warm up">
  <p:cSld name="Review &amp; warm up">
    <p:spTree>
      <p:nvGrpSpPr>
        <p:cNvPr id="90" name="Shape 90"/>
        <p:cNvGrpSpPr/>
        <p:nvPr/>
      </p:nvGrpSpPr>
      <p:grpSpPr>
        <a:xfrm>
          <a:off x="0" y="0"/>
          <a:ext cx="0" cy="0"/>
          <a:chOff x="0" y="0"/>
          <a:chExt cx="0" cy="0"/>
        </a:xfrm>
      </p:grpSpPr>
      <p:pic>
        <p:nvPicPr>
          <p:cNvPr id="91" name="Google Shape;91;p49"/>
          <p:cNvPicPr preferRelativeResize="0"/>
          <p:nvPr/>
        </p:nvPicPr>
        <p:blipFill rotWithShape="1">
          <a:blip r:embed="rId2">
            <a:alphaModFix/>
          </a:blip>
          <a:srcRect b="0" l="0" r="0" t="0"/>
          <a:stretch/>
        </p:blipFill>
        <p:spPr>
          <a:xfrm rot="10800000">
            <a:off x="3059269" y="-111160"/>
            <a:ext cx="5209304" cy="1894697"/>
          </a:xfrm>
          <a:prstGeom prst="rect">
            <a:avLst/>
          </a:prstGeom>
          <a:noFill/>
          <a:ln>
            <a:noFill/>
          </a:ln>
        </p:spPr>
      </p:pic>
      <p:pic>
        <p:nvPicPr>
          <p:cNvPr id="92" name="Google Shape;92;p49"/>
          <p:cNvPicPr preferRelativeResize="0"/>
          <p:nvPr/>
        </p:nvPicPr>
        <p:blipFill rotWithShape="1">
          <a:blip r:embed="rId2">
            <a:alphaModFix/>
          </a:blip>
          <a:srcRect b="0" l="0" r="0" t="0"/>
          <a:stretch/>
        </p:blipFill>
        <p:spPr>
          <a:xfrm rot="10800000">
            <a:off x="8268573" y="-103051"/>
            <a:ext cx="5209304" cy="1894697"/>
          </a:xfrm>
          <a:prstGeom prst="rect">
            <a:avLst/>
          </a:prstGeom>
          <a:noFill/>
          <a:ln>
            <a:noFill/>
          </a:ln>
        </p:spPr>
      </p:pic>
      <p:sp>
        <p:nvSpPr>
          <p:cNvPr id="93" name="Google Shape;93;p49"/>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94" name="Google Shape;94;p49"/>
          <p:cNvSpPr txBox="1"/>
          <p:nvPr>
            <p:ph idx="1" type="body"/>
          </p:nvPr>
        </p:nvSpPr>
        <p:spPr>
          <a:xfrm>
            <a:off x="3059269" y="345265"/>
            <a:ext cx="4182457" cy="476480"/>
          </a:xfrm>
          <a:prstGeom prst="rect">
            <a:avLst/>
          </a:prstGeom>
          <a:solidFill>
            <a:srgbClr val="FFF4D6"/>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Noto Sans Symbols"/>
              <a:buNone/>
              <a:defRPr b="1" sz="28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49"/>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49"/>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98" name="Google Shape;98;p49"/>
          <p:cNvSpPr txBox="1"/>
          <p:nvPr>
            <p:ph idx="2" type="body"/>
          </p:nvPr>
        </p:nvSpPr>
        <p:spPr>
          <a:xfrm>
            <a:off x="3059269" y="903543"/>
            <a:ext cx="5618005" cy="8799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600"/>
              <a:buNone/>
              <a:defRPr b="1" sz="1600">
                <a:solidFill>
                  <a:schemeClr val="accent5"/>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9" name="Google Shape;99;p49"/>
          <p:cNvPicPr preferRelativeResize="0"/>
          <p:nvPr/>
        </p:nvPicPr>
        <p:blipFill rotWithShape="1">
          <a:blip r:embed="rId3">
            <a:alphaModFix/>
          </a:blip>
          <a:srcRect b="0" l="37551" r="0" t="0"/>
          <a:stretch/>
        </p:blipFill>
        <p:spPr>
          <a:xfrm flipH="1" rot="10800000">
            <a:off x="0" y="345265"/>
            <a:ext cx="2590800" cy="1462661"/>
          </a:xfrm>
          <a:prstGeom prst="rect">
            <a:avLst/>
          </a:prstGeom>
          <a:noFill/>
          <a:ln>
            <a:noFill/>
          </a:ln>
        </p:spPr>
      </p:pic>
      <p:sp>
        <p:nvSpPr>
          <p:cNvPr id="100" name="Google Shape;100;p49"/>
          <p:cNvSpPr txBox="1"/>
          <p:nvPr>
            <p:ph idx="3" type="body"/>
          </p:nvPr>
        </p:nvSpPr>
        <p:spPr>
          <a:xfrm>
            <a:off x="228935" y="668515"/>
            <a:ext cx="2830178" cy="1326478"/>
          </a:xfrm>
          <a:prstGeom prst="rect">
            <a:avLst/>
          </a:prstGeom>
          <a:noFill/>
          <a:ln>
            <a:noFill/>
          </a:ln>
        </p:spPr>
        <p:txBody>
          <a:bodyPr anchorCtr="0" anchor="t" bIns="45700" lIns="91425" spcFirstLastPara="1" rIns="91425" wrap="square" tIns="45700">
            <a:noAutofit/>
          </a:bodyPr>
          <a:lstStyle>
            <a:lvl1pPr indent="-228600" lvl="0" marL="457200" algn="l">
              <a:lnSpc>
                <a:spcPct val="70000"/>
              </a:lnSpc>
              <a:spcBef>
                <a:spcPts val="1000"/>
              </a:spcBef>
              <a:spcAft>
                <a:spcPts val="0"/>
              </a:spcAft>
              <a:buClr>
                <a:schemeClr val="accent2"/>
              </a:buClr>
              <a:buSzPts val="3600"/>
              <a:buNone/>
              <a:defRPr b="1" sz="3600">
                <a:solidFill>
                  <a:schemeClr val="accent2"/>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49"/>
          <p:cNvSpPr/>
          <p:nvPr>
            <p:ph idx="4" type="body"/>
          </p:nvPr>
        </p:nvSpPr>
        <p:spPr>
          <a:xfrm>
            <a:off x="2430127" y="2306463"/>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1" sz="2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49"/>
          <p:cNvSpPr/>
          <p:nvPr>
            <p:ph idx="5" type="body"/>
          </p:nvPr>
        </p:nvSpPr>
        <p:spPr>
          <a:xfrm>
            <a:off x="2430127" y="3054417"/>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1" sz="2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49"/>
          <p:cNvSpPr/>
          <p:nvPr>
            <p:ph idx="6" type="body"/>
          </p:nvPr>
        </p:nvSpPr>
        <p:spPr>
          <a:xfrm>
            <a:off x="2430127" y="4211913"/>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1" sz="2000">
                <a:solidFill>
                  <a:schemeClr val="accent1"/>
                </a:solidFill>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49"/>
          <p:cNvSpPr txBox="1"/>
          <p:nvPr>
            <p:ph idx="7" type="body"/>
          </p:nvPr>
        </p:nvSpPr>
        <p:spPr>
          <a:xfrm>
            <a:off x="3059113" y="2306638"/>
            <a:ext cx="8742362" cy="5000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49"/>
          <p:cNvSpPr txBox="1"/>
          <p:nvPr>
            <p:ph idx="8" type="body"/>
          </p:nvPr>
        </p:nvSpPr>
        <p:spPr>
          <a:xfrm>
            <a:off x="3059113" y="3054417"/>
            <a:ext cx="8742362" cy="983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49"/>
          <p:cNvSpPr txBox="1"/>
          <p:nvPr>
            <p:ph idx="9" type="body"/>
          </p:nvPr>
        </p:nvSpPr>
        <p:spPr>
          <a:xfrm>
            <a:off x="3059113" y="4211913"/>
            <a:ext cx="8742362" cy="11929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107" name="Google Shape;107;p49"/>
          <p:cNvPicPr preferRelativeResize="0"/>
          <p:nvPr/>
        </p:nvPicPr>
        <p:blipFill rotWithShape="1">
          <a:blip r:embed="rId4">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108" name="Google Shape;108;p49"/>
          <p:cNvPicPr preferRelativeResize="0"/>
          <p:nvPr/>
        </p:nvPicPr>
        <p:blipFill rotWithShape="1">
          <a:blip r:embed="rId5">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p:cSld name="Questions Slide">
    <p:bg>
      <p:bgPr>
        <a:solidFill>
          <a:schemeClr val="accent2"/>
        </a:solidFill>
      </p:bgPr>
    </p:bg>
    <p:spTree>
      <p:nvGrpSpPr>
        <p:cNvPr id="109" name="Shape 109"/>
        <p:cNvGrpSpPr/>
        <p:nvPr/>
      </p:nvGrpSpPr>
      <p:grpSpPr>
        <a:xfrm>
          <a:off x="0" y="0"/>
          <a:ext cx="0" cy="0"/>
          <a:chOff x="0" y="0"/>
          <a:chExt cx="0" cy="0"/>
        </a:xfrm>
      </p:grpSpPr>
      <p:sp>
        <p:nvSpPr>
          <p:cNvPr id="110" name="Google Shape;110;p50"/>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11" name="Google Shape;111;p50"/>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50"/>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1"/>
                </a:solidFill>
                <a:latin typeface="Rubik"/>
                <a:ea typeface="Rubik"/>
                <a:cs typeface="Rubik"/>
                <a:sym typeface="Rubik"/>
              </a:defRPr>
            </a:lvl1pPr>
            <a:lvl2pPr indent="0" lvl="1" marL="0" algn="r">
              <a:spcBef>
                <a:spcPts val="0"/>
              </a:spcBef>
              <a:buNone/>
              <a:defRPr b="1" sz="3600">
                <a:solidFill>
                  <a:schemeClr val="accent1"/>
                </a:solidFill>
                <a:latin typeface="Rubik"/>
                <a:ea typeface="Rubik"/>
                <a:cs typeface="Rubik"/>
                <a:sym typeface="Rubik"/>
              </a:defRPr>
            </a:lvl2pPr>
            <a:lvl3pPr indent="0" lvl="2" marL="0" algn="r">
              <a:spcBef>
                <a:spcPts val="0"/>
              </a:spcBef>
              <a:buNone/>
              <a:defRPr b="1" sz="3600">
                <a:solidFill>
                  <a:schemeClr val="accent1"/>
                </a:solidFill>
                <a:latin typeface="Rubik"/>
                <a:ea typeface="Rubik"/>
                <a:cs typeface="Rubik"/>
                <a:sym typeface="Rubik"/>
              </a:defRPr>
            </a:lvl3pPr>
            <a:lvl4pPr indent="0" lvl="3" marL="0" algn="r">
              <a:spcBef>
                <a:spcPts val="0"/>
              </a:spcBef>
              <a:buNone/>
              <a:defRPr b="1" sz="3600">
                <a:solidFill>
                  <a:schemeClr val="accent1"/>
                </a:solidFill>
                <a:latin typeface="Rubik"/>
                <a:ea typeface="Rubik"/>
                <a:cs typeface="Rubik"/>
                <a:sym typeface="Rubik"/>
              </a:defRPr>
            </a:lvl4pPr>
            <a:lvl5pPr indent="0" lvl="4" marL="0" algn="r">
              <a:spcBef>
                <a:spcPts val="0"/>
              </a:spcBef>
              <a:buNone/>
              <a:defRPr b="1" sz="3600">
                <a:solidFill>
                  <a:schemeClr val="accent1"/>
                </a:solidFill>
                <a:latin typeface="Rubik"/>
                <a:ea typeface="Rubik"/>
                <a:cs typeface="Rubik"/>
                <a:sym typeface="Rubik"/>
              </a:defRPr>
            </a:lvl5pPr>
            <a:lvl6pPr indent="0" lvl="5" marL="0" algn="r">
              <a:spcBef>
                <a:spcPts val="0"/>
              </a:spcBef>
              <a:buNone/>
              <a:defRPr b="1" sz="3600">
                <a:solidFill>
                  <a:schemeClr val="accent1"/>
                </a:solidFill>
                <a:latin typeface="Rubik"/>
                <a:ea typeface="Rubik"/>
                <a:cs typeface="Rubik"/>
                <a:sym typeface="Rubik"/>
              </a:defRPr>
            </a:lvl6pPr>
            <a:lvl7pPr indent="0" lvl="6" marL="0" algn="r">
              <a:spcBef>
                <a:spcPts val="0"/>
              </a:spcBef>
              <a:buNone/>
              <a:defRPr b="1" sz="3600">
                <a:solidFill>
                  <a:schemeClr val="accent1"/>
                </a:solidFill>
                <a:latin typeface="Rubik"/>
                <a:ea typeface="Rubik"/>
                <a:cs typeface="Rubik"/>
                <a:sym typeface="Rubik"/>
              </a:defRPr>
            </a:lvl7pPr>
            <a:lvl8pPr indent="0" lvl="7" marL="0" algn="r">
              <a:spcBef>
                <a:spcPts val="0"/>
              </a:spcBef>
              <a:buNone/>
              <a:defRPr b="1" sz="3600">
                <a:solidFill>
                  <a:schemeClr val="accent1"/>
                </a:solidFill>
                <a:latin typeface="Rubik"/>
                <a:ea typeface="Rubik"/>
                <a:cs typeface="Rubik"/>
                <a:sym typeface="Rubik"/>
              </a:defRPr>
            </a:lvl8pPr>
            <a:lvl9pPr indent="0" lvl="8" marL="0" algn="r">
              <a:spcBef>
                <a:spcPts val="0"/>
              </a:spcBef>
              <a:buNone/>
              <a:defRPr b="1" sz="3600">
                <a:solidFill>
                  <a:schemeClr val="accent1"/>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50"/>
          <p:cNvSpPr/>
          <p:nvPr/>
        </p:nvSpPr>
        <p:spPr>
          <a:xfrm>
            <a:off x="10754359" y="6062091"/>
            <a:ext cx="45719" cy="7320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14" name="Google Shape;114;p50"/>
          <p:cNvSpPr/>
          <p:nvPr/>
        </p:nvSpPr>
        <p:spPr>
          <a:xfrm>
            <a:off x="873125" y="557213"/>
            <a:ext cx="933351" cy="888419"/>
          </a:xfrm>
          <a:custGeom>
            <a:rect b="b" l="l" r="r" t="t"/>
            <a:pathLst>
              <a:path extrusionOk="0" h="888419" w="933351">
                <a:moveTo>
                  <a:pt x="0" y="0"/>
                </a:moveTo>
                <a:lnTo>
                  <a:pt x="627000" y="0"/>
                </a:lnTo>
                <a:cubicBezTo>
                  <a:pt x="796106" y="0"/>
                  <a:pt x="933352" y="137246"/>
                  <a:pt x="933352" y="306352"/>
                </a:cubicBezTo>
                <a:lnTo>
                  <a:pt x="933352" y="888420"/>
                </a:lnTo>
                <a:lnTo>
                  <a:pt x="0" y="888420"/>
                </a:lnTo>
                <a:lnTo>
                  <a:pt x="0" y="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Rubik"/>
                <a:ea typeface="Rubik"/>
                <a:cs typeface="Rubik"/>
                <a:sym typeface="Rubik"/>
              </a:rPr>
              <a:t>?</a:t>
            </a:r>
            <a:endParaRPr b="1" sz="1800">
              <a:solidFill>
                <a:schemeClr val="lt1"/>
              </a:solidFill>
              <a:latin typeface="Rubik"/>
              <a:ea typeface="Rubik"/>
              <a:cs typeface="Rubik"/>
              <a:sym typeface="Rubik"/>
            </a:endParaRPr>
          </a:p>
        </p:txBody>
      </p:sp>
      <p:sp>
        <p:nvSpPr>
          <p:cNvPr id="115" name="Google Shape;115;p50"/>
          <p:cNvSpPr txBox="1"/>
          <p:nvPr>
            <p:ph idx="1" type="body"/>
          </p:nvPr>
        </p:nvSpPr>
        <p:spPr>
          <a:xfrm>
            <a:off x="1800000" y="1445632"/>
            <a:ext cx="8229476" cy="3091426"/>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chemeClr val="accent1"/>
              </a:buClr>
              <a:buSzPts val="4000"/>
              <a:buFont typeface="Arial"/>
              <a:buChar char="•"/>
              <a:defRPr sz="4000">
                <a:solidFill>
                  <a:schemeClr val="accent1"/>
                </a:solidFill>
                <a:latin typeface="Rubik Light"/>
                <a:ea typeface="Rubik Light"/>
                <a:cs typeface="Rubik Light"/>
                <a:sym typeface="Rubik Light"/>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ue circle with yellow lines and a blue letter e&#10;&#10;Description automatically generated" id="116" name="Google Shape;116;p50"/>
          <p:cNvPicPr preferRelativeResize="0"/>
          <p:nvPr/>
        </p:nvPicPr>
        <p:blipFill rotWithShape="1">
          <a:blip r:embed="rId2">
            <a:alphaModFix/>
          </a:blip>
          <a:srcRect b="0" l="0" r="0" t="0"/>
          <a:stretch/>
        </p:blipFill>
        <p:spPr>
          <a:xfrm>
            <a:off x="0" y="5943600"/>
            <a:ext cx="1055267" cy="914400"/>
          </a:xfrm>
          <a:prstGeom prst="rect">
            <a:avLst/>
          </a:prstGeom>
          <a:noFill/>
          <a:ln>
            <a:noFill/>
          </a:ln>
        </p:spPr>
      </p:pic>
      <p:pic>
        <p:nvPicPr>
          <p:cNvPr descr="A black background with blue text&#10;&#10;Description automatically generated" id="117" name="Google Shape;117;p50"/>
          <p:cNvPicPr preferRelativeResize="0"/>
          <p:nvPr/>
        </p:nvPicPr>
        <p:blipFill rotWithShape="1">
          <a:blip r:embed="rId3">
            <a:alphaModFix/>
          </a:blip>
          <a:srcRect b="0" l="0" r="0" t="0"/>
          <a:stretch/>
        </p:blipFill>
        <p:spPr>
          <a:xfrm>
            <a:off x="527633" y="5728041"/>
            <a:ext cx="2329200" cy="13455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nk with number">
  <p:cSld name="blannk with number">
    <p:spTree>
      <p:nvGrpSpPr>
        <p:cNvPr id="118" name="Shape 118"/>
        <p:cNvGrpSpPr/>
        <p:nvPr/>
      </p:nvGrpSpPr>
      <p:grpSpPr>
        <a:xfrm>
          <a:off x="0" y="0"/>
          <a:ext cx="0" cy="0"/>
          <a:chOff x="0" y="0"/>
          <a:chExt cx="0" cy="0"/>
        </a:xfrm>
      </p:grpSpPr>
      <p:pic>
        <p:nvPicPr>
          <p:cNvPr id="119" name="Google Shape;119;p51"/>
          <p:cNvPicPr preferRelativeResize="0"/>
          <p:nvPr/>
        </p:nvPicPr>
        <p:blipFill rotWithShape="1">
          <a:blip r:embed="rId2">
            <a:alphaModFix/>
          </a:blip>
          <a:srcRect b="0" l="0" r="0" t="0"/>
          <a:stretch/>
        </p:blipFill>
        <p:spPr>
          <a:xfrm rot="5400000">
            <a:off x="-1225408" y="5059734"/>
            <a:ext cx="3838531" cy="1396128"/>
          </a:xfrm>
          <a:prstGeom prst="rect">
            <a:avLst/>
          </a:prstGeom>
          <a:noFill/>
          <a:ln>
            <a:noFill/>
          </a:ln>
        </p:spPr>
      </p:pic>
      <p:sp>
        <p:nvSpPr>
          <p:cNvPr id="120" name="Google Shape;120;p51"/>
          <p:cNvSpPr/>
          <p:nvPr/>
        </p:nvSpPr>
        <p:spPr>
          <a:xfrm>
            <a:off x="0" y="5943600"/>
            <a:ext cx="12192000"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21" name="Google Shape;121;p51"/>
          <p:cNvSpPr txBox="1"/>
          <p:nvPr>
            <p:ph idx="11" type="ftr"/>
          </p:nvPr>
        </p:nvSpPr>
        <p:spPr>
          <a:xfrm>
            <a:off x="9357360" y="6125556"/>
            <a:ext cx="1285240" cy="6051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1"/>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3600">
                <a:solidFill>
                  <a:schemeClr val="accent2"/>
                </a:solidFill>
                <a:latin typeface="Rubik"/>
                <a:ea typeface="Rubik"/>
                <a:cs typeface="Rubik"/>
                <a:sym typeface="Rubik"/>
              </a:defRPr>
            </a:lvl1pPr>
            <a:lvl2pPr indent="0" lvl="1" marL="0" algn="r">
              <a:spcBef>
                <a:spcPts val="0"/>
              </a:spcBef>
              <a:buNone/>
              <a:defRPr b="1" sz="3600">
                <a:solidFill>
                  <a:schemeClr val="accent2"/>
                </a:solidFill>
                <a:latin typeface="Rubik"/>
                <a:ea typeface="Rubik"/>
                <a:cs typeface="Rubik"/>
                <a:sym typeface="Rubik"/>
              </a:defRPr>
            </a:lvl2pPr>
            <a:lvl3pPr indent="0" lvl="2" marL="0" algn="r">
              <a:spcBef>
                <a:spcPts val="0"/>
              </a:spcBef>
              <a:buNone/>
              <a:defRPr b="1" sz="3600">
                <a:solidFill>
                  <a:schemeClr val="accent2"/>
                </a:solidFill>
                <a:latin typeface="Rubik"/>
                <a:ea typeface="Rubik"/>
                <a:cs typeface="Rubik"/>
                <a:sym typeface="Rubik"/>
              </a:defRPr>
            </a:lvl3pPr>
            <a:lvl4pPr indent="0" lvl="3" marL="0" algn="r">
              <a:spcBef>
                <a:spcPts val="0"/>
              </a:spcBef>
              <a:buNone/>
              <a:defRPr b="1" sz="3600">
                <a:solidFill>
                  <a:schemeClr val="accent2"/>
                </a:solidFill>
                <a:latin typeface="Rubik"/>
                <a:ea typeface="Rubik"/>
                <a:cs typeface="Rubik"/>
                <a:sym typeface="Rubik"/>
              </a:defRPr>
            </a:lvl4pPr>
            <a:lvl5pPr indent="0" lvl="4" marL="0" algn="r">
              <a:spcBef>
                <a:spcPts val="0"/>
              </a:spcBef>
              <a:buNone/>
              <a:defRPr b="1" sz="3600">
                <a:solidFill>
                  <a:schemeClr val="accent2"/>
                </a:solidFill>
                <a:latin typeface="Rubik"/>
                <a:ea typeface="Rubik"/>
                <a:cs typeface="Rubik"/>
                <a:sym typeface="Rubik"/>
              </a:defRPr>
            </a:lvl5pPr>
            <a:lvl6pPr indent="0" lvl="5" marL="0" algn="r">
              <a:spcBef>
                <a:spcPts val="0"/>
              </a:spcBef>
              <a:buNone/>
              <a:defRPr b="1" sz="3600">
                <a:solidFill>
                  <a:schemeClr val="accent2"/>
                </a:solidFill>
                <a:latin typeface="Rubik"/>
                <a:ea typeface="Rubik"/>
                <a:cs typeface="Rubik"/>
                <a:sym typeface="Rubik"/>
              </a:defRPr>
            </a:lvl6pPr>
            <a:lvl7pPr indent="0" lvl="6" marL="0" algn="r">
              <a:spcBef>
                <a:spcPts val="0"/>
              </a:spcBef>
              <a:buNone/>
              <a:defRPr b="1" sz="3600">
                <a:solidFill>
                  <a:schemeClr val="accent2"/>
                </a:solidFill>
                <a:latin typeface="Rubik"/>
                <a:ea typeface="Rubik"/>
                <a:cs typeface="Rubik"/>
                <a:sym typeface="Rubik"/>
              </a:defRPr>
            </a:lvl7pPr>
            <a:lvl8pPr indent="0" lvl="7" marL="0" algn="r">
              <a:spcBef>
                <a:spcPts val="0"/>
              </a:spcBef>
              <a:buNone/>
              <a:defRPr b="1" sz="3600">
                <a:solidFill>
                  <a:schemeClr val="accent2"/>
                </a:solidFill>
                <a:latin typeface="Rubik"/>
                <a:ea typeface="Rubik"/>
                <a:cs typeface="Rubik"/>
                <a:sym typeface="Rubik"/>
              </a:defRPr>
            </a:lvl8pPr>
            <a:lvl9pPr indent="0" lvl="8" marL="0" algn="r">
              <a:spcBef>
                <a:spcPts val="0"/>
              </a:spcBef>
              <a:buNone/>
              <a:defRPr b="1" sz="3600">
                <a:solidFill>
                  <a:schemeClr val="accent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51"/>
          <p:cNvSpPr/>
          <p:nvPr/>
        </p:nvSpPr>
        <p:spPr>
          <a:xfrm>
            <a:off x="10754359" y="6062091"/>
            <a:ext cx="45719" cy="7320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sp>
        <p:nvSpPr>
          <p:cNvPr id="124" name="Google Shape;124;p51"/>
          <p:cNvSpPr txBox="1"/>
          <p:nvPr>
            <p:ph idx="1" type="body"/>
          </p:nvPr>
        </p:nvSpPr>
        <p:spPr>
          <a:xfrm>
            <a:off x="1547702" y="256902"/>
            <a:ext cx="2913856" cy="3434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Font typeface="Arial"/>
              <a:buNone/>
              <a:defRPr b="0" sz="20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5" name="Google Shape;125;p51"/>
          <p:cNvPicPr preferRelativeResize="0"/>
          <p:nvPr/>
        </p:nvPicPr>
        <p:blipFill rotWithShape="1">
          <a:blip r:embed="rId2">
            <a:alphaModFix/>
          </a:blip>
          <a:srcRect b="0" l="0" r="0" t="0"/>
          <a:stretch/>
        </p:blipFill>
        <p:spPr>
          <a:xfrm rot="5400000">
            <a:off x="-1221203" y="1221202"/>
            <a:ext cx="3838531" cy="1396128"/>
          </a:xfrm>
          <a:prstGeom prst="rect">
            <a:avLst/>
          </a:prstGeom>
          <a:noFill/>
          <a:ln>
            <a:noFill/>
          </a:ln>
        </p:spPr>
      </p:pic>
      <p:sp>
        <p:nvSpPr>
          <p:cNvPr id="126" name="Google Shape;126;p51"/>
          <p:cNvSpPr/>
          <p:nvPr>
            <p:ph idx="2" type="body"/>
          </p:nvPr>
        </p:nvSpPr>
        <p:spPr>
          <a:xfrm>
            <a:off x="1147652" y="228600"/>
            <a:ext cx="400050" cy="400050"/>
          </a:xfrm>
          <a:prstGeom prst="roundRect">
            <a:avLst>
              <a:gd fmla="val 50000" name="adj"/>
            </a:avLst>
          </a:prstGeom>
          <a:solidFill>
            <a:schemeClr val="accent2"/>
          </a:solid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400"/>
              <a:buNone/>
              <a:defRPr b="1" sz="2400">
                <a:latin typeface="Rubik"/>
                <a:ea typeface="Rubik"/>
                <a:cs typeface="Rubik"/>
                <a:sym typeface="Rubi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51"/>
          <p:cNvSpPr txBox="1"/>
          <p:nvPr>
            <p:ph idx="3" type="body"/>
          </p:nvPr>
        </p:nvSpPr>
        <p:spPr>
          <a:xfrm>
            <a:off x="1547813" y="1828800"/>
            <a:ext cx="10339387" cy="38385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51"/>
          <p:cNvSpPr txBox="1"/>
          <p:nvPr>
            <p:ph idx="4" type="body"/>
          </p:nvPr>
        </p:nvSpPr>
        <p:spPr>
          <a:xfrm>
            <a:off x="1547702" y="838013"/>
            <a:ext cx="9094898" cy="86349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Font typeface="Arial"/>
              <a:buNone/>
              <a:defRPr b="0" sz="1600">
                <a:latin typeface="Rubik Light"/>
                <a:ea typeface="Rubik Light"/>
                <a:cs typeface="Rubik Light"/>
                <a:sym typeface="Rubik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129" name="Google Shape;129;p51"/>
          <p:cNvPicPr preferRelativeResize="0"/>
          <p:nvPr/>
        </p:nvPicPr>
        <p:blipFill rotWithShape="1">
          <a:blip r:embed="rId3">
            <a:alphaModFix/>
          </a:blip>
          <a:srcRect b="0" l="0" r="0" t="0"/>
          <a:stretch/>
        </p:blipFill>
        <p:spPr>
          <a:xfrm>
            <a:off x="523512" y="5727968"/>
            <a:ext cx="2329452" cy="1345664"/>
          </a:xfrm>
          <a:prstGeom prst="rect">
            <a:avLst/>
          </a:prstGeom>
          <a:noFill/>
          <a:ln>
            <a:noFill/>
          </a:ln>
        </p:spPr>
      </p:pic>
      <p:pic>
        <p:nvPicPr>
          <p:cNvPr descr="A white logo with a black background&#10;&#10;Description automatically generated" id="130" name="Google Shape;130;p51"/>
          <p:cNvPicPr preferRelativeResize="0"/>
          <p:nvPr/>
        </p:nvPicPr>
        <p:blipFill rotWithShape="1">
          <a:blip r:embed="rId4">
            <a:alphaModFix/>
          </a:blip>
          <a:srcRect b="0" l="0" r="0" t="0"/>
          <a:stretch/>
        </p:blipFill>
        <p:spPr>
          <a:xfrm>
            <a:off x="94313" y="6033516"/>
            <a:ext cx="858398" cy="74381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ubik"/>
              <a:buNone/>
              <a:defRPr b="1" i="0" sz="4400" u="none" cap="none" strike="noStrike">
                <a:solidFill>
                  <a:schemeClr val="dk1"/>
                </a:solidFill>
                <a:latin typeface="Rubik"/>
                <a:ea typeface="Rubik"/>
                <a:cs typeface="Rubik"/>
                <a:sym typeface="Rubi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ubik Light"/>
                <a:ea typeface="Rubik Light"/>
                <a:cs typeface="Rubik Light"/>
                <a:sym typeface="Rubik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ubik Light"/>
                <a:ea typeface="Rubik Light"/>
                <a:cs typeface="Rubik Light"/>
                <a:sym typeface="Rubik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ubik Light"/>
                <a:ea typeface="Rubik Light"/>
                <a:cs typeface="Rubik Light"/>
                <a:sym typeface="Rubik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ubik Light"/>
                <a:ea typeface="Rubik Light"/>
                <a:cs typeface="Rubik Light"/>
                <a:sym typeface="Rubik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ubik Light"/>
                <a:ea typeface="Rubik Light"/>
                <a:cs typeface="Rubik Light"/>
                <a:sym typeface="Rubik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ubik Light"/>
                <a:ea typeface="Rubik Light"/>
                <a:cs typeface="Rubik Light"/>
                <a:sym typeface="Rubik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ubik Light"/>
                <a:ea typeface="Rubik Light"/>
                <a:cs typeface="Rubik Light"/>
                <a:sym typeface="Rubik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ubik Light"/>
                <a:ea typeface="Rubik Light"/>
                <a:cs typeface="Rubik Light"/>
                <a:sym typeface="Rubik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ubik Light"/>
                <a:ea typeface="Rubik Light"/>
                <a:cs typeface="Rubik Light"/>
                <a:sym typeface="Rubik Light"/>
              </a:defRPr>
            </a:lvl9pPr>
          </a:lstStyle>
          <a:p/>
        </p:txBody>
      </p:sp>
      <p:sp>
        <p:nvSpPr>
          <p:cNvPr id="12" name="Google Shape;1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819A"/>
                </a:solidFill>
                <a:latin typeface="Rubik Light"/>
                <a:ea typeface="Rubik Light"/>
                <a:cs typeface="Rubik Light"/>
                <a:sym typeface="Rubik Light"/>
              </a:defRPr>
            </a:lvl1pPr>
            <a:lvl2pPr lvl="1"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2pPr>
            <a:lvl3pPr lvl="2"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3pPr>
            <a:lvl4pPr lvl="3"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4pPr>
            <a:lvl5pPr lvl="4"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5pPr>
            <a:lvl6pPr lvl="5"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6pPr>
            <a:lvl7pPr lvl="6"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7pPr>
            <a:lvl8pPr lvl="7"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8pPr>
            <a:lvl9pPr lvl="8"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9pPr>
          </a:lstStyle>
          <a:p/>
        </p:txBody>
      </p:sp>
      <p:sp>
        <p:nvSpPr>
          <p:cNvPr id="13" name="Google Shape;1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819A"/>
                </a:solidFill>
                <a:latin typeface="Rubik Light"/>
                <a:ea typeface="Rubik Light"/>
                <a:cs typeface="Rubik Light"/>
                <a:sym typeface="Rubik Light"/>
              </a:defRPr>
            </a:lvl1pPr>
            <a:lvl2pPr lvl="1"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2pPr>
            <a:lvl3pPr lvl="2"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3pPr>
            <a:lvl4pPr lvl="3"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4pPr>
            <a:lvl5pPr lvl="4"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5pPr>
            <a:lvl6pPr lvl="5"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6pPr>
            <a:lvl7pPr lvl="6"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7pPr>
            <a:lvl8pPr lvl="7"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8pPr>
            <a:lvl9pPr lvl="8" marR="0" rtl="0" algn="l">
              <a:spcBef>
                <a:spcPts val="0"/>
              </a:spcBef>
              <a:spcAft>
                <a:spcPts val="0"/>
              </a:spcAft>
              <a:buSzPts val="1400"/>
              <a:buNone/>
              <a:defRPr b="0" i="0" sz="1800" u="none" cap="none" strike="noStrike">
                <a:solidFill>
                  <a:schemeClr val="dk1"/>
                </a:solidFill>
                <a:latin typeface="Rubik Light"/>
                <a:ea typeface="Rubik Light"/>
                <a:cs typeface="Rubik Light"/>
                <a:sym typeface="Rubik Light"/>
              </a:defRPr>
            </a:lvl9pPr>
          </a:lstStyle>
          <a:p/>
        </p:txBody>
      </p:sp>
      <p:sp>
        <p:nvSpPr>
          <p:cNvPr id="14" name="Google Shape;1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819A"/>
                </a:solidFill>
                <a:latin typeface="Rubik Light"/>
                <a:ea typeface="Rubik Light"/>
                <a:cs typeface="Rubik Light"/>
                <a:sym typeface="Rubik Light"/>
              </a:defRPr>
            </a:lvl1pPr>
            <a:lvl2pPr indent="0" lvl="1" marL="0" marR="0" rtl="0" algn="r">
              <a:spcBef>
                <a:spcPts val="0"/>
              </a:spcBef>
              <a:buNone/>
              <a:defRPr b="0" i="0" sz="1200" u="none" cap="none" strike="noStrike">
                <a:solidFill>
                  <a:srgbClr val="75819A"/>
                </a:solidFill>
                <a:latin typeface="Rubik Light"/>
                <a:ea typeface="Rubik Light"/>
                <a:cs typeface="Rubik Light"/>
                <a:sym typeface="Rubik Light"/>
              </a:defRPr>
            </a:lvl2pPr>
            <a:lvl3pPr indent="0" lvl="2" marL="0" marR="0" rtl="0" algn="r">
              <a:spcBef>
                <a:spcPts val="0"/>
              </a:spcBef>
              <a:buNone/>
              <a:defRPr b="0" i="0" sz="1200" u="none" cap="none" strike="noStrike">
                <a:solidFill>
                  <a:srgbClr val="75819A"/>
                </a:solidFill>
                <a:latin typeface="Rubik Light"/>
                <a:ea typeface="Rubik Light"/>
                <a:cs typeface="Rubik Light"/>
                <a:sym typeface="Rubik Light"/>
              </a:defRPr>
            </a:lvl3pPr>
            <a:lvl4pPr indent="0" lvl="3" marL="0" marR="0" rtl="0" algn="r">
              <a:spcBef>
                <a:spcPts val="0"/>
              </a:spcBef>
              <a:buNone/>
              <a:defRPr b="0" i="0" sz="1200" u="none" cap="none" strike="noStrike">
                <a:solidFill>
                  <a:srgbClr val="75819A"/>
                </a:solidFill>
                <a:latin typeface="Rubik Light"/>
                <a:ea typeface="Rubik Light"/>
                <a:cs typeface="Rubik Light"/>
                <a:sym typeface="Rubik Light"/>
              </a:defRPr>
            </a:lvl4pPr>
            <a:lvl5pPr indent="0" lvl="4" marL="0" marR="0" rtl="0" algn="r">
              <a:spcBef>
                <a:spcPts val="0"/>
              </a:spcBef>
              <a:buNone/>
              <a:defRPr b="0" i="0" sz="1200" u="none" cap="none" strike="noStrike">
                <a:solidFill>
                  <a:srgbClr val="75819A"/>
                </a:solidFill>
                <a:latin typeface="Rubik Light"/>
                <a:ea typeface="Rubik Light"/>
                <a:cs typeface="Rubik Light"/>
                <a:sym typeface="Rubik Light"/>
              </a:defRPr>
            </a:lvl5pPr>
            <a:lvl6pPr indent="0" lvl="5" marL="0" marR="0" rtl="0" algn="r">
              <a:spcBef>
                <a:spcPts val="0"/>
              </a:spcBef>
              <a:buNone/>
              <a:defRPr b="0" i="0" sz="1200" u="none" cap="none" strike="noStrike">
                <a:solidFill>
                  <a:srgbClr val="75819A"/>
                </a:solidFill>
                <a:latin typeface="Rubik Light"/>
                <a:ea typeface="Rubik Light"/>
                <a:cs typeface="Rubik Light"/>
                <a:sym typeface="Rubik Light"/>
              </a:defRPr>
            </a:lvl6pPr>
            <a:lvl7pPr indent="0" lvl="6" marL="0" marR="0" rtl="0" algn="r">
              <a:spcBef>
                <a:spcPts val="0"/>
              </a:spcBef>
              <a:buNone/>
              <a:defRPr b="0" i="0" sz="1200" u="none" cap="none" strike="noStrike">
                <a:solidFill>
                  <a:srgbClr val="75819A"/>
                </a:solidFill>
                <a:latin typeface="Rubik Light"/>
                <a:ea typeface="Rubik Light"/>
                <a:cs typeface="Rubik Light"/>
                <a:sym typeface="Rubik Light"/>
              </a:defRPr>
            </a:lvl7pPr>
            <a:lvl8pPr indent="0" lvl="7" marL="0" marR="0" rtl="0" algn="r">
              <a:spcBef>
                <a:spcPts val="0"/>
              </a:spcBef>
              <a:buNone/>
              <a:defRPr b="0" i="0" sz="1200" u="none" cap="none" strike="noStrike">
                <a:solidFill>
                  <a:srgbClr val="75819A"/>
                </a:solidFill>
                <a:latin typeface="Rubik Light"/>
                <a:ea typeface="Rubik Light"/>
                <a:cs typeface="Rubik Light"/>
                <a:sym typeface="Rubik Light"/>
              </a:defRPr>
            </a:lvl8pPr>
            <a:lvl9pPr indent="0" lvl="8" marL="0" marR="0" rtl="0" algn="r">
              <a:spcBef>
                <a:spcPts val="0"/>
              </a:spcBef>
              <a:buNone/>
              <a:defRPr b="0" i="0" sz="1200" u="none" cap="none" strike="noStrike">
                <a:solidFill>
                  <a:srgbClr val="75819A"/>
                </a:solidFill>
                <a:latin typeface="Rubik Light"/>
                <a:ea typeface="Rubik Light"/>
                <a:cs typeface="Rubik Light"/>
                <a:sym typeface="Rubik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36.png"/><Relationship Id="rId9" Type="http://schemas.openxmlformats.org/officeDocument/2006/relationships/image" Target="../media/image34.png"/><Relationship Id="rId5" Type="http://schemas.openxmlformats.org/officeDocument/2006/relationships/image" Target="../media/image33.png"/><Relationship Id="rId6" Type="http://schemas.openxmlformats.org/officeDocument/2006/relationships/image" Target="../media/image40.png"/><Relationship Id="rId7" Type="http://schemas.openxmlformats.org/officeDocument/2006/relationships/image" Target="../media/image26.png"/><Relationship Id="rId8" Type="http://schemas.openxmlformats.org/officeDocument/2006/relationships/image" Target="../media/image24.png"/><Relationship Id="rId11" Type="http://schemas.openxmlformats.org/officeDocument/2006/relationships/image" Target="../media/image23.png"/><Relationship Id="rId10" Type="http://schemas.openxmlformats.org/officeDocument/2006/relationships/image" Target="../media/image25.png"/><Relationship Id="rId13" Type="http://schemas.openxmlformats.org/officeDocument/2006/relationships/image" Target="../media/image37.png"/><Relationship Id="rId12" Type="http://schemas.openxmlformats.org/officeDocument/2006/relationships/image" Target="../media/image27.png"/><Relationship Id="rId14"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42.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42.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42.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42.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35.png"/><Relationship Id="rId4" Type="http://schemas.openxmlformats.org/officeDocument/2006/relationships/image" Target="../media/image36.png"/><Relationship Id="rId9" Type="http://schemas.openxmlformats.org/officeDocument/2006/relationships/image" Target="../media/image34.png"/><Relationship Id="rId5" Type="http://schemas.openxmlformats.org/officeDocument/2006/relationships/image" Target="../media/image33.png"/><Relationship Id="rId6" Type="http://schemas.openxmlformats.org/officeDocument/2006/relationships/image" Target="../media/image40.png"/><Relationship Id="rId7" Type="http://schemas.openxmlformats.org/officeDocument/2006/relationships/image" Target="../media/image26.png"/><Relationship Id="rId8" Type="http://schemas.openxmlformats.org/officeDocument/2006/relationships/image" Target="../media/image24.png"/><Relationship Id="rId11" Type="http://schemas.openxmlformats.org/officeDocument/2006/relationships/image" Target="../media/image23.png"/><Relationship Id="rId10" Type="http://schemas.openxmlformats.org/officeDocument/2006/relationships/image" Target="../media/image25.png"/><Relationship Id="rId13" Type="http://schemas.openxmlformats.org/officeDocument/2006/relationships/image" Target="../media/image37.png"/><Relationship Id="rId12" Type="http://schemas.openxmlformats.org/officeDocument/2006/relationships/image" Target="../media/image27.png"/><Relationship Id="rId14"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5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image" Target="../media/image35.png"/><Relationship Id="rId4" Type="http://schemas.openxmlformats.org/officeDocument/2006/relationships/image" Target="../media/image36.png"/><Relationship Id="rId9" Type="http://schemas.openxmlformats.org/officeDocument/2006/relationships/image" Target="../media/image34.png"/><Relationship Id="rId5" Type="http://schemas.openxmlformats.org/officeDocument/2006/relationships/image" Target="../media/image33.png"/><Relationship Id="rId6" Type="http://schemas.openxmlformats.org/officeDocument/2006/relationships/image" Target="../media/image40.png"/><Relationship Id="rId7" Type="http://schemas.openxmlformats.org/officeDocument/2006/relationships/image" Target="../media/image26.png"/><Relationship Id="rId8" Type="http://schemas.openxmlformats.org/officeDocument/2006/relationships/image" Target="../media/image24.png"/><Relationship Id="rId11" Type="http://schemas.openxmlformats.org/officeDocument/2006/relationships/image" Target="../media/image23.png"/><Relationship Id="rId10" Type="http://schemas.openxmlformats.org/officeDocument/2006/relationships/image" Target="../media/image25.png"/><Relationship Id="rId13" Type="http://schemas.openxmlformats.org/officeDocument/2006/relationships/image" Target="../media/image37.png"/><Relationship Id="rId12" Type="http://schemas.openxmlformats.org/officeDocument/2006/relationships/image" Target="../media/image27.png"/><Relationship Id="rId14"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0"/>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7" name="Google Shape;437;p10"/>
          <p:cNvSpPr txBox="1"/>
          <p:nvPr>
            <p:ph idx="1" type="body"/>
          </p:nvPr>
        </p:nvSpPr>
        <p:spPr>
          <a:xfrm>
            <a:off x="2216560" y="754752"/>
            <a:ext cx="8229476" cy="7082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b="1" lang="en-US">
                <a:latin typeface="Rubik"/>
                <a:ea typeface="Rubik"/>
                <a:cs typeface="Rubik"/>
                <a:sym typeface="Rubik"/>
              </a:rPr>
              <a:t>El </a:t>
            </a:r>
            <a:r>
              <a:rPr b="1" lang="en-US">
                <a:latin typeface="Rubik"/>
                <a:ea typeface="Rubik"/>
                <a:cs typeface="Rubik"/>
                <a:sym typeface="Rubik"/>
              </a:rPr>
              <a:t>cursor</a:t>
            </a:r>
            <a:endParaRPr/>
          </a:p>
        </p:txBody>
      </p:sp>
      <p:sp>
        <p:nvSpPr>
          <p:cNvPr id="438" name="Google Shape;438;p10"/>
          <p:cNvSpPr txBox="1"/>
          <p:nvPr/>
        </p:nvSpPr>
        <p:spPr>
          <a:xfrm>
            <a:off x="2216559" y="3185729"/>
            <a:ext cx="7701163" cy="120032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strike="noStrike">
                <a:solidFill>
                  <a:srgbClr val="000000"/>
                </a:solidFill>
                <a:latin typeface="Calibri"/>
                <a:ea typeface="Calibri"/>
                <a:cs typeface="Calibri"/>
                <a:sym typeface="Calibri"/>
              </a:rPr>
              <a:t>Comunicar (v): </a:t>
            </a:r>
            <a:r>
              <a:rPr i="0" lang="en-US" sz="1800" u="none" strike="noStrike">
                <a:solidFill>
                  <a:srgbClr val="000000"/>
                </a:solidFill>
                <a:latin typeface="Calibri"/>
                <a:ea typeface="Calibri"/>
                <a:cs typeface="Calibri"/>
                <a:sym typeface="Calibri"/>
              </a:rPr>
              <a:t>dar información sobre algo a alguien hablando, escribiendo, con el lenguaje corporal, etc.</a:t>
            </a:r>
            <a:endParaRPr sz="2000">
              <a:solidFill>
                <a:schemeClr val="dk1"/>
              </a:solidFill>
              <a:latin typeface="Rubik Light"/>
              <a:ea typeface="Rubik Light"/>
              <a:cs typeface="Rubik Light"/>
              <a:sym typeface="Rubik Light"/>
            </a:endParaRPr>
          </a:p>
        </p:txBody>
      </p:sp>
      <p:sp>
        <p:nvSpPr>
          <p:cNvPr id="439" name="Google Shape;439;p10"/>
          <p:cNvSpPr txBox="1"/>
          <p:nvPr/>
        </p:nvSpPr>
        <p:spPr>
          <a:xfrm>
            <a:off x="2795826" y="1752803"/>
            <a:ext cx="3300174" cy="52322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2"/>
                </a:solidFill>
                <a:latin typeface="Rubik Light"/>
                <a:ea typeface="Rubik Light"/>
                <a:cs typeface="Rubik Light"/>
                <a:sym typeface="Rubik Light"/>
              </a:rPr>
              <a:t>Cambio de formas</a:t>
            </a:r>
            <a:endParaRPr/>
          </a:p>
        </p:txBody>
      </p:sp>
      <p:sp>
        <p:nvSpPr>
          <p:cNvPr id="440" name="Google Shape;440;p10"/>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01 - El cursor</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1"/>
          <p:cNvSpPr txBox="1"/>
          <p:nvPr>
            <p:ph idx="11" type="ftr"/>
          </p:nvPr>
        </p:nvSpPr>
        <p:spPr>
          <a:xfrm>
            <a:off x="7541342" y="6125556"/>
            <a:ext cx="3101258"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01 - El cursor</a:t>
            </a:r>
            <a:endParaRPr/>
          </a:p>
          <a:p>
            <a:pPr indent="0" lvl="0" marL="0" rtl="0" algn="l">
              <a:spcBef>
                <a:spcPts val="0"/>
              </a:spcBef>
              <a:spcAft>
                <a:spcPts val="0"/>
              </a:spcAft>
              <a:buNone/>
            </a:pPr>
            <a:r>
              <a:t/>
            </a:r>
            <a:endParaRPr/>
          </a:p>
        </p:txBody>
      </p:sp>
      <p:sp>
        <p:nvSpPr>
          <p:cNvPr id="446" name="Google Shape;446;p11"/>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lue mouse pointer hovering over the browser &quot;share this page&quot; button" id="447" name="Google Shape;447;p11"/>
          <p:cNvPicPr preferRelativeResize="0"/>
          <p:nvPr/>
        </p:nvPicPr>
        <p:blipFill rotWithShape="1">
          <a:blip r:embed="rId3">
            <a:alphaModFix/>
          </a:blip>
          <a:srcRect b="0" l="0" r="0" t="0"/>
          <a:stretch/>
        </p:blipFill>
        <p:spPr>
          <a:xfrm>
            <a:off x="5101866" y="998506"/>
            <a:ext cx="1988267" cy="3034725"/>
          </a:xfrm>
          <a:prstGeom prst="rect">
            <a:avLst/>
          </a:prstGeom>
          <a:noFill/>
          <a:ln>
            <a:noFill/>
          </a:ln>
        </p:spPr>
      </p:pic>
      <p:sp>
        <p:nvSpPr>
          <p:cNvPr id="448" name="Google Shape;448;p11"/>
          <p:cNvSpPr txBox="1"/>
          <p:nvPr/>
        </p:nvSpPr>
        <p:spPr>
          <a:xfrm>
            <a:off x="1633220" y="4936479"/>
            <a:ext cx="3497580" cy="40011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Rubik"/>
                <a:ea typeface="Rubik"/>
                <a:cs typeface="Rubik"/>
                <a:sym typeface="Rubik"/>
              </a:rPr>
              <a:t>F</a:t>
            </a:r>
            <a:r>
              <a:rPr b="1" i="0" lang="en-US" sz="2000" u="none" strike="noStrike">
                <a:solidFill>
                  <a:schemeClr val="dk1"/>
                </a:solidFill>
                <a:latin typeface="Rubik"/>
                <a:ea typeface="Rubik"/>
                <a:cs typeface="Rubik"/>
                <a:sym typeface="Rubik"/>
              </a:rPr>
              <a:t>lecha o puntero</a:t>
            </a:r>
            <a:endParaRPr b="1" sz="2000">
              <a:solidFill>
                <a:schemeClr val="dk1"/>
              </a:solidFill>
              <a:latin typeface="Rubik"/>
              <a:ea typeface="Rubik"/>
              <a:cs typeface="Rubik"/>
              <a:sym typeface="Rubik"/>
            </a:endParaRPr>
          </a:p>
        </p:txBody>
      </p:sp>
      <p:sp>
        <p:nvSpPr>
          <p:cNvPr id="449" name="Google Shape;449;p11"/>
          <p:cNvSpPr txBox="1"/>
          <p:nvPr/>
        </p:nvSpPr>
        <p:spPr>
          <a:xfrm>
            <a:off x="1633220" y="5389770"/>
            <a:ext cx="613156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ubik Light"/>
                <a:ea typeface="Rubik Light"/>
                <a:cs typeface="Rubik Light"/>
                <a:sym typeface="Rubik Light"/>
              </a:rPr>
              <a:t>Es la forma por defecto.</a:t>
            </a:r>
            <a:endParaRPr sz="1400">
              <a:solidFill>
                <a:schemeClr val="dk1"/>
              </a:solidFill>
              <a:latin typeface="Rubik Light"/>
              <a:ea typeface="Rubik Light"/>
              <a:cs typeface="Rubik Light"/>
              <a:sym typeface="Rubik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12"/>
          <p:cNvSpPr txBox="1"/>
          <p:nvPr>
            <p:ph idx="11" type="ftr"/>
          </p:nvPr>
        </p:nvSpPr>
        <p:spPr>
          <a:xfrm>
            <a:off x="7570839" y="6125556"/>
            <a:ext cx="3071761"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01 - El cursor</a:t>
            </a:r>
            <a:endParaRPr/>
          </a:p>
          <a:p>
            <a:pPr indent="0" lvl="0" marL="0" rtl="0" algn="l">
              <a:spcBef>
                <a:spcPts val="0"/>
              </a:spcBef>
              <a:spcAft>
                <a:spcPts val="0"/>
              </a:spcAft>
              <a:buNone/>
            </a:pPr>
            <a:r>
              <a:t/>
            </a:r>
            <a:endParaRPr/>
          </a:p>
        </p:txBody>
      </p:sp>
      <p:sp>
        <p:nvSpPr>
          <p:cNvPr id="455" name="Google Shape;455;p12"/>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56" name="Google Shape;456;p12"/>
          <p:cNvPicPr preferRelativeResize="0"/>
          <p:nvPr/>
        </p:nvPicPr>
        <p:blipFill rotWithShape="1">
          <a:blip r:embed="rId3">
            <a:alphaModFix/>
          </a:blip>
          <a:srcRect b="0" l="0" r="0" t="0"/>
          <a:stretch/>
        </p:blipFill>
        <p:spPr>
          <a:xfrm>
            <a:off x="5566210" y="1621236"/>
            <a:ext cx="1059580" cy="2367147"/>
          </a:xfrm>
          <a:prstGeom prst="rect">
            <a:avLst/>
          </a:prstGeom>
          <a:noFill/>
          <a:ln>
            <a:noFill/>
          </a:ln>
        </p:spPr>
      </p:pic>
      <p:sp>
        <p:nvSpPr>
          <p:cNvPr id="457" name="Google Shape;457;p12"/>
          <p:cNvSpPr txBox="1"/>
          <p:nvPr/>
        </p:nvSpPr>
        <p:spPr>
          <a:xfrm>
            <a:off x="1633220" y="4936479"/>
            <a:ext cx="3497580" cy="40011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strike="noStrike">
                <a:solidFill>
                  <a:schemeClr val="dk1"/>
                </a:solidFill>
                <a:latin typeface="Rubik"/>
                <a:ea typeface="Rubik"/>
                <a:cs typeface="Rubik"/>
                <a:sym typeface="Rubik"/>
              </a:rPr>
              <a:t> Se llama </a:t>
            </a:r>
            <a:r>
              <a:rPr b="1" lang="en-US" sz="2000">
                <a:solidFill>
                  <a:schemeClr val="dk1"/>
                </a:solidFill>
                <a:latin typeface="Rubik"/>
                <a:ea typeface="Rubik"/>
                <a:cs typeface="Rubik"/>
                <a:sym typeface="Rubik"/>
              </a:rPr>
              <a:t>cursor.</a:t>
            </a:r>
            <a:endParaRPr b="1" sz="2000">
              <a:solidFill>
                <a:schemeClr val="dk1"/>
              </a:solidFill>
              <a:latin typeface="Rubik"/>
              <a:ea typeface="Rubik"/>
              <a:cs typeface="Rubik"/>
              <a:sym typeface="Rubik"/>
            </a:endParaRPr>
          </a:p>
        </p:txBody>
      </p:sp>
      <p:sp>
        <p:nvSpPr>
          <p:cNvPr id="458" name="Google Shape;458;p12"/>
          <p:cNvSpPr txBox="1"/>
          <p:nvPr/>
        </p:nvSpPr>
        <p:spPr>
          <a:xfrm>
            <a:off x="1633220" y="5389770"/>
            <a:ext cx="900938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Rubik Light"/>
                <a:ea typeface="Rubik Light"/>
                <a:cs typeface="Rubik Light"/>
                <a:sym typeface="Rubik Light"/>
              </a:rPr>
              <a:t>Es</a:t>
            </a:r>
            <a:r>
              <a:rPr lang="en-US" sz="1400">
                <a:solidFill>
                  <a:schemeClr val="dk1"/>
                </a:solidFill>
                <a:latin typeface="Rubik Light"/>
                <a:ea typeface="Rubik Light"/>
                <a:cs typeface="Rubik Light"/>
                <a:sym typeface="Rubik Light"/>
              </a:rPr>
              <a:t> la forma que tiene el ordenador de decirte: "Este es un lugar donde puedes </a:t>
            </a:r>
            <a:r>
              <a:rPr lang="en-US">
                <a:solidFill>
                  <a:schemeClr val="dk1"/>
                </a:solidFill>
                <a:latin typeface="Rubik Light"/>
                <a:ea typeface="Rubik Light"/>
                <a:cs typeface="Rubik Light"/>
                <a:sym typeface="Rubik Light"/>
              </a:rPr>
              <a:t>escribir.</a:t>
            </a:r>
            <a:endParaRPr sz="1400">
              <a:solidFill>
                <a:schemeClr val="dk1"/>
              </a:solidFill>
              <a:latin typeface="Rubik Light"/>
              <a:ea typeface="Rubik Light"/>
              <a:cs typeface="Rubik Light"/>
              <a:sym typeface="Rubik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3"/>
          <p:cNvSpPr txBox="1"/>
          <p:nvPr>
            <p:ph idx="11" type="ftr"/>
          </p:nvPr>
        </p:nvSpPr>
        <p:spPr>
          <a:xfrm>
            <a:off x="7511845" y="6125556"/>
            <a:ext cx="3130755"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01 - El cursor</a:t>
            </a:r>
            <a:endParaRPr/>
          </a:p>
          <a:p>
            <a:pPr indent="0" lvl="0" marL="0" rtl="0" algn="l">
              <a:spcBef>
                <a:spcPts val="0"/>
              </a:spcBef>
              <a:spcAft>
                <a:spcPts val="0"/>
              </a:spcAft>
              <a:buNone/>
            </a:pPr>
            <a:r>
              <a:t/>
            </a:r>
            <a:endParaRPr/>
          </a:p>
        </p:txBody>
      </p:sp>
      <p:sp>
        <p:nvSpPr>
          <p:cNvPr id="464" name="Google Shape;464;p13"/>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65" name="Google Shape;465;p13"/>
          <p:cNvPicPr preferRelativeResize="0"/>
          <p:nvPr/>
        </p:nvPicPr>
        <p:blipFill rotWithShape="1">
          <a:blip r:embed="rId3">
            <a:alphaModFix/>
          </a:blip>
          <a:srcRect b="0" l="0" r="0" t="0"/>
          <a:stretch/>
        </p:blipFill>
        <p:spPr>
          <a:xfrm>
            <a:off x="4699000" y="934350"/>
            <a:ext cx="2329010" cy="3077496"/>
          </a:xfrm>
          <a:prstGeom prst="rect">
            <a:avLst/>
          </a:prstGeom>
          <a:noFill/>
          <a:ln>
            <a:noFill/>
          </a:ln>
        </p:spPr>
      </p:pic>
      <p:sp>
        <p:nvSpPr>
          <p:cNvPr id="466" name="Google Shape;466;p13"/>
          <p:cNvSpPr txBox="1"/>
          <p:nvPr/>
        </p:nvSpPr>
        <p:spPr>
          <a:xfrm>
            <a:off x="1633227" y="4550400"/>
            <a:ext cx="4599600" cy="4002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Rubik"/>
                <a:ea typeface="Rubik"/>
                <a:cs typeface="Rubik"/>
                <a:sym typeface="Rubik"/>
              </a:rPr>
              <a:t>Este cursor se llama </a:t>
            </a:r>
            <a:r>
              <a:rPr b="1" lang="en-US" sz="2000">
                <a:solidFill>
                  <a:schemeClr val="dk1"/>
                </a:solidFill>
                <a:latin typeface="Rubik"/>
                <a:ea typeface="Rubik"/>
                <a:cs typeface="Rubik"/>
                <a:sym typeface="Rubik"/>
              </a:rPr>
              <a:t>mano.</a:t>
            </a:r>
            <a:endParaRPr b="1" sz="2000">
              <a:solidFill>
                <a:schemeClr val="dk1"/>
              </a:solidFill>
              <a:latin typeface="Rubik"/>
              <a:ea typeface="Rubik"/>
              <a:cs typeface="Rubik"/>
              <a:sym typeface="Rubik"/>
            </a:endParaRPr>
          </a:p>
        </p:txBody>
      </p:sp>
      <p:sp>
        <p:nvSpPr>
          <p:cNvPr id="467" name="Google Shape;467;p13"/>
          <p:cNvSpPr txBox="1"/>
          <p:nvPr/>
        </p:nvSpPr>
        <p:spPr>
          <a:xfrm>
            <a:off x="1633220" y="5003691"/>
            <a:ext cx="99747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Rubik Light"/>
                <a:ea typeface="Rubik Light"/>
                <a:cs typeface="Rubik Light"/>
                <a:sym typeface="Rubik Light"/>
              </a:rPr>
              <a:t>C</a:t>
            </a:r>
            <a:r>
              <a:rPr lang="en-US" sz="1400">
                <a:solidFill>
                  <a:schemeClr val="dk1"/>
                </a:solidFill>
                <a:latin typeface="Rubik Light"/>
                <a:ea typeface="Rubik Light"/>
                <a:cs typeface="Rubik Light"/>
                <a:sym typeface="Rubik Light"/>
              </a:rPr>
              <a:t>uando el cursor cambia de la flecha a la mano, el ordenador te está diciendo que te enviará automáticamente a un nuevo lugar si presionas el ratón [si haces clic]. </a:t>
            </a:r>
            <a:endParaRPr sz="1400">
              <a:solidFill>
                <a:schemeClr val="dk1"/>
              </a:solidFill>
              <a:latin typeface="Rubik Light"/>
              <a:ea typeface="Rubik Light"/>
              <a:cs typeface="Rubik Light"/>
              <a:sym typeface="Rubik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4"/>
          <p:cNvSpPr txBox="1"/>
          <p:nvPr>
            <p:ph idx="11" type="ftr"/>
          </p:nvPr>
        </p:nvSpPr>
        <p:spPr>
          <a:xfrm>
            <a:off x="7543002" y="6125556"/>
            <a:ext cx="3099598"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01 - El cursor</a:t>
            </a:r>
            <a:endParaRPr/>
          </a:p>
          <a:p>
            <a:pPr indent="0" lvl="0" marL="0" rtl="0" algn="l">
              <a:spcBef>
                <a:spcPts val="0"/>
              </a:spcBef>
              <a:spcAft>
                <a:spcPts val="0"/>
              </a:spcAft>
              <a:buNone/>
            </a:pPr>
            <a:r>
              <a:t/>
            </a:r>
            <a:endParaRPr/>
          </a:p>
        </p:txBody>
      </p:sp>
      <p:sp>
        <p:nvSpPr>
          <p:cNvPr id="473" name="Google Shape;473;p14"/>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74" name="Google Shape;474;p14"/>
          <p:cNvPicPr preferRelativeResize="0"/>
          <p:nvPr/>
        </p:nvPicPr>
        <p:blipFill rotWithShape="1">
          <a:blip r:embed="rId3">
            <a:alphaModFix/>
          </a:blip>
          <a:srcRect b="0" l="0" r="0" t="0"/>
          <a:stretch/>
        </p:blipFill>
        <p:spPr>
          <a:xfrm>
            <a:off x="3802880" y="978671"/>
            <a:ext cx="1729743" cy="3051073"/>
          </a:xfrm>
          <a:prstGeom prst="rect">
            <a:avLst/>
          </a:prstGeom>
          <a:noFill/>
          <a:ln>
            <a:noFill/>
          </a:ln>
        </p:spPr>
      </p:pic>
      <p:pic>
        <p:nvPicPr>
          <p:cNvPr id="475" name="Google Shape;475;p14"/>
          <p:cNvPicPr preferRelativeResize="0"/>
          <p:nvPr/>
        </p:nvPicPr>
        <p:blipFill rotWithShape="1">
          <a:blip r:embed="rId4">
            <a:alphaModFix/>
          </a:blip>
          <a:srcRect b="0" l="0" r="0" t="0"/>
          <a:stretch/>
        </p:blipFill>
        <p:spPr>
          <a:xfrm>
            <a:off x="7524249" y="1994251"/>
            <a:ext cx="1568552" cy="1568552"/>
          </a:xfrm>
          <a:prstGeom prst="rect">
            <a:avLst/>
          </a:prstGeom>
          <a:noFill/>
          <a:ln>
            <a:noFill/>
          </a:ln>
        </p:spPr>
      </p:pic>
      <p:sp>
        <p:nvSpPr>
          <p:cNvPr id="476" name="Google Shape;476;p14"/>
          <p:cNvSpPr txBox="1"/>
          <p:nvPr/>
        </p:nvSpPr>
        <p:spPr>
          <a:xfrm>
            <a:off x="1760220" y="4770804"/>
            <a:ext cx="3497580" cy="40011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Rubik"/>
                <a:ea typeface="Rubik"/>
                <a:cs typeface="Rubik"/>
                <a:sym typeface="Rubik"/>
              </a:rPr>
              <a:t>C</a:t>
            </a:r>
            <a:r>
              <a:rPr b="1" i="0" lang="en-US" sz="2000" u="none" strike="noStrike">
                <a:solidFill>
                  <a:schemeClr val="dk1"/>
                </a:solidFill>
                <a:latin typeface="Rubik"/>
                <a:ea typeface="Rubik"/>
                <a:cs typeface="Rubik"/>
                <a:sym typeface="Rubik"/>
              </a:rPr>
              <a:t>argando</a:t>
            </a:r>
            <a:endParaRPr b="1" sz="2000">
              <a:solidFill>
                <a:schemeClr val="dk1"/>
              </a:solidFill>
              <a:latin typeface="Rubik"/>
              <a:ea typeface="Rubik"/>
              <a:cs typeface="Rubik"/>
              <a:sym typeface="Rubik"/>
            </a:endParaRPr>
          </a:p>
        </p:txBody>
      </p:sp>
      <p:sp>
        <p:nvSpPr>
          <p:cNvPr id="477" name="Google Shape;477;p14"/>
          <p:cNvSpPr txBox="1"/>
          <p:nvPr/>
        </p:nvSpPr>
        <p:spPr>
          <a:xfrm>
            <a:off x="1633220" y="5186570"/>
            <a:ext cx="972058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ubik Light"/>
                <a:ea typeface="Rubik Light"/>
                <a:cs typeface="Rubik Light"/>
                <a:sym typeface="Rubik Light"/>
              </a:rPr>
              <a:t>Cuando vea</a:t>
            </a:r>
            <a:r>
              <a:rPr lang="en-US">
                <a:solidFill>
                  <a:schemeClr val="dk1"/>
                </a:solidFill>
                <a:latin typeface="Rubik Light"/>
                <a:ea typeface="Rubik Light"/>
                <a:cs typeface="Rubik Light"/>
                <a:sym typeface="Rubik Light"/>
              </a:rPr>
              <a:t> </a:t>
            </a:r>
            <a:r>
              <a:rPr lang="en-US" sz="1400">
                <a:solidFill>
                  <a:schemeClr val="dk1"/>
                </a:solidFill>
                <a:latin typeface="Rubik Light"/>
                <a:ea typeface="Rubik Light"/>
                <a:cs typeface="Rubik Light"/>
                <a:sym typeface="Rubik Light"/>
              </a:rPr>
              <a:t>alguna de estas formas, lo mejor que puede hacer es esperar a que el ordenador termine de cargarse. </a:t>
            </a:r>
            <a:endParaRPr sz="1400">
              <a:solidFill>
                <a:schemeClr val="dk1"/>
              </a:solidFill>
              <a:latin typeface="Rubik Light"/>
              <a:ea typeface="Rubik Light"/>
              <a:cs typeface="Rubik Light"/>
              <a:sym typeface="Rubik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15"/>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4" name="Google Shape;484;p15"/>
          <p:cNvSpPr txBox="1"/>
          <p:nvPr>
            <p:ph idx="2" type="body"/>
          </p:nvPr>
        </p:nvSpPr>
        <p:spPr>
          <a:xfrm>
            <a:off x="1094122" y="262314"/>
            <a:ext cx="9082388"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Evaluación:</a:t>
            </a:r>
            <a:endParaRPr/>
          </a:p>
        </p:txBody>
      </p:sp>
      <p:sp>
        <p:nvSpPr>
          <p:cNvPr id="485" name="Google Shape;485;p15"/>
          <p:cNvSpPr txBox="1"/>
          <p:nvPr/>
        </p:nvSpPr>
        <p:spPr>
          <a:xfrm>
            <a:off x="4120527" y="2823845"/>
            <a:ext cx="7332138" cy="60515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Noto Sans Symbols"/>
              <a:buNone/>
            </a:pPr>
            <a:r>
              <a:rPr b="1" lang="en-US" sz="3100">
                <a:latin typeface="Calibri"/>
                <a:ea typeface="Calibri"/>
                <a:cs typeface="Calibri"/>
                <a:sym typeface="Calibri"/>
              </a:rPr>
              <a:t>Actividad </a:t>
            </a:r>
            <a:endParaRPr b="1" sz="3300">
              <a:solidFill>
                <a:schemeClr val="dk1"/>
              </a:solidFill>
              <a:latin typeface="Rubik"/>
              <a:ea typeface="Rubik"/>
              <a:cs typeface="Rubik"/>
              <a:sym typeface="Rubik"/>
            </a:endParaRPr>
          </a:p>
        </p:txBody>
      </p:sp>
      <p:grpSp>
        <p:nvGrpSpPr>
          <p:cNvPr id="486" name="Google Shape;486;p15"/>
          <p:cNvGrpSpPr/>
          <p:nvPr/>
        </p:nvGrpSpPr>
        <p:grpSpPr>
          <a:xfrm>
            <a:off x="2305632" y="2273127"/>
            <a:ext cx="1397996" cy="1696720"/>
            <a:chOff x="4711290" y="1942774"/>
            <a:chExt cx="1950967" cy="2367850"/>
          </a:xfrm>
        </p:grpSpPr>
        <p:sp>
          <p:nvSpPr>
            <p:cNvPr id="487" name="Google Shape;487;p15"/>
            <p:cNvSpPr/>
            <p:nvPr/>
          </p:nvSpPr>
          <p:spPr>
            <a:xfrm>
              <a:off x="4711290" y="1942774"/>
              <a:ext cx="1950967" cy="2367850"/>
            </a:xfrm>
            <a:custGeom>
              <a:rect b="b" l="l" r="r" t="t"/>
              <a:pathLst>
                <a:path extrusionOk="0" h="2367850" w="1950967">
                  <a:moveTo>
                    <a:pt x="1797197" y="195817"/>
                  </a:moveTo>
                  <a:cubicBezTo>
                    <a:pt x="1797197" y="305437"/>
                    <a:pt x="1796978" y="415058"/>
                    <a:pt x="1797284" y="524678"/>
                  </a:cubicBezTo>
                  <a:cubicBezTo>
                    <a:pt x="1797437" y="577838"/>
                    <a:pt x="1797765" y="631020"/>
                    <a:pt x="1799535" y="684136"/>
                  </a:cubicBezTo>
                  <a:cubicBezTo>
                    <a:pt x="1802858" y="784139"/>
                    <a:pt x="1806552" y="884142"/>
                    <a:pt x="1811514" y="984079"/>
                  </a:cubicBezTo>
                  <a:cubicBezTo>
                    <a:pt x="1814727" y="1048759"/>
                    <a:pt x="1819383" y="1113416"/>
                    <a:pt x="1825328" y="1177899"/>
                  </a:cubicBezTo>
                  <a:cubicBezTo>
                    <a:pt x="1832651" y="1257224"/>
                    <a:pt x="1841220" y="1336461"/>
                    <a:pt x="1850750" y="1415567"/>
                  </a:cubicBezTo>
                  <a:cubicBezTo>
                    <a:pt x="1859275" y="1486323"/>
                    <a:pt x="1869177" y="1556926"/>
                    <a:pt x="1879647" y="1627420"/>
                  </a:cubicBezTo>
                  <a:cubicBezTo>
                    <a:pt x="1890817" y="1702570"/>
                    <a:pt x="1903364" y="1777501"/>
                    <a:pt x="1915276" y="1852541"/>
                  </a:cubicBezTo>
                  <a:cubicBezTo>
                    <a:pt x="1925266" y="1915384"/>
                    <a:pt x="1935168" y="1978206"/>
                    <a:pt x="1945157" y="2041049"/>
                  </a:cubicBezTo>
                  <a:cubicBezTo>
                    <a:pt x="1946687" y="2050732"/>
                    <a:pt x="1948567" y="2060394"/>
                    <a:pt x="1950097" y="2070077"/>
                  </a:cubicBezTo>
                  <a:cubicBezTo>
                    <a:pt x="1955234" y="2102406"/>
                    <a:pt x="1937310" y="2128811"/>
                    <a:pt x="1905221" y="2133555"/>
                  </a:cubicBezTo>
                  <a:cubicBezTo>
                    <a:pt x="1850903" y="2141577"/>
                    <a:pt x="1796410" y="2148506"/>
                    <a:pt x="1741982" y="2155807"/>
                  </a:cubicBezTo>
                  <a:cubicBezTo>
                    <a:pt x="1678898" y="2164288"/>
                    <a:pt x="1615814" y="2172681"/>
                    <a:pt x="1552709" y="2181075"/>
                  </a:cubicBezTo>
                  <a:cubicBezTo>
                    <a:pt x="1484204" y="2190190"/>
                    <a:pt x="1415699" y="2199218"/>
                    <a:pt x="1347195" y="2208376"/>
                  </a:cubicBezTo>
                  <a:cubicBezTo>
                    <a:pt x="1284483" y="2216770"/>
                    <a:pt x="1221792" y="2225295"/>
                    <a:pt x="1159080" y="2233710"/>
                  </a:cubicBezTo>
                  <a:cubicBezTo>
                    <a:pt x="1097089" y="2242016"/>
                    <a:pt x="1035076" y="2250213"/>
                    <a:pt x="973086" y="2258520"/>
                  </a:cubicBezTo>
                  <a:cubicBezTo>
                    <a:pt x="903882" y="2267788"/>
                    <a:pt x="834699" y="2277187"/>
                    <a:pt x="765495" y="2286455"/>
                  </a:cubicBezTo>
                  <a:cubicBezTo>
                    <a:pt x="703504" y="2294740"/>
                    <a:pt x="641492" y="2302827"/>
                    <a:pt x="579501" y="2311199"/>
                  </a:cubicBezTo>
                  <a:cubicBezTo>
                    <a:pt x="506712" y="2321013"/>
                    <a:pt x="433945" y="2331090"/>
                    <a:pt x="361156" y="2340970"/>
                  </a:cubicBezTo>
                  <a:cubicBezTo>
                    <a:pt x="295930" y="2349823"/>
                    <a:pt x="230748" y="2358960"/>
                    <a:pt x="165456" y="2367244"/>
                  </a:cubicBezTo>
                  <a:cubicBezTo>
                    <a:pt x="120581" y="2372949"/>
                    <a:pt x="80120" y="2337669"/>
                    <a:pt x="76033" y="2292597"/>
                  </a:cubicBezTo>
                  <a:cubicBezTo>
                    <a:pt x="71814" y="2245885"/>
                    <a:pt x="65584" y="2199327"/>
                    <a:pt x="60164" y="2152725"/>
                  </a:cubicBezTo>
                  <a:cubicBezTo>
                    <a:pt x="53256" y="2093466"/>
                    <a:pt x="45562" y="2034273"/>
                    <a:pt x="39529" y="1974927"/>
                  </a:cubicBezTo>
                  <a:cubicBezTo>
                    <a:pt x="32381" y="1904717"/>
                    <a:pt x="25955" y="1834399"/>
                    <a:pt x="20490" y="1764036"/>
                  </a:cubicBezTo>
                  <a:cubicBezTo>
                    <a:pt x="16119" y="1707816"/>
                    <a:pt x="12840" y="1651464"/>
                    <a:pt x="10523" y="1595135"/>
                  </a:cubicBezTo>
                  <a:cubicBezTo>
                    <a:pt x="6872" y="1507132"/>
                    <a:pt x="3462" y="1419108"/>
                    <a:pt x="1758" y="1331062"/>
                  </a:cubicBezTo>
                  <a:cubicBezTo>
                    <a:pt x="140" y="1247693"/>
                    <a:pt x="-822" y="1164237"/>
                    <a:pt x="949" y="1080891"/>
                  </a:cubicBezTo>
                  <a:cubicBezTo>
                    <a:pt x="3156" y="976123"/>
                    <a:pt x="7747" y="871399"/>
                    <a:pt x="12665" y="766718"/>
                  </a:cubicBezTo>
                  <a:cubicBezTo>
                    <a:pt x="16097" y="693295"/>
                    <a:pt x="21649" y="619960"/>
                    <a:pt x="26501" y="546624"/>
                  </a:cubicBezTo>
                  <a:cubicBezTo>
                    <a:pt x="28381" y="518318"/>
                    <a:pt x="30895" y="490033"/>
                    <a:pt x="33125" y="461748"/>
                  </a:cubicBezTo>
                  <a:cubicBezTo>
                    <a:pt x="34676" y="442031"/>
                    <a:pt x="45256" y="427779"/>
                    <a:pt x="58983" y="414183"/>
                  </a:cubicBezTo>
                  <a:cubicBezTo>
                    <a:pt x="121630" y="352171"/>
                    <a:pt x="183489" y="289393"/>
                    <a:pt x="245830" y="227052"/>
                  </a:cubicBezTo>
                  <a:cubicBezTo>
                    <a:pt x="312542" y="160340"/>
                    <a:pt x="379517" y="93912"/>
                    <a:pt x="446251" y="27222"/>
                  </a:cubicBezTo>
                  <a:cubicBezTo>
                    <a:pt x="467913" y="5604"/>
                    <a:pt x="494187" y="-1085"/>
                    <a:pt x="524002" y="139"/>
                  </a:cubicBezTo>
                  <a:cubicBezTo>
                    <a:pt x="597097" y="3155"/>
                    <a:pt x="670214" y="5385"/>
                    <a:pt x="743331" y="8008"/>
                  </a:cubicBezTo>
                  <a:cubicBezTo>
                    <a:pt x="823333" y="10871"/>
                    <a:pt x="903357" y="13757"/>
                    <a:pt x="983359" y="16708"/>
                  </a:cubicBezTo>
                  <a:cubicBezTo>
                    <a:pt x="1060826" y="19571"/>
                    <a:pt x="1138293" y="22566"/>
                    <a:pt x="1215759" y="25451"/>
                  </a:cubicBezTo>
                  <a:cubicBezTo>
                    <a:pt x="1315412" y="29145"/>
                    <a:pt x="1415065" y="32752"/>
                    <a:pt x="1514719" y="36468"/>
                  </a:cubicBezTo>
                  <a:cubicBezTo>
                    <a:pt x="1590721" y="39309"/>
                    <a:pt x="1666723" y="42238"/>
                    <a:pt x="1742725" y="45189"/>
                  </a:cubicBezTo>
                  <a:cubicBezTo>
                    <a:pt x="1756933" y="45736"/>
                    <a:pt x="1770857" y="46370"/>
                    <a:pt x="1782398" y="57059"/>
                  </a:cubicBezTo>
                  <a:cubicBezTo>
                    <a:pt x="1794748" y="68512"/>
                    <a:pt x="1798202" y="83005"/>
                    <a:pt x="1798399" y="98546"/>
                  </a:cubicBezTo>
                  <a:cubicBezTo>
                    <a:pt x="1798814" y="130962"/>
                    <a:pt x="1798530" y="163379"/>
                    <a:pt x="1798530" y="195795"/>
                  </a:cubicBezTo>
                  <a:lnTo>
                    <a:pt x="1797197" y="195795"/>
                  </a:lnTo>
                  <a:close/>
                  <a:moveTo>
                    <a:pt x="1832586" y="2031781"/>
                  </a:moveTo>
                  <a:cubicBezTo>
                    <a:pt x="1707008" y="1411020"/>
                    <a:pt x="1672734" y="784620"/>
                    <a:pt x="1688800" y="153892"/>
                  </a:cubicBezTo>
                  <a:cubicBezTo>
                    <a:pt x="1313686" y="138897"/>
                    <a:pt x="940363" y="123968"/>
                    <a:pt x="566254" y="108994"/>
                  </a:cubicBezTo>
                  <a:cubicBezTo>
                    <a:pt x="566254" y="115967"/>
                    <a:pt x="566036" y="121345"/>
                    <a:pt x="566298" y="126678"/>
                  </a:cubicBezTo>
                  <a:cubicBezTo>
                    <a:pt x="568112" y="166657"/>
                    <a:pt x="570145" y="206637"/>
                    <a:pt x="571872" y="246616"/>
                  </a:cubicBezTo>
                  <a:cubicBezTo>
                    <a:pt x="575173" y="322596"/>
                    <a:pt x="578233" y="398598"/>
                    <a:pt x="581599" y="474579"/>
                  </a:cubicBezTo>
                  <a:cubicBezTo>
                    <a:pt x="583370" y="514514"/>
                    <a:pt x="561883" y="537487"/>
                    <a:pt x="521772" y="536023"/>
                  </a:cubicBezTo>
                  <a:cubicBezTo>
                    <a:pt x="466514" y="534012"/>
                    <a:pt x="411277" y="530733"/>
                    <a:pt x="356041" y="528219"/>
                  </a:cubicBezTo>
                  <a:cubicBezTo>
                    <a:pt x="304411" y="525859"/>
                    <a:pt x="252781" y="523542"/>
                    <a:pt x="201151" y="521684"/>
                  </a:cubicBezTo>
                  <a:cubicBezTo>
                    <a:pt x="181282" y="520962"/>
                    <a:pt x="161369" y="521574"/>
                    <a:pt x="140712" y="521574"/>
                  </a:cubicBezTo>
                  <a:cubicBezTo>
                    <a:pt x="90853" y="1099711"/>
                    <a:pt x="103968" y="1675618"/>
                    <a:pt x="183708" y="2251197"/>
                  </a:cubicBezTo>
                  <a:cubicBezTo>
                    <a:pt x="733778" y="2177993"/>
                    <a:pt x="1282581" y="2104964"/>
                    <a:pt x="1832586" y="2031781"/>
                  </a:cubicBezTo>
                  <a:close/>
                  <a:moveTo>
                    <a:pt x="232496" y="412653"/>
                  </a:moveTo>
                  <a:cubicBezTo>
                    <a:pt x="310772" y="416085"/>
                    <a:pt x="389594" y="419561"/>
                    <a:pt x="468962" y="423036"/>
                  </a:cubicBezTo>
                  <a:cubicBezTo>
                    <a:pt x="465028" y="343231"/>
                    <a:pt x="461202" y="265392"/>
                    <a:pt x="457246" y="184800"/>
                  </a:cubicBezTo>
                  <a:cubicBezTo>
                    <a:pt x="381003" y="262092"/>
                    <a:pt x="307034" y="337088"/>
                    <a:pt x="232496" y="4126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488" name="Google Shape;488;p15"/>
            <p:cNvSpPr/>
            <p:nvPr/>
          </p:nvSpPr>
          <p:spPr>
            <a:xfrm>
              <a:off x="4822638" y="2051746"/>
              <a:ext cx="1721258" cy="2142202"/>
            </a:xfrm>
            <a:custGeom>
              <a:rect b="b" l="l" r="r" t="t"/>
              <a:pathLst>
                <a:path extrusionOk="0" h="2142202" w="1721258">
                  <a:moveTo>
                    <a:pt x="1721237" y="1922787"/>
                  </a:moveTo>
                  <a:cubicBezTo>
                    <a:pt x="1171254" y="1995969"/>
                    <a:pt x="622430" y="2068998"/>
                    <a:pt x="72359" y="2142203"/>
                  </a:cubicBezTo>
                  <a:cubicBezTo>
                    <a:pt x="-7359" y="1566624"/>
                    <a:pt x="-20474" y="990717"/>
                    <a:pt x="29385" y="412580"/>
                  </a:cubicBezTo>
                  <a:cubicBezTo>
                    <a:pt x="50020" y="412580"/>
                    <a:pt x="69933" y="411990"/>
                    <a:pt x="89824" y="412689"/>
                  </a:cubicBezTo>
                  <a:cubicBezTo>
                    <a:pt x="141476" y="414547"/>
                    <a:pt x="193106" y="416864"/>
                    <a:pt x="244714" y="419225"/>
                  </a:cubicBezTo>
                  <a:cubicBezTo>
                    <a:pt x="299972" y="421739"/>
                    <a:pt x="355187" y="425017"/>
                    <a:pt x="410445" y="427028"/>
                  </a:cubicBezTo>
                  <a:cubicBezTo>
                    <a:pt x="450556" y="428493"/>
                    <a:pt x="472043" y="405520"/>
                    <a:pt x="470272" y="365584"/>
                  </a:cubicBezTo>
                  <a:cubicBezTo>
                    <a:pt x="466906" y="289604"/>
                    <a:pt x="463846" y="213602"/>
                    <a:pt x="460545" y="137621"/>
                  </a:cubicBezTo>
                  <a:cubicBezTo>
                    <a:pt x="458796" y="97642"/>
                    <a:pt x="456785" y="57663"/>
                    <a:pt x="454971" y="17684"/>
                  </a:cubicBezTo>
                  <a:cubicBezTo>
                    <a:pt x="454731" y="12328"/>
                    <a:pt x="454927" y="6973"/>
                    <a:pt x="454927" y="0"/>
                  </a:cubicBezTo>
                  <a:cubicBezTo>
                    <a:pt x="829058" y="14951"/>
                    <a:pt x="1202359" y="29881"/>
                    <a:pt x="1577473" y="44897"/>
                  </a:cubicBezTo>
                  <a:cubicBezTo>
                    <a:pt x="1561407" y="675626"/>
                    <a:pt x="1595681" y="1302026"/>
                    <a:pt x="1721259" y="192278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489" name="Google Shape;489;p15"/>
            <p:cNvSpPr/>
            <p:nvPr/>
          </p:nvSpPr>
          <p:spPr>
            <a:xfrm>
              <a:off x="4943786" y="2127574"/>
              <a:ext cx="236465" cy="238236"/>
            </a:xfrm>
            <a:custGeom>
              <a:rect b="b" l="l" r="r" t="t"/>
              <a:pathLst>
                <a:path extrusionOk="0" h="238236" w="236465">
                  <a:moveTo>
                    <a:pt x="0" y="227853"/>
                  </a:moveTo>
                  <a:cubicBezTo>
                    <a:pt x="74538" y="152288"/>
                    <a:pt x="148507" y="77292"/>
                    <a:pt x="224750" y="0"/>
                  </a:cubicBezTo>
                  <a:cubicBezTo>
                    <a:pt x="228728" y="80592"/>
                    <a:pt x="232553" y="158409"/>
                    <a:pt x="236466" y="238236"/>
                  </a:cubicBezTo>
                  <a:cubicBezTo>
                    <a:pt x="157097" y="234761"/>
                    <a:pt x="78275" y="231285"/>
                    <a:pt x="0" y="22785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sp>
        <p:nvSpPr>
          <p:cNvPr id="490" name="Google Shape;490;p15"/>
          <p:cNvSpPr txBox="1"/>
          <p:nvPr>
            <p:ph idx="11" type="ftr"/>
          </p:nvPr>
        </p:nvSpPr>
        <p:spPr>
          <a:xfrm>
            <a:off x="7599044" y="6125556"/>
            <a:ext cx="30435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03 – The Computer Mouse</a:t>
            </a:r>
            <a:endParaRPr/>
          </a:p>
          <a:p>
            <a:pPr indent="0" lvl="0" marL="0" rtl="0" algn="l">
              <a:spcBef>
                <a:spcPts val="0"/>
              </a:spcBef>
              <a:spcAft>
                <a:spcPts val="0"/>
              </a:spcAft>
              <a:buNone/>
            </a:pPr>
            <a:r>
              <a:rPr lang="en-US"/>
              <a:t>LESSON 01 – The Cursor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6"/>
          <p:cNvSpPr txBox="1"/>
          <p:nvPr>
            <p:ph idx="11" type="ftr"/>
          </p:nvPr>
        </p:nvSpPr>
        <p:spPr>
          <a:xfrm>
            <a:off x="7548881" y="6126163"/>
            <a:ext cx="3093720" cy="6048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03 – The Computer Mouse</a:t>
            </a:r>
            <a:endParaRPr/>
          </a:p>
          <a:p>
            <a:pPr indent="0" lvl="0" marL="0" rtl="0" algn="l">
              <a:spcBef>
                <a:spcPts val="0"/>
              </a:spcBef>
              <a:spcAft>
                <a:spcPts val="0"/>
              </a:spcAft>
              <a:buNone/>
            </a:pPr>
            <a:r>
              <a:rPr lang="en-US"/>
              <a:t>LESSON 01 – The Cursor</a:t>
            </a:r>
            <a:endParaRPr/>
          </a:p>
        </p:txBody>
      </p:sp>
      <p:sp>
        <p:nvSpPr>
          <p:cNvPr id="496" name="Google Shape;496;p16"/>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7" name="Google Shape;497;p16"/>
          <p:cNvSpPr txBox="1"/>
          <p:nvPr>
            <p:ph idx="2" type="body"/>
          </p:nvPr>
        </p:nvSpPr>
        <p:spPr>
          <a:xfrm>
            <a:off x="1304940" y="394177"/>
            <a:ext cx="3961720"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Logros</a:t>
            </a:r>
            <a:endParaRPr/>
          </a:p>
        </p:txBody>
      </p:sp>
      <p:grpSp>
        <p:nvGrpSpPr>
          <p:cNvPr id="498" name="Google Shape;498;p16"/>
          <p:cNvGrpSpPr/>
          <p:nvPr/>
        </p:nvGrpSpPr>
        <p:grpSpPr>
          <a:xfrm>
            <a:off x="900000" y="3814471"/>
            <a:ext cx="587177" cy="558932"/>
            <a:chOff x="900000" y="2856030"/>
            <a:chExt cx="587177" cy="558932"/>
          </a:xfrm>
        </p:grpSpPr>
        <p:sp>
          <p:nvSpPr>
            <p:cNvPr id="499" name="Google Shape;499;p16"/>
            <p:cNvSpPr/>
            <p:nvPr/>
          </p:nvSpPr>
          <p:spPr>
            <a:xfrm>
              <a:off x="900000" y="2856030"/>
              <a:ext cx="587177" cy="558932"/>
            </a:xfrm>
            <a:custGeom>
              <a:rect b="b" l="l" r="r" t="t"/>
              <a:pathLst>
                <a:path extrusionOk="0" h="558932" w="587177">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500" name="Google Shape;500;p16"/>
            <p:cNvSpPr/>
            <p:nvPr/>
          </p:nvSpPr>
          <p:spPr>
            <a:xfrm>
              <a:off x="965779" y="2953290"/>
              <a:ext cx="455651" cy="364444"/>
            </a:xfrm>
            <a:custGeom>
              <a:rect b="b" l="l" r="r" t="t"/>
              <a:pathLst>
                <a:path extrusionOk="0" h="364444" w="455651">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grpSp>
        <p:nvGrpSpPr>
          <p:cNvPr id="501" name="Google Shape;501;p16"/>
          <p:cNvGrpSpPr/>
          <p:nvPr/>
        </p:nvGrpSpPr>
        <p:grpSpPr>
          <a:xfrm>
            <a:off x="4659321" y="102032"/>
            <a:ext cx="5794518" cy="1773194"/>
            <a:chOff x="4659321" y="102032"/>
            <a:chExt cx="5794518" cy="1773194"/>
          </a:xfrm>
        </p:grpSpPr>
        <p:pic>
          <p:nvPicPr>
            <p:cNvPr descr="Surprised face outline with solid fill" id="502" name="Google Shape;502;p16"/>
            <p:cNvPicPr preferRelativeResize="0"/>
            <p:nvPr/>
          </p:nvPicPr>
          <p:blipFill rotWithShape="1">
            <a:blip r:embed="rId3">
              <a:alphaModFix/>
            </a:blip>
            <a:srcRect b="0" l="0" r="0" t="0"/>
            <a:stretch/>
          </p:blipFill>
          <p:spPr>
            <a:xfrm>
              <a:off x="8238560" y="937070"/>
              <a:ext cx="914400" cy="914400"/>
            </a:xfrm>
            <a:prstGeom prst="rect">
              <a:avLst/>
            </a:prstGeom>
            <a:noFill/>
            <a:ln>
              <a:noFill/>
            </a:ln>
          </p:spPr>
        </p:pic>
        <p:pic>
          <p:nvPicPr>
            <p:cNvPr descr="In love face outline outline" id="503" name="Google Shape;503;p16"/>
            <p:cNvPicPr preferRelativeResize="0"/>
            <p:nvPr/>
          </p:nvPicPr>
          <p:blipFill rotWithShape="1">
            <a:blip r:embed="rId4">
              <a:alphaModFix/>
            </a:blip>
            <a:srcRect b="0" l="0" r="0" t="0"/>
            <a:stretch/>
          </p:blipFill>
          <p:spPr>
            <a:xfrm>
              <a:off x="7377398" y="960826"/>
              <a:ext cx="914400" cy="914400"/>
            </a:xfrm>
            <a:prstGeom prst="rect">
              <a:avLst/>
            </a:prstGeom>
            <a:noFill/>
            <a:ln>
              <a:noFill/>
            </a:ln>
          </p:spPr>
        </p:pic>
        <p:pic>
          <p:nvPicPr>
            <p:cNvPr descr="Neutral face outline with solid fill" id="504" name="Google Shape;504;p16"/>
            <p:cNvPicPr preferRelativeResize="0"/>
            <p:nvPr/>
          </p:nvPicPr>
          <p:blipFill rotWithShape="1">
            <a:blip r:embed="rId5">
              <a:alphaModFix/>
            </a:blip>
            <a:srcRect b="0" l="0" r="0" t="0"/>
            <a:stretch/>
          </p:blipFill>
          <p:spPr>
            <a:xfrm>
              <a:off x="6514304" y="960826"/>
              <a:ext cx="914400" cy="914400"/>
            </a:xfrm>
            <a:prstGeom prst="rect">
              <a:avLst/>
            </a:prstGeom>
            <a:noFill/>
            <a:ln>
              <a:noFill/>
            </a:ln>
          </p:spPr>
        </p:pic>
        <p:pic>
          <p:nvPicPr>
            <p:cNvPr descr="Worried face outline with solid fill" id="505" name="Google Shape;505;p16"/>
            <p:cNvPicPr preferRelativeResize="0"/>
            <p:nvPr/>
          </p:nvPicPr>
          <p:blipFill rotWithShape="1">
            <a:blip r:embed="rId6">
              <a:alphaModFix/>
            </a:blip>
            <a:srcRect b="0" l="0" r="0" t="0"/>
            <a:stretch/>
          </p:blipFill>
          <p:spPr>
            <a:xfrm>
              <a:off x="5673417" y="935381"/>
              <a:ext cx="914400" cy="914400"/>
            </a:xfrm>
            <a:prstGeom prst="rect">
              <a:avLst/>
            </a:prstGeom>
            <a:noFill/>
            <a:ln>
              <a:noFill/>
            </a:ln>
          </p:spPr>
        </p:pic>
        <p:pic>
          <p:nvPicPr>
            <p:cNvPr descr="Neutral face with solid fill with solid fill" id="506" name="Google Shape;506;p16"/>
            <p:cNvPicPr preferRelativeResize="0"/>
            <p:nvPr/>
          </p:nvPicPr>
          <p:blipFill rotWithShape="1">
            <a:blip r:embed="rId7">
              <a:alphaModFix/>
            </a:blip>
            <a:srcRect b="0" l="0" r="0" t="0"/>
            <a:stretch/>
          </p:blipFill>
          <p:spPr>
            <a:xfrm>
              <a:off x="9107840" y="928480"/>
              <a:ext cx="914400" cy="914400"/>
            </a:xfrm>
            <a:prstGeom prst="rect">
              <a:avLst/>
            </a:prstGeom>
            <a:noFill/>
            <a:ln>
              <a:noFill/>
            </a:ln>
          </p:spPr>
        </p:pic>
        <p:pic>
          <p:nvPicPr>
            <p:cNvPr descr="Smiling face with solid fill with solid fill" id="507" name="Google Shape;507;p16"/>
            <p:cNvPicPr preferRelativeResize="0"/>
            <p:nvPr/>
          </p:nvPicPr>
          <p:blipFill rotWithShape="1">
            <a:blip r:embed="rId8">
              <a:alphaModFix/>
            </a:blip>
            <a:srcRect b="0" l="0" r="0" t="0"/>
            <a:stretch/>
          </p:blipFill>
          <p:spPr>
            <a:xfrm>
              <a:off x="9539439" y="112044"/>
              <a:ext cx="914400" cy="914400"/>
            </a:xfrm>
            <a:prstGeom prst="rect">
              <a:avLst/>
            </a:prstGeom>
            <a:noFill/>
            <a:ln>
              <a:noFill/>
            </a:ln>
          </p:spPr>
        </p:pic>
        <p:pic>
          <p:nvPicPr>
            <p:cNvPr descr="Tired face with solid fill with solid fill" id="508" name="Google Shape;508;p16"/>
            <p:cNvPicPr preferRelativeResize="0"/>
            <p:nvPr/>
          </p:nvPicPr>
          <p:blipFill rotWithShape="1">
            <a:blip r:embed="rId9">
              <a:alphaModFix/>
            </a:blip>
            <a:srcRect b="0" l="0" r="0" t="0"/>
            <a:stretch/>
          </p:blipFill>
          <p:spPr>
            <a:xfrm>
              <a:off x="8709230" y="120634"/>
              <a:ext cx="914400" cy="914400"/>
            </a:xfrm>
            <a:prstGeom prst="rect">
              <a:avLst/>
            </a:prstGeom>
            <a:noFill/>
            <a:ln>
              <a:noFill/>
            </a:ln>
          </p:spPr>
        </p:pic>
        <p:pic>
          <p:nvPicPr>
            <p:cNvPr descr="Angry face outline outline" id="509" name="Google Shape;509;p16"/>
            <p:cNvPicPr preferRelativeResize="0"/>
            <p:nvPr/>
          </p:nvPicPr>
          <p:blipFill rotWithShape="1">
            <a:blip r:embed="rId10">
              <a:alphaModFix/>
            </a:blip>
            <a:srcRect b="0" l="0" r="0" t="0"/>
            <a:stretch/>
          </p:blipFill>
          <p:spPr>
            <a:xfrm>
              <a:off x="7846136" y="102032"/>
              <a:ext cx="914400" cy="914400"/>
            </a:xfrm>
            <a:prstGeom prst="rect">
              <a:avLst/>
            </a:prstGeom>
            <a:noFill/>
            <a:ln>
              <a:noFill/>
            </a:ln>
          </p:spPr>
        </p:pic>
        <p:pic>
          <p:nvPicPr>
            <p:cNvPr descr="Sunglasses face outline with solid fill" id="510" name="Google Shape;510;p16"/>
            <p:cNvPicPr preferRelativeResize="0"/>
            <p:nvPr/>
          </p:nvPicPr>
          <p:blipFill rotWithShape="1">
            <a:blip r:embed="rId11">
              <a:alphaModFix/>
            </a:blip>
            <a:srcRect b="0" l="0" r="0" t="0"/>
            <a:stretch/>
          </p:blipFill>
          <p:spPr>
            <a:xfrm>
              <a:off x="7040498" y="102654"/>
              <a:ext cx="914400" cy="914400"/>
            </a:xfrm>
            <a:prstGeom prst="rect">
              <a:avLst/>
            </a:prstGeom>
            <a:noFill/>
            <a:ln>
              <a:noFill/>
            </a:ln>
          </p:spPr>
        </p:pic>
        <p:pic>
          <p:nvPicPr>
            <p:cNvPr descr="Loudly crying face outline with solid fill" id="511" name="Google Shape;511;p16"/>
            <p:cNvPicPr preferRelativeResize="0"/>
            <p:nvPr/>
          </p:nvPicPr>
          <p:blipFill rotWithShape="1">
            <a:blip r:embed="rId12">
              <a:alphaModFix/>
            </a:blip>
            <a:srcRect b="0" l="0" r="0" t="0"/>
            <a:stretch/>
          </p:blipFill>
          <p:spPr>
            <a:xfrm>
              <a:off x="6257671" y="105964"/>
              <a:ext cx="914400" cy="914400"/>
            </a:xfrm>
            <a:prstGeom prst="rect">
              <a:avLst/>
            </a:prstGeom>
            <a:noFill/>
            <a:ln>
              <a:noFill/>
            </a:ln>
          </p:spPr>
        </p:pic>
        <p:pic>
          <p:nvPicPr>
            <p:cNvPr descr="Confused face outline with solid fill" id="512" name="Google Shape;512;p16"/>
            <p:cNvPicPr preferRelativeResize="0"/>
            <p:nvPr/>
          </p:nvPicPr>
          <p:blipFill rotWithShape="1">
            <a:blip r:embed="rId13">
              <a:alphaModFix/>
            </a:blip>
            <a:srcRect b="0" l="0" r="0" t="0"/>
            <a:stretch/>
          </p:blipFill>
          <p:spPr>
            <a:xfrm>
              <a:off x="5447454" y="120634"/>
              <a:ext cx="914400" cy="914400"/>
            </a:xfrm>
            <a:prstGeom prst="rect">
              <a:avLst/>
            </a:prstGeom>
            <a:noFill/>
            <a:ln>
              <a:noFill/>
            </a:ln>
          </p:spPr>
        </p:pic>
        <p:pic>
          <p:nvPicPr>
            <p:cNvPr descr="Star-struck face outline outline" id="513" name="Google Shape;513;p16"/>
            <p:cNvPicPr preferRelativeResize="0"/>
            <p:nvPr/>
          </p:nvPicPr>
          <p:blipFill rotWithShape="1">
            <a:blip r:embed="rId14">
              <a:alphaModFix/>
            </a:blip>
            <a:srcRect b="0" l="0" r="0" t="0"/>
            <a:stretch/>
          </p:blipFill>
          <p:spPr>
            <a:xfrm>
              <a:off x="4659321" y="120634"/>
              <a:ext cx="914400" cy="914400"/>
            </a:xfrm>
            <a:prstGeom prst="rect">
              <a:avLst/>
            </a:prstGeom>
            <a:noFill/>
            <a:ln>
              <a:noFill/>
            </a:ln>
          </p:spPr>
        </p:pic>
      </p:grpSp>
      <p:sp>
        <p:nvSpPr>
          <p:cNvPr id="514" name="Google Shape;514;p16"/>
          <p:cNvSpPr txBox="1"/>
          <p:nvPr>
            <p:ph idx="1" type="body"/>
          </p:nvPr>
        </p:nvSpPr>
        <p:spPr>
          <a:xfrm>
            <a:off x="1799999" y="1945298"/>
            <a:ext cx="9091521"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señalar con el cursor en la pantalla.</a:t>
            </a:r>
            <a:endParaRPr/>
          </a:p>
        </p:txBody>
      </p:sp>
      <p:sp>
        <p:nvSpPr>
          <p:cNvPr id="515" name="Google Shape;515;p16"/>
          <p:cNvSpPr txBox="1"/>
          <p:nvPr>
            <p:ph idx="3" type="body"/>
          </p:nvPr>
        </p:nvSpPr>
        <p:spPr>
          <a:xfrm>
            <a:off x="1799998" y="2898009"/>
            <a:ext cx="9091521"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pasar el ratón por encima.</a:t>
            </a:r>
            <a:endParaRPr/>
          </a:p>
        </p:txBody>
      </p:sp>
      <p:sp>
        <p:nvSpPr>
          <p:cNvPr id="516" name="Google Shape;516;p16"/>
          <p:cNvSpPr txBox="1"/>
          <p:nvPr>
            <p:ph idx="4" type="body"/>
          </p:nvPr>
        </p:nvSpPr>
        <p:spPr>
          <a:xfrm>
            <a:off x="1799997" y="3850720"/>
            <a:ext cx="9688192"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nombrar cada forma del cursor y lo que significan.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17"/>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22" name="Google Shape;522;p17"/>
          <p:cNvSpPr txBox="1"/>
          <p:nvPr>
            <p:ph idx="1" type="body"/>
          </p:nvPr>
        </p:nvSpPr>
        <p:spPr>
          <a:xfrm>
            <a:off x="981324" y="1981053"/>
            <a:ext cx="6552951" cy="1327396"/>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4800"/>
              <a:buNone/>
            </a:pPr>
            <a:r>
              <a:rPr lang="en-US"/>
              <a:t>El Ratón y el Touchpad</a:t>
            </a:r>
            <a:endParaRPr/>
          </a:p>
        </p:txBody>
      </p:sp>
      <p:sp>
        <p:nvSpPr>
          <p:cNvPr id="523" name="Google Shape;523;p17"/>
          <p:cNvSpPr txBox="1"/>
          <p:nvPr>
            <p:ph idx="2" type="body"/>
          </p:nvPr>
        </p:nvSpPr>
        <p:spPr>
          <a:xfrm>
            <a:off x="873125" y="709613"/>
            <a:ext cx="926875" cy="64166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4400"/>
              <a:buNone/>
            </a:pPr>
            <a:r>
              <a:rPr lang="en-US"/>
              <a:t>02</a:t>
            </a:r>
            <a:endParaRPr/>
          </a:p>
        </p:txBody>
      </p:sp>
      <p:sp>
        <p:nvSpPr>
          <p:cNvPr id="524" name="Google Shape;524;p17"/>
          <p:cNvSpPr txBox="1"/>
          <p:nvPr>
            <p:ph idx="11" type="ftr"/>
          </p:nvPr>
        </p:nvSpPr>
        <p:spPr>
          <a:xfrm>
            <a:off x="7885043" y="6125556"/>
            <a:ext cx="2757557"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a:t>
            </a:r>
            <a:endParaRPr/>
          </a:p>
          <a:p>
            <a:pPr indent="0" lvl="0" marL="0" rtl="0" algn="l">
              <a:spcBef>
                <a:spcPts val="0"/>
              </a:spcBef>
              <a:spcAft>
                <a:spcPts val="0"/>
              </a:spcAft>
              <a:buNone/>
            </a:pPr>
            <a:r>
              <a:rPr lang="en-US"/>
              <a:t>Lección 02 – El Ratón y el Touchpad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8"/>
          <p:cNvSpPr txBox="1"/>
          <p:nvPr>
            <p:ph idx="1" type="body"/>
          </p:nvPr>
        </p:nvSpPr>
        <p:spPr>
          <a:xfrm>
            <a:off x="1799996" y="1814124"/>
            <a:ext cx="9091521"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conectar un ratón a un ordenador.</a:t>
            </a:r>
            <a:endParaRPr/>
          </a:p>
        </p:txBody>
      </p:sp>
      <p:sp>
        <p:nvSpPr>
          <p:cNvPr id="530" name="Google Shape;530;p18"/>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02 - El ratón y el touchpad</a:t>
            </a:r>
            <a:endParaRPr/>
          </a:p>
          <a:p>
            <a:pPr indent="0" lvl="0" marL="0" rtl="0" algn="l">
              <a:spcBef>
                <a:spcPts val="0"/>
              </a:spcBef>
              <a:spcAft>
                <a:spcPts val="0"/>
              </a:spcAft>
              <a:buNone/>
            </a:pPr>
            <a:r>
              <a:t/>
            </a:r>
            <a:endParaRPr/>
          </a:p>
        </p:txBody>
      </p:sp>
      <p:sp>
        <p:nvSpPr>
          <p:cNvPr id="531" name="Google Shape;531;p1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32" name="Google Shape;532;p18"/>
          <p:cNvSpPr txBox="1"/>
          <p:nvPr>
            <p:ph idx="2" type="body"/>
          </p:nvPr>
        </p:nvSpPr>
        <p:spPr>
          <a:xfrm>
            <a:off x="1304940" y="394177"/>
            <a:ext cx="6060136"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4"/>
              </a:buClr>
              <a:buSzPts val="4000"/>
              <a:buNone/>
            </a:pPr>
            <a:r>
              <a:rPr lang="en-US"/>
              <a:t>Metas Estudiantiles</a:t>
            </a:r>
            <a:endParaRPr/>
          </a:p>
        </p:txBody>
      </p:sp>
      <p:sp>
        <p:nvSpPr>
          <p:cNvPr id="533" name="Google Shape;533;p18"/>
          <p:cNvSpPr txBox="1"/>
          <p:nvPr>
            <p:ph idx="3" type="body"/>
          </p:nvPr>
        </p:nvSpPr>
        <p:spPr>
          <a:xfrm>
            <a:off x="1799998" y="2898009"/>
            <a:ext cx="9091521"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nombrar las partes del ratón y del touchpad y lo que hacen.</a:t>
            </a:r>
            <a:endParaRPr/>
          </a:p>
        </p:txBody>
      </p:sp>
      <p:sp>
        <p:nvSpPr>
          <p:cNvPr id="534" name="Google Shape;534;p18"/>
          <p:cNvSpPr txBox="1"/>
          <p:nvPr>
            <p:ph idx="4" type="body"/>
          </p:nvPr>
        </p:nvSpPr>
        <p:spPr>
          <a:xfrm>
            <a:off x="1799996" y="3892699"/>
            <a:ext cx="9605423"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800">
                <a:solidFill>
                  <a:schemeClr val="dk1"/>
                </a:solidFill>
              </a:rPr>
              <a:t>Puedo hacer clic con el botón izquierdo, el botón derecho y desplazarme. </a:t>
            </a:r>
            <a:endParaRPr sz="2800">
              <a:solidFill>
                <a:schemeClr val="dk1"/>
              </a:solidFill>
            </a:endParaRPr>
          </a:p>
        </p:txBody>
      </p:sp>
      <p:pic>
        <p:nvPicPr>
          <p:cNvPr id="535" name="Google Shape;535;p18"/>
          <p:cNvPicPr preferRelativeResize="0"/>
          <p:nvPr/>
        </p:nvPicPr>
        <p:blipFill rotWithShape="1">
          <a:blip r:embed="rId3">
            <a:alphaModFix/>
          </a:blip>
          <a:srcRect b="0" l="0" r="0" t="0"/>
          <a:stretch/>
        </p:blipFill>
        <p:spPr>
          <a:xfrm>
            <a:off x="900000" y="3808741"/>
            <a:ext cx="586057" cy="5604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1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1" name="Google Shape;541;p19"/>
          <p:cNvSpPr txBox="1"/>
          <p:nvPr>
            <p:ph idx="1" type="body"/>
          </p:nvPr>
        </p:nvSpPr>
        <p:spPr>
          <a:xfrm>
            <a:off x="614998" y="578849"/>
            <a:ext cx="5204777" cy="500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4000"/>
              <a:buNone/>
            </a:pPr>
            <a:r>
              <a:rPr lang="en-US"/>
              <a:t>Plan de la clase:</a:t>
            </a:r>
            <a:endParaRPr/>
          </a:p>
        </p:txBody>
      </p:sp>
      <p:sp>
        <p:nvSpPr>
          <p:cNvPr id="542" name="Google Shape;542;p19"/>
          <p:cNvSpPr txBox="1"/>
          <p:nvPr/>
        </p:nvSpPr>
        <p:spPr>
          <a:xfrm>
            <a:off x="1879600" y="1960879"/>
            <a:ext cx="7741920" cy="354678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Revisión y calentamiento</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Ratón y almohadilla táctil</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Clic izquierdo </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Clic derecho</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Desplazamiento</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Evaluación</a:t>
            </a:r>
            <a:endParaRPr/>
          </a:p>
        </p:txBody>
      </p:sp>
      <p:sp>
        <p:nvSpPr>
          <p:cNvPr id="543" name="Google Shape;543;p19"/>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02 - El ratón y el touchpad</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
          <p:cNvSpPr txBox="1"/>
          <p:nvPr>
            <p:ph idx="1" type="body"/>
          </p:nvPr>
        </p:nvSpPr>
        <p:spPr>
          <a:xfrm>
            <a:off x="4644322" y="3734883"/>
            <a:ext cx="5596641" cy="27175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Lección 01: El </a:t>
            </a:r>
            <a:r>
              <a:rPr lang="en-US"/>
              <a:t>cursor</a:t>
            </a:r>
            <a:endParaRPr b="0"/>
          </a:p>
        </p:txBody>
      </p:sp>
      <p:sp>
        <p:nvSpPr>
          <p:cNvPr id="352" name="Google Shape;352;p2"/>
          <p:cNvSpPr txBox="1"/>
          <p:nvPr>
            <p:ph idx="2" type="body"/>
          </p:nvPr>
        </p:nvSpPr>
        <p:spPr>
          <a:xfrm>
            <a:off x="4644322" y="4100187"/>
            <a:ext cx="5596641" cy="2717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Lección 02: El </a:t>
            </a:r>
            <a:r>
              <a:rPr lang="en-US"/>
              <a:t>ratón</a:t>
            </a:r>
            <a:r>
              <a:rPr lang="en-US"/>
              <a:t> y el </a:t>
            </a:r>
            <a:r>
              <a:rPr lang="en-US"/>
              <a:t>touchpad</a:t>
            </a:r>
            <a:endParaRPr/>
          </a:p>
        </p:txBody>
      </p:sp>
      <p:sp>
        <p:nvSpPr>
          <p:cNvPr id="353" name="Google Shape;353;p2"/>
          <p:cNvSpPr txBox="1"/>
          <p:nvPr>
            <p:ph idx="3" type="body"/>
          </p:nvPr>
        </p:nvSpPr>
        <p:spPr>
          <a:xfrm>
            <a:off x="4644323" y="4464706"/>
            <a:ext cx="5596640" cy="2717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Lección 03: Otras </a:t>
            </a:r>
            <a:r>
              <a:rPr lang="en-US"/>
              <a:t>formas</a:t>
            </a:r>
            <a:r>
              <a:rPr lang="en-US"/>
              <a:t> de </a:t>
            </a:r>
            <a:r>
              <a:rPr lang="en-US"/>
              <a:t>hacer clic</a:t>
            </a:r>
            <a:endParaRPr/>
          </a:p>
        </p:txBody>
      </p:sp>
      <p:sp>
        <p:nvSpPr>
          <p:cNvPr id="354" name="Google Shape;354;p2"/>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5" name="Google Shape;355;p2"/>
          <p:cNvSpPr txBox="1"/>
          <p:nvPr>
            <p:ph idx="4" type="body"/>
          </p:nvPr>
        </p:nvSpPr>
        <p:spPr>
          <a:xfrm>
            <a:off x="873125" y="557213"/>
            <a:ext cx="2622550" cy="23479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3800"/>
              <a:buNone/>
            </a:pPr>
            <a:r>
              <a:rPr lang="en-US"/>
              <a:t>3</a:t>
            </a:r>
            <a:endParaRPr/>
          </a:p>
        </p:txBody>
      </p:sp>
      <p:sp>
        <p:nvSpPr>
          <p:cNvPr id="356" name="Google Shape;356;p2"/>
          <p:cNvSpPr txBox="1"/>
          <p:nvPr>
            <p:ph idx="5" type="body"/>
          </p:nvPr>
        </p:nvSpPr>
        <p:spPr>
          <a:xfrm>
            <a:off x="4344988" y="557213"/>
            <a:ext cx="6201092" cy="238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8000"/>
              <a:buNone/>
            </a:pPr>
            <a:r>
              <a:rPr lang="en-US"/>
              <a:t>El </a:t>
            </a:r>
            <a:r>
              <a:rPr lang="en-US"/>
              <a:t>ratón</a:t>
            </a:r>
            <a:endParaRPr/>
          </a:p>
        </p:txBody>
      </p:sp>
      <p:sp>
        <p:nvSpPr>
          <p:cNvPr id="357" name="Google Shape;357;p2"/>
          <p:cNvSpPr txBox="1"/>
          <p:nvPr>
            <p:ph idx="11" type="ftr"/>
          </p:nvPr>
        </p:nvSpPr>
        <p:spPr>
          <a:xfrm>
            <a:off x="7858539" y="6125556"/>
            <a:ext cx="2784062"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0"/>
          <p:cNvSpPr txBox="1"/>
          <p:nvPr>
            <p:ph idx="1" type="body"/>
          </p:nvPr>
        </p:nvSpPr>
        <p:spPr>
          <a:xfrm>
            <a:off x="3772132" y="1690066"/>
            <a:ext cx="4182600" cy="476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Noto Sans Symbols"/>
              <a:buChar char="▪"/>
            </a:pPr>
            <a:r>
              <a:rPr lang="en-US"/>
              <a:t>Menú</a:t>
            </a:r>
            <a:r>
              <a:rPr lang="en-US"/>
              <a:t> (s):</a:t>
            </a:r>
            <a:endParaRPr/>
          </a:p>
        </p:txBody>
      </p:sp>
      <p:sp>
        <p:nvSpPr>
          <p:cNvPr id="549" name="Google Shape;549;p20"/>
          <p:cNvSpPr txBox="1"/>
          <p:nvPr>
            <p:ph idx="11" type="ftr"/>
          </p:nvPr>
        </p:nvSpPr>
        <p:spPr>
          <a:xfrm>
            <a:off x="7560944" y="6125556"/>
            <a:ext cx="30816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t/>
            </a:r>
            <a:endParaRPr/>
          </a:p>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02 - El ratón y el touchpad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0" name="Google Shape;550;p20"/>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1" name="Google Shape;551;p20"/>
          <p:cNvSpPr txBox="1"/>
          <p:nvPr>
            <p:ph idx="2" type="body"/>
          </p:nvPr>
        </p:nvSpPr>
        <p:spPr>
          <a:xfrm>
            <a:off x="1094122" y="262314"/>
            <a:ext cx="9082388"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Revisión de </a:t>
            </a:r>
            <a:r>
              <a:rPr lang="en-US"/>
              <a:t>vocabulario</a:t>
            </a:r>
            <a:endParaRPr/>
          </a:p>
        </p:txBody>
      </p:sp>
      <p:sp>
        <p:nvSpPr>
          <p:cNvPr id="552" name="Google Shape;552;p20"/>
          <p:cNvSpPr txBox="1"/>
          <p:nvPr>
            <p:ph idx="3" type="body"/>
          </p:nvPr>
        </p:nvSpPr>
        <p:spPr>
          <a:xfrm>
            <a:off x="3772133" y="2248344"/>
            <a:ext cx="4647600" cy="71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1600"/>
              <a:buNone/>
            </a:pPr>
            <a:r>
              <a:rPr lang="en-US"/>
              <a:t>Una lista de cosas que puedes elegir.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21"/>
          <p:cNvSpPr txBox="1"/>
          <p:nvPr>
            <p:ph idx="1" type="body"/>
          </p:nvPr>
        </p:nvSpPr>
        <p:spPr>
          <a:xfrm>
            <a:off x="3059269" y="345265"/>
            <a:ext cx="4182457" cy="476480"/>
          </a:xfrm>
          <a:prstGeom prst="rect">
            <a:avLst/>
          </a:prstGeom>
          <a:solidFill>
            <a:srgbClr val="FFF4D6"/>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Noto Sans Symbols"/>
              <a:buNone/>
            </a:pPr>
            <a:r>
              <a:rPr lang="en-US"/>
              <a:t>Instrucciones:</a:t>
            </a:r>
            <a:endParaRPr/>
          </a:p>
        </p:txBody>
      </p:sp>
      <p:sp>
        <p:nvSpPr>
          <p:cNvPr id="558" name="Google Shape;558;p21"/>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02 - El ratón y el touchpad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9" name="Google Shape;559;p21"/>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60" name="Google Shape;560;p21"/>
          <p:cNvSpPr txBox="1"/>
          <p:nvPr>
            <p:ph idx="2" type="body"/>
          </p:nvPr>
        </p:nvSpPr>
        <p:spPr>
          <a:xfrm>
            <a:off x="3059269" y="903543"/>
            <a:ext cx="8345793" cy="87999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1600"/>
              <a:buNone/>
            </a:pPr>
            <a:r>
              <a:rPr lang="en-US"/>
              <a:t>Utiliza tus apuntes y lo que aprendimos en la lección anterior y completa estas frases.</a:t>
            </a:r>
            <a:endParaRPr/>
          </a:p>
        </p:txBody>
      </p:sp>
      <p:sp>
        <p:nvSpPr>
          <p:cNvPr id="561" name="Google Shape;561;p21"/>
          <p:cNvSpPr txBox="1"/>
          <p:nvPr>
            <p:ph idx="3" type="body"/>
          </p:nvPr>
        </p:nvSpPr>
        <p:spPr>
          <a:xfrm>
            <a:off x="0" y="446494"/>
            <a:ext cx="2862902" cy="164972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accent2"/>
              </a:buClr>
              <a:buSzPts val="3200"/>
              <a:buNone/>
            </a:pPr>
            <a:r>
              <a:rPr lang="en-US" sz="2600"/>
              <a:t>Repaso y calentamiento</a:t>
            </a:r>
            <a:endParaRPr sz="2600"/>
          </a:p>
        </p:txBody>
      </p:sp>
      <p:sp>
        <p:nvSpPr>
          <p:cNvPr id="562" name="Google Shape;562;p21"/>
          <p:cNvSpPr/>
          <p:nvPr>
            <p:ph idx="4" type="body"/>
          </p:nvPr>
        </p:nvSpPr>
        <p:spPr>
          <a:xfrm>
            <a:off x="2430127" y="2306463"/>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1</a:t>
            </a:r>
            <a:endParaRPr/>
          </a:p>
        </p:txBody>
      </p:sp>
      <p:sp>
        <p:nvSpPr>
          <p:cNvPr id="563" name="Google Shape;563;p21"/>
          <p:cNvSpPr/>
          <p:nvPr>
            <p:ph idx="5" type="body"/>
          </p:nvPr>
        </p:nvSpPr>
        <p:spPr>
          <a:xfrm>
            <a:off x="2430127" y="3054417"/>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2</a:t>
            </a:r>
            <a:endParaRPr/>
          </a:p>
        </p:txBody>
      </p:sp>
      <p:sp>
        <p:nvSpPr>
          <p:cNvPr id="564" name="Google Shape;564;p21"/>
          <p:cNvSpPr/>
          <p:nvPr>
            <p:ph idx="6" type="body"/>
          </p:nvPr>
        </p:nvSpPr>
        <p:spPr>
          <a:xfrm>
            <a:off x="2430127" y="4003100"/>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3</a:t>
            </a:r>
            <a:endParaRPr/>
          </a:p>
        </p:txBody>
      </p:sp>
      <p:sp>
        <p:nvSpPr>
          <p:cNvPr id="565" name="Google Shape;565;p21"/>
          <p:cNvSpPr txBox="1"/>
          <p:nvPr>
            <p:ph idx="7" type="body"/>
          </p:nvPr>
        </p:nvSpPr>
        <p:spPr>
          <a:xfrm>
            <a:off x="3059113" y="2306638"/>
            <a:ext cx="8742362" cy="5000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a:t>La forma predeterminada del cursor se denomina ______________. </a:t>
            </a:r>
            <a:endParaRPr>
              <a:latin typeface="Arial"/>
              <a:ea typeface="Arial"/>
              <a:cs typeface="Arial"/>
              <a:sym typeface="Arial"/>
            </a:endParaRPr>
          </a:p>
        </p:txBody>
      </p:sp>
      <p:sp>
        <p:nvSpPr>
          <p:cNvPr id="566" name="Google Shape;566;p21"/>
          <p:cNvSpPr txBox="1"/>
          <p:nvPr>
            <p:ph idx="8" type="body"/>
          </p:nvPr>
        </p:nvSpPr>
        <p:spPr>
          <a:xfrm>
            <a:off x="3059113" y="3054417"/>
            <a:ext cx="8742362" cy="54906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a:t>La barra en I es el ordenador diciéndote que puedes _____________.</a:t>
            </a:r>
            <a:endParaRPr>
              <a:latin typeface="Arial"/>
              <a:ea typeface="Arial"/>
              <a:cs typeface="Arial"/>
              <a:sym typeface="Arial"/>
            </a:endParaRPr>
          </a:p>
        </p:txBody>
      </p:sp>
      <p:sp>
        <p:nvSpPr>
          <p:cNvPr id="567" name="Google Shape;567;p21"/>
          <p:cNvSpPr txBox="1"/>
          <p:nvPr>
            <p:ph idx="9" type="body"/>
          </p:nvPr>
        </p:nvSpPr>
        <p:spPr>
          <a:xfrm>
            <a:off x="3059113" y="4003100"/>
            <a:ext cx="8742362" cy="45841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a:t>Debe esperar cuando vea el __________ cursor.</a:t>
            </a:r>
            <a:endParaRPr/>
          </a:p>
        </p:txBody>
      </p:sp>
      <p:sp>
        <p:nvSpPr>
          <p:cNvPr id="568" name="Google Shape;568;p21"/>
          <p:cNvSpPr txBox="1"/>
          <p:nvPr/>
        </p:nvSpPr>
        <p:spPr>
          <a:xfrm>
            <a:off x="3059113" y="4861129"/>
            <a:ext cx="8742362" cy="8320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lang="en-US" sz="2000">
                <a:solidFill>
                  <a:schemeClr val="dk1"/>
                </a:solidFill>
                <a:latin typeface="Rubik Light"/>
                <a:ea typeface="Rubik Light"/>
                <a:cs typeface="Rubik Light"/>
                <a:sym typeface="Rubik Light"/>
              </a:rPr>
              <a:t>El cursor de la mano es el ordenador diciéndole que se trata de un ___________________________.</a:t>
            </a:r>
            <a:endParaRPr sz="2000">
              <a:solidFill>
                <a:schemeClr val="dk1"/>
              </a:solidFill>
              <a:latin typeface="Arial"/>
              <a:ea typeface="Arial"/>
              <a:cs typeface="Arial"/>
              <a:sym typeface="Arial"/>
            </a:endParaRPr>
          </a:p>
        </p:txBody>
      </p:sp>
      <p:sp>
        <p:nvSpPr>
          <p:cNvPr id="569" name="Google Shape;569;p21"/>
          <p:cNvSpPr/>
          <p:nvPr/>
        </p:nvSpPr>
        <p:spPr>
          <a:xfrm>
            <a:off x="2430126" y="4861129"/>
            <a:ext cx="400051" cy="365125"/>
          </a:xfrm>
          <a:prstGeom prst="roundRect">
            <a:avLst>
              <a:gd fmla="val 27328" name="adj"/>
            </a:avLst>
          </a:prstGeom>
          <a:solidFill>
            <a:schemeClr val="accent2"/>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000"/>
              <a:buFont typeface="Arial"/>
              <a:buNone/>
            </a:pPr>
            <a:r>
              <a:rPr b="1" lang="en-US" sz="2000">
                <a:solidFill>
                  <a:schemeClr val="accent1"/>
                </a:solidFill>
                <a:latin typeface="Rubik"/>
                <a:ea typeface="Rubik"/>
                <a:cs typeface="Rubik"/>
                <a:sym typeface="Rubik"/>
              </a:rPr>
              <a:t>4</a:t>
            </a:r>
            <a:endParaRPr/>
          </a:p>
        </p:txBody>
      </p:sp>
      <p:sp>
        <p:nvSpPr>
          <p:cNvPr id="570" name="Google Shape;570;p21"/>
          <p:cNvSpPr txBox="1"/>
          <p:nvPr/>
        </p:nvSpPr>
        <p:spPr>
          <a:xfrm>
            <a:off x="196211" y="4861129"/>
            <a:ext cx="2109287" cy="365125"/>
          </a:xfrm>
          <a:prstGeom prst="rect">
            <a:avLst/>
          </a:prstGeom>
          <a:solidFill>
            <a:srgbClr val="FFF4D6"/>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Noto Sans Symbols"/>
              <a:buNone/>
            </a:pPr>
            <a:r>
              <a:rPr b="1" lang="en-US" sz="2800">
                <a:solidFill>
                  <a:schemeClr val="dk1"/>
                </a:solidFill>
                <a:latin typeface="Rubik"/>
                <a:ea typeface="Rubik"/>
                <a:cs typeface="Rubik"/>
                <a:sym typeface="Rubik"/>
              </a:rPr>
              <a:t>Ejercicio</a:t>
            </a:r>
            <a:r>
              <a:rPr b="1" lang="en-US" sz="2800">
                <a:solidFill>
                  <a:schemeClr val="dk1"/>
                </a:solidFill>
                <a:latin typeface="Rubik"/>
                <a:ea typeface="Rubik"/>
                <a:cs typeface="Rubik"/>
                <a:sym typeface="Rubik"/>
              </a:rPr>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22"/>
          <p:cNvSpPr txBox="1"/>
          <p:nvPr>
            <p:ph idx="11" type="ftr"/>
          </p:nvPr>
        </p:nvSpPr>
        <p:spPr>
          <a:xfrm>
            <a:off x="7592415" y="6125556"/>
            <a:ext cx="3050185"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02 - El ratón y el touchpad</a:t>
            </a:r>
            <a:endParaRPr/>
          </a:p>
          <a:p>
            <a:pPr indent="0" lvl="0" marL="0" rtl="0" algn="l">
              <a:spcBef>
                <a:spcPts val="0"/>
              </a:spcBef>
              <a:spcAft>
                <a:spcPts val="0"/>
              </a:spcAft>
              <a:buNone/>
            </a:pPr>
            <a:r>
              <a:t/>
            </a:r>
            <a:endParaRPr/>
          </a:p>
        </p:txBody>
      </p:sp>
      <p:sp>
        <p:nvSpPr>
          <p:cNvPr id="576" name="Google Shape;576;p22"/>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7" name="Google Shape;577;p22"/>
          <p:cNvSpPr/>
          <p:nvPr/>
        </p:nvSpPr>
        <p:spPr>
          <a:xfrm>
            <a:off x="2356176" y="1170718"/>
            <a:ext cx="2695073" cy="267716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578" name="Google Shape;578;p22"/>
          <p:cNvPicPr preferRelativeResize="0"/>
          <p:nvPr/>
        </p:nvPicPr>
        <p:blipFill rotWithShape="1">
          <a:blip r:embed="rId3">
            <a:alphaModFix/>
          </a:blip>
          <a:srcRect b="0" l="0" r="0" t="0"/>
          <a:stretch/>
        </p:blipFill>
        <p:spPr>
          <a:xfrm rot="-900000">
            <a:off x="2794294" y="700316"/>
            <a:ext cx="1629197" cy="3600000"/>
          </a:xfrm>
          <a:prstGeom prst="rect">
            <a:avLst/>
          </a:prstGeom>
          <a:noFill/>
          <a:ln>
            <a:noFill/>
          </a:ln>
        </p:spPr>
      </p:pic>
      <p:sp>
        <p:nvSpPr>
          <p:cNvPr id="579" name="Google Shape;579;p22"/>
          <p:cNvSpPr/>
          <p:nvPr/>
        </p:nvSpPr>
        <p:spPr>
          <a:xfrm>
            <a:off x="7140752" y="1040090"/>
            <a:ext cx="2695073" cy="267716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580" name="Google Shape;580;p22"/>
          <p:cNvPicPr preferRelativeResize="0"/>
          <p:nvPr/>
        </p:nvPicPr>
        <p:blipFill rotWithShape="1">
          <a:blip r:embed="rId4">
            <a:alphaModFix/>
          </a:blip>
          <a:srcRect b="0" l="0" r="0" t="0"/>
          <a:stretch/>
        </p:blipFill>
        <p:spPr>
          <a:xfrm>
            <a:off x="7592415" y="1635633"/>
            <a:ext cx="3472998" cy="2384553"/>
          </a:xfrm>
          <a:prstGeom prst="rect">
            <a:avLst/>
          </a:prstGeom>
          <a:noFill/>
          <a:ln>
            <a:noFill/>
          </a:ln>
        </p:spPr>
      </p:pic>
      <p:sp>
        <p:nvSpPr>
          <p:cNvPr id="581" name="Google Shape;581;p22"/>
          <p:cNvSpPr txBox="1"/>
          <p:nvPr/>
        </p:nvSpPr>
        <p:spPr>
          <a:xfrm>
            <a:off x="3045699" y="4853025"/>
            <a:ext cx="2897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Rubik"/>
              <a:buNone/>
            </a:pPr>
            <a:r>
              <a:rPr b="1" lang="en-US" sz="3200">
                <a:solidFill>
                  <a:schemeClr val="dk1"/>
                </a:solidFill>
                <a:latin typeface="Rubik"/>
                <a:ea typeface="Rubik"/>
                <a:cs typeface="Rubik"/>
                <a:sym typeface="Rubik"/>
              </a:rPr>
              <a:t>El  ratón</a:t>
            </a:r>
            <a:endParaRPr b="1" sz="3200">
              <a:solidFill>
                <a:schemeClr val="dk1"/>
              </a:solidFill>
              <a:latin typeface="Rubik"/>
              <a:ea typeface="Rubik"/>
              <a:cs typeface="Rubik"/>
              <a:sym typeface="Rubik"/>
            </a:endParaRPr>
          </a:p>
        </p:txBody>
      </p:sp>
      <p:sp>
        <p:nvSpPr>
          <p:cNvPr id="582" name="Google Shape;582;p22"/>
          <p:cNvSpPr txBox="1"/>
          <p:nvPr/>
        </p:nvSpPr>
        <p:spPr>
          <a:xfrm>
            <a:off x="8439700" y="4853016"/>
            <a:ext cx="22029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Rubik"/>
                <a:ea typeface="Rubik"/>
                <a:cs typeface="Rubik"/>
                <a:sym typeface="Rubik"/>
              </a:rPr>
              <a:t>Touchpad</a:t>
            </a:r>
            <a:endParaRPr b="1" sz="3200">
              <a:solidFill>
                <a:schemeClr val="dk1"/>
              </a:solidFill>
              <a:latin typeface="Rubik"/>
              <a:ea typeface="Rubik"/>
              <a:cs typeface="Rubik"/>
              <a:sym typeface="Rubik"/>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23"/>
          <p:cNvSpPr txBox="1"/>
          <p:nvPr>
            <p:ph idx="11" type="ftr"/>
          </p:nvPr>
        </p:nvSpPr>
        <p:spPr>
          <a:xfrm>
            <a:off x="7592415" y="6125556"/>
            <a:ext cx="3050185"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a:t>
            </a:r>
            <a:r>
              <a:rPr lang="en-US"/>
              <a:t>NIT 03 - El ratón del ordenador</a:t>
            </a:r>
            <a:endParaRPr/>
          </a:p>
          <a:p>
            <a:pPr indent="0" lvl="0" marL="0" rtl="0" algn="l">
              <a:spcBef>
                <a:spcPts val="0"/>
              </a:spcBef>
              <a:spcAft>
                <a:spcPts val="0"/>
              </a:spcAft>
              <a:buNone/>
            </a:pPr>
            <a:r>
              <a:rPr lang="en-US"/>
              <a:t>LECCIÓN 02 - El ratón y el touchpad</a:t>
            </a:r>
            <a:endParaRPr/>
          </a:p>
        </p:txBody>
      </p:sp>
      <p:sp>
        <p:nvSpPr>
          <p:cNvPr id="588" name="Google Shape;588;p23"/>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9" name="Google Shape;589;p23"/>
          <p:cNvSpPr/>
          <p:nvPr/>
        </p:nvSpPr>
        <p:spPr>
          <a:xfrm>
            <a:off x="2356176" y="1170718"/>
            <a:ext cx="2695073" cy="267716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590" name="Google Shape;590;p23"/>
          <p:cNvPicPr preferRelativeResize="0"/>
          <p:nvPr/>
        </p:nvPicPr>
        <p:blipFill rotWithShape="1">
          <a:blip r:embed="rId3">
            <a:alphaModFix/>
          </a:blip>
          <a:srcRect b="0" l="0" r="0" t="0"/>
          <a:stretch/>
        </p:blipFill>
        <p:spPr>
          <a:xfrm rot="-900000">
            <a:off x="2794294" y="700316"/>
            <a:ext cx="1629197" cy="3600000"/>
          </a:xfrm>
          <a:prstGeom prst="rect">
            <a:avLst/>
          </a:prstGeom>
          <a:noFill/>
          <a:ln>
            <a:noFill/>
          </a:ln>
        </p:spPr>
      </p:pic>
      <p:sp>
        <p:nvSpPr>
          <p:cNvPr id="591" name="Google Shape;591;p23"/>
          <p:cNvSpPr/>
          <p:nvPr/>
        </p:nvSpPr>
        <p:spPr>
          <a:xfrm>
            <a:off x="7140752" y="1040090"/>
            <a:ext cx="2695073" cy="267716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592" name="Google Shape;592;p23"/>
          <p:cNvPicPr preferRelativeResize="0"/>
          <p:nvPr/>
        </p:nvPicPr>
        <p:blipFill rotWithShape="1">
          <a:blip r:embed="rId4">
            <a:alphaModFix/>
          </a:blip>
          <a:srcRect b="0" l="0" r="0" t="0"/>
          <a:stretch/>
        </p:blipFill>
        <p:spPr>
          <a:xfrm>
            <a:off x="7592415" y="1635633"/>
            <a:ext cx="3472998" cy="2384553"/>
          </a:xfrm>
          <a:prstGeom prst="rect">
            <a:avLst/>
          </a:prstGeom>
          <a:noFill/>
          <a:ln>
            <a:noFill/>
          </a:ln>
        </p:spPr>
      </p:pic>
      <p:sp>
        <p:nvSpPr>
          <p:cNvPr id="593" name="Google Shape;593;p23"/>
          <p:cNvSpPr txBox="1"/>
          <p:nvPr/>
        </p:nvSpPr>
        <p:spPr>
          <a:xfrm>
            <a:off x="8439703" y="4853025"/>
            <a:ext cx="3050100" cy="861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800"/>
              <a:buFont typeface="Rubik"/>
              <a:buNone/>
            </a:pPr>
            <a:r>
              <a:rPr b="1" lang="en-US" sz="3200">
                <a:solidFill>
                  <a:schemeClr val="dk1"/>
                </a:solidFill>
                <a:latin typeface="Rubik"/>
                <a:ea typeface="Rubik"/>
                <a:cs typeface="Rubik"/>
                <a:sym typeface="Rubik"/>
              </a:rPr>
              <a:t>Touchpad</a:t>
            </a:r>
            <a:endParaRPr b="1" sz="3200">
              <a:solidFill>
                <a:schemeClr val="dk1"/>
              </a:solidFill>
              <a:latin typeface="Rubik"/>
              <a:ea typeface="Rubik"/>
              <a:cs typeface="Rubik"/>
              <a:sym typeface="Rubik"/>
            </a:endParaRPr>
          </a:p>
          <a:p>
            <a:pPr indent="0" lvl="0" marL="0" marR="0" rtl="0" algn="l">
              <a:spcBef>
                <a:spcPts val="0"/>
              </a:spcBef>
              <a:spcAft>
                <a:spcPts val="0"/>
              </a:spcAft>
              <a:buNone/>
            </a:pPr>
            <a:r>
              <a:t/>
            </a:r>
            <a:endParaRPr b="1" sz="1800">
              <a:solidFill>
                <a:schemeClr val="dk1"/>
              </a:solidFill>
              <a:latin typeface="Rubik"/>
              <a:ea typeface="Rubik"/>
              <a:cs typeface="Rubik"/>
              <a:sym typeface="Rubik"/>
            </a:endParaRPr>
          </a:p>
        </p:txBody>
      </p:sp>
      <p:sp>
        <p:nvSpPr>
          <p:cNvPr id="594" name="Google Shape;594;p23"/>
          <p:cNvSpPr txBox="1"/>
          <p:nvPr/>
        </p:nvSpPr>
        <p:spPr>
          <a:xfrm>
            <a:off x="1373195" y="147597"/>
            <a:ext cx="8742362" cy="5000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b="0" lang="en-US" sz="3600">
                <a:solidFill>
                  <a:schemeClr val="dk1"/>
                </a:solidFill>
                <a:latin typeface="Rubik Light"/>
                <a:ea typeface="Rubik Light"/>
                <a:cs typeface="Rubik Light"/>
                <a:sym typeface="Rubik Light"/>
              </a:rPr>
              <a:t>Clic izquierdo</a:t>
            </a:r>
            <a:endParaRPr b="0" sz="3600">
              <a:solidFill>
                <a:schemeClr val="dk1"/>
              </a:solidFill>
              <a:latin typeface="Rubik Light"/>
              <a:ea typeface="Rubik Light"/>
              <a:cs typeface="Rubik Light"/>
              <a:sym typeface="Rubik Light"/>
            </a:endParaRPr>
          </a:p>
        </p:txBody>
      </p:sp>
      <p:sp>
        <p:nvSpPr>
          <p:cNvPr id="595" name="Google Shape;595;p23"/>
          <p:cNvSpPr txBox="1"/>
          <p:nvPr/>
        </p:nvSpPr>
        <p:spPr>
          <a:xfrm>
            <a:off x="3045699" y="4853025"/>
            <a:ext cx="2897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Rubik"/>
              <a:buNone/>
            </a:pPr>
            <a:r>
              <a:rPr b="1" lang="en-US" sz="3200">
                <a:solidFill>
                  <a:schemeClr val="dk1"/>
                </a:solidFill>
                <a:latin typeface="Rubik"/>
                <a:ea typeface="Rubik"/>
                <a:cs typeface="Rubik"/>
                <a:sym typeface="Rubik"/>
              </a:rPr>
              <a:t>El  ratón</a:t>
            </a:r>
            <a:endParaRPr b="1" sz="3200">
              <a:solidFill>
                <a:schemeClr val="dk1"/>
              </a:solidFill>
              <a:latin typeface="Rubik"/>
              <a:ea typeface="Rubik"/>
              <a:cs typeface="Rubik"/>
              <a:sym typeface="Rubik"/>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24"/>
          <p:cNvSpPr txBox="1"/>
          <p:nvPr>
            <p:ph idx="11" type="ftr"/>
          </p:nvPr>
        </p:nvSpPr>
        <p:spPr>
          <a:xfrm>
            <a:off x="7559050" y="6402925"/>
            <a:ext cx="3083400" cy="327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02 - El ratón y el touchpad</a:t>
            </a:r>
            <a:endParaRPr/>
          </a:p>
          <a:p>
            <a:pPr indent="0" lvl="0" marL="0" rtl="0" algn="l">
              <a:spcBef>
                <a:spcPts val="0"/>
              </a:spcBef>
              <a:spcAft>
                <a:spcPts val="0"/>
              </a:spcAft>
              <a:buNone/>
            </a:pPr>
            <a:r>
              <a:t/>
            </a:r>
            <a:endParaRPr/>
          </a:p>
        </p:txBody>
      </p:sp>
      <p:sp>
        <p:nvSpPr>
          <p:cNvPr id="601" name="Google Shape;601;p24"/>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2" name="Google Shape;602;p24"/>
          <p:cNvSpPr txBox="1"/>
          <p:nvPr>
            <p:ph idx="1" type="body"/>
          </p:nvPr>
        </p:nvSpPr>
        <p:spPr>
          <a:xfrm>
            <a:off x="1971050" y="1790700"/>
            <a:ext cx="10007700" cy="4335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sz="2200">
                <a:latin typeface="Rubik"/>
                <a:ea typeface="Rubik"/>
                <a:cs typeface="Rubik"/>
                <a:sym typeface="Rubik"/>
              </a:rPr>
              <a:t>Con el ratón, haz clic en el icono de la batería en el centro de notificaciones. ¿Cuánta batería te queda?</a:t>
            </a:r>
            <a:endParaRPr b="1" sz="2200">
              <a:latin typeface="Rubik"/>
              <a:ea typeface="Rubik"/>
              <a:cs typeface="Rubik"/>
              <a:sym typeface="Rubik"/>
            </a:endParaRPr>
          </a:p>
          <a:p>
            <a:pPr indent="0" lvl="0" marL="0" rtl="0" algn="ctr">
              <a:lnSpc>
                <a:spcPct val="100000"/>
              </a:lnSpc>
              <a:spcBef>
                <a:spcPts val="0"/>
              </a:spcBef>
              <a:spcAft>
                <a:spcPts val="0"/>
              </a:spcAft>
              <a:buNone/>
            </a:pPr>
            <a:r>
              <a:t/>
            </a:r>
            <a:endParaRPr b="1" sz="2200">
              <a:latin typeface="Rubik"/>
              <a:ea typeface="Rubik"/>
              <a:cs typeface="Rubik"/>
              <a:sym typeface="Rubik"/>
            </a:endParaRPr>
          </a:p>
          <a:p>
            <a:pPr indent="0" lvl="0" marL="0" rtl="0" algn="ctr">
              <a:lnSpc>
                <a:spcPct val="100000"/>
              </a:lnSpc>
              <a:spcBef>
                <a:spcPts val="1000"/>
              </a:spcBef>
              <a:spcAft>
                <a:spcPts val="0"/>
              </a:spcAft>
              <a:buNone/>
            </a:pPr>
            <a:r>
              <a:rPr b="1" lang="en-US" sz="2200">
                <a:latin typeface="Rubik"/>
                <a:ea typeface="Rubik"/>
                <a:cs typeface="Rubik"/>
                <a:sym typeface="Rubik"/>
              </a:rPr>
              <a:t>Con el panel táctil, haz clic en el icono de volumen. ¿Qué tan alto o bajo es tu volumen?</a:t>
            </a:r>
            <a:endParaRPr b="1" sz="2200">
              <a:latin typeface="Rubik"/>
              <a:ea typeface="Rubik"/>
              <a:cs typeface="Rubik"/>
              <a:sym typeface="Rubik"/>
            </a:endParaRPr>
          </a:p>
          <a:p>
            <a:pPr indent="0" lvl="0" marL="0" rtl="0" algn="ctr">
              <a:lnSpc>
                <a:spcPct val="100000"/>
              </a:lnSpc>
              <a:spcBef>
                <a:spcPts val="1000"/>
              </a:spcBef>
              <a:spcAft>
                <a:spcPts val="0"/>
              </a:spcAft>
              <a:buNone/>
            </a:pPr>
            <a:r>
              <a:t/>
            </a:r>
            <a:endParaRPr b="1" sz="2200">
              <a:latin typeface="Rubik"/>
              <a:ea typeface="Rubik"/>
              <a:cs typeface="Rubik"/>
              <a:sym typeface="Rubik"/>
            </a:endParaRPr>
          </a:p>
          <a:p>
            <a:pPr indent="0" lvl="0" marL="0" rtl="0" algn="ctr">
              <a:lnSpc>
                <a:spcPct val="100000"/>
              </a:lnSpc>
              <a:spcBef>
                <a:spcPts val="1000"/>
              </a:spcBef>
              <a:spcAft>
                <a:spcPts val="0"/>
              </a:spcAft>
              <a:buNone/>
            </a:pPr>
            <a:r>
              <a:rPr b="1" lang="en-US" sz="2200">
                <a:latin typeface="Rubik"/>
                <a:ea typeface="Rubik"/>
                <a:cs typeface="Rubik"/>
                <a:sym typeface="Rubik"/>
              </a:rPr>
              <a:t>Con el ratón, haz clic en el icono de Internet. ¿Está conectado a Internet? En caso afirmativo, ¿a qué red está conectado?</a:t>
            </a:r>
            <a:endParaRPr b="1" sz="2200">
              <a:latin typeface="Rubik"/>
              <a:ea typeface="Rubik"/>
              <a:cs typeface="Rubik"/>
              <a:sym typeface="Rubik"/>
            </a:endParaRPr>
          </a:p>
          <a:p>
            <a:pPr indent="0" lvl="0" marL="0" rtl="0" algn="ctr">
              <a:lnSpc>
                <a:spcPct val="100000"/>
              </a:lnSpc>
              <a:spcBef>
                <a:spcPts val="1000"/>
              </a:spcBef>
              <a:spcAft>
                <a:spcPts val="0"/>
              </a:spcAft>
              <a:buNone/>
            </a:pPr>
            <a:r>
              <a:t/>
            </a:r>
            <a:endParaRPr b="1" sz="2200">
              <a:latin typeface="Rubik"/>
              <a:ea typeface="Rubik"/>
              <a:cs typeface="Rubik"/>
              <a:sym typeface="Rubik"/>
            </a:endParaRPr>
          </a:p>
          <a:p>
            <a:pPr indent="0" lvl="0" marL="0" rtl="0" algn="ctr">
              <a:lnSpc>
                <a:spcPct val="100000"/>
              </a:lnSpc>
              <a:spcBef>
                <a:spcPts val="1000"/>
              </a:spcBef>
              <a:spcAft>
                <a:spcPts val="0"/>
              </a:spcAft>
              <a:buNone/>
            </a:pPr>
            <a:r>
              <a:rPr b="1" lang="en-US" sz="2200">
                <a:latin typeface="Rubik"/>
                <a:ea typeface="Rubik"/>
                <a:cs typeface="Rubik"/>
                <a:sym typeface="Rubik"/>
              </a:rPr>
              <a:t> Con el teclado táctil, haz clic en el menú </a:t>
            </a:r>
            <a:r>
              <a:rPr b="1" lang="en-US" sz="2200">
                <a:latin typeface="Rubik"/>
                <a:ea typeface="Rubik"/>
                <a:cs typeface="Rubik"/>
                <a:sym typeface="Rubik"/>
              </a:rPr>
              <a:t>Inicio</a:t>
            </a:r>
            <a:r>
              <a:rPr b="1" lang="en-US" sz="2200">
                <a:latin typeface="Rubik"/>
                <a:ea typeface="Rubik"/>
                <a:cs typeface="Rubik"/>
                <a:sym typeface="Rubik"/>
              </a:rPr>
              <a:t> y luego en Encendido. ¿Qué opción está arriba de Apagar?</a:t>
            </a:r>
            <a:endParaRPr b="1" sz="2200">
              <a:latin typeface="Rubik"/>
              <a:ea typeface="Rubik"/>
              <a:cs typeface="Rubik"/>
              <a:sym typeface="Rubik"/>
            </a:endParaRPr>
          </a:p>
        </p:txBody>
      </p:sp>
      <p:sp>
        <p:nvSpPr>
          <p:cNvPr id="603" name="Google Shape;603;p24"/>
          <p:cNvSpPr txBox="1"/>
          <p:nvPr>
            <p:ph idx="2" type="body"/>
          </p:nvPr>
        </p:nvSpPr>
        <p:spPr>
          <a:xfrm>
            <a:off x="1971675" y="690880"/>
            <a:ext cx="10007600" cy="690880"/>
          </a:xfrm>
          <a:prstGeom prst="rect">
            <a:avLst/>
          </a:prstGeom>
          <a:solidFill>
            <a:schemeClr val="accent2"/>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Rubik"/>
              <a:buNone/>
            </a:pPr>
            <a:r>
              <a:rPr lang="en-US" sz="2000"/>
              <a:t>Abra su ordenador e inicie sesión. Utilice el centro de notificaciones de la barra de tareas y el botón izquierdo del ratón para responder a las preguntas. </a:t>
            </a:r>
            <a:endParaRPr sz="2000"/>
          </a:p>
        </p:txBody>
      </p:sp>
      <p:sp>
        <p:nvSpPr>
          <p:cNvPr id="604" name="Google Shape;604;p24"/>
          <p:cNvSpPr txBox="1"/>
          <p:nvPr/>
        </p:nvSpPr>
        <p:spPr>
          <a:xfrm>
            <a:off x="1971050" y="167650"/>
            <a:ext cx="6689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ubik"/>
                <a:ea typeface="Rubik"/>
                <a:cs typeface="Rubik"/>
                <a:sym typeface="Rubik"/>
              </a:rPr>
              <a:t>Clic </a:t>
            </a:r>
            <a:r>
              <a:rPr b="1" lang="en-US" sz="2800">
                <a:solidFill>
                  <a:schemeClr val="dk1"/>
                </a:solidFill>
                <a:latin typeface="Rubik"/>
                <a:ea typeface="Rubik"/>
                <a:cs typeface="Rubik"/>
                <a:sym typeface="Rubik"/>
              </a:rPr>
              <a:t>izquierdo</a:t>
            </a:r>
            <a:endParaRPr b="1" sz="2800">
              <a:solidFill>
                <a:schemeClr val="dk1"/>
              </a:solidFill>
              <a:latin typeface="Rubik"/>
              <a:ea typeface="Rubik"/>
              <a:cs typeface="Rubik"/>
              <a:sym typeface="Rubik"/>
            </a:endParaRPr>
          </a:p>
          <a:p>
            <a:pPr indent="0" lvl="0" marL="0" marR="0" rtl="0" algn="l">
              <a:spcBef>
                <a:spcPts val="0"/>
              </a:spcBef>
              <a:spcAft>
                <a:spcPts val="0"/>
              </a:spcAft>
              <a:buNone/>
            </a:pPr>
            <a:r>
              <a:t/>
            </a:r>
            <a:endParaRPr b="1" sz="2800">
              <a:solidFill>
                <a:schemeClr val="dk1"/>
              </a:solidFill>
              <a:latin typeface="Rubik"/>
              <a:ea typeface="Rubik"/>
              <a:cs typeface="Rubik"/>
              <a:sym typeface="Rubi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25"/>
          <p:cNvSpPr txBox="1"/>
          <p:nvPr>
            <p:ph idx="11" type="ftr"/>
          </p:nvPr>
        </p:nvSpPr>
        <p:spPr>
          <a:xfrm>
            <a:off x="7592415" y="6125556"/>
            <a:ext cx="3050185"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02 - El ratón y el touchpad</a:t>
            </a:r>
            <a:endParaRPr/>
          </a:p>
          <a:p>
            <a:pPr indent="0" lvl="0" marL="0" rtl="0" algn="l">
              <a:spcBef>
                <a:spcPts val="0"/>
              </a:spcBef>
              <a:spcAft>
                <a:spcPts val="0"/>
              </a:spcAft>
              <a:buNone/>
            </a:pPr>
            <a:r>
              <a:t/>
            </a:r>
            <a:endParaRPr/>
          </a:p>
        </p:txBody>
      </p:sp>
      <p:sp>
        <p:nvSpPr>
          <p:cNvPr id="610" name="Google Shape;610;p25"/>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1" name="Google Shape;611;p25"/>
          <p:cNvSpPr/>
          <p:nvPr/>
        </p:nvSpPr>
        <p:spPr>
          <a:xfrm>
            <a:off x="2356176" y="1170718"/>
            <a:ext cx="2695073" cy="267716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612" name="Google Shape;612;p25"/>
          <p:cNvPicPr preferRelativeResize="0"/>
          <p:nvPr/>
        </p:nvPicPr>
        <p:blipFill rotWithShape="1">
          <a:blip r:embed="rId3">
            <a:alphaModFix/>
          </a:blip>
          <a:srcRect b="0" l="0" r="0" t="0"/>
          <a:stretch/>
        </p:blipFill>
        <p:spPr>
          <a:xfrm rot="-900000">
            <a:off x="2794294" y="700316"/>
            <a:ext cx="1629197" cy="3600000"/>
          </a:xfrm>
          <a:prstGeom prst="rect">
            <a:avLst/>
          </a:prstGeom>
          <a:noFill/>
          <a:ln>
            <a:noFill/>
          </a:ln>
        </p:spPr>
      </p:pic>
      <p:sp>
        <p:nvSpPr>
          <p:cNvPr id="613" name="Google Shape;613;p25"/>
          <p:cNvSpPr/>
          <p:nvPr/>
        </p:nvSpPr>
        <p:spPr>
          <a:xfrm>
            <a:off x="7140752" y="1040090"/>
            <a:ext cx="2695073" cy="267716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614" name="Google Shape;614;p25"/>
          <p:cNvPicPr preferRelativeResize="0"/>
          <p:nvPr/>
        </p:nvPicPr>
        <p:blipFill rotWithShape="1">
          <a:blip r:embed="rId4">
            <a:alphaModFix/>
          </a:blip>
          <a:srcRect b="0" l="0" r="0" t="0"/>
          <a:stretch/>
        </p:blipFill>
        <p:spPr>
          <a:xfrm>
            <a:off x="7592415" y="1635633"/>
            <a:ext cx="3472998" cy="2384553"/>
          </a:xfrm>
          <a:prstGeom prst="rect">
            <a:avLst/>
          </a:prstGeom>
          <a:noFill/>
          <a:ln>
            <a:noFill/>
          </a:ln>
        </p:spPr>
      </p:pic>
      <p:sp>
        <p:nvSpPr>
          <p:cNvPr id="615" name="Google Shape;615;p25"/>
          <p:cNvSpPr txBox="1"/>
          <p:nvPr/>
        </p:nvSpPr>
        <p:spPr>
          <a:xfrm>
            <a:off x="3045699" y="4853025"/>
            <a:ext cx="22989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Rubik"/>
              <a:buNone/>
            </a:pPr>
            <a:r>
              <a:rPr b="1" lang="en-US" sz="2500">
                <a:solidFill>
                  <a:schemeClr val="dk1"/>
                </a:solidFill>
                <a:latin typeface="Rubik"/>
                <a:ea typeface="Rubik"/>
                <a:cs typeface="Rubik"/>
                <a:sym typeface="Rubik"/>
              </a:rPr>
              <a:t>El ratón</a:t>
            </a:r>
            <a:endParaRPr b="1" sz="2900">
              <a:solidFill>
                <a:schemeClr val="dk1"/>
              </a:solidFill>
              <a:latin typeface="Rubik"/>
              <a:ea typeface="Rubik"/>
              <a:cs typeface="Rubik"/>
              <a:sym typeface="Rubik"/>
            </a:endParaRPr>
          </a:p>
        </p:txBody>
      </p:sp>
      <p:sp>
        <p:nvSpPr>
          <p:cNvPr id="616" name="Google Shape;616;p25"/>
          <p:cNvSpPr txBox="1"/>
          <p:nvPr/>
        </p:nvSpPr>
        <p:spPr>
          <a:xfrm>
            <a:off x="8439694" y="4853035"/>
            <a:ext cx="28761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Rubik"/>
                <a:ea typeface="Rubik"/>
                <a:cs typeface="Rubik"/>
                <a:sym typeface="Rubik"/>
              </a:rPr>
              <a:t>TouchPad</a:t>
            </a:r>
            <a:endParaRPr b="1" sz="2600">
              <a:solidFill>
                <a:schemeClr val="dk1"/>
              </a:solidFill>
              <a:latin typeface="Rubik"/>
              <a:ea typeface="Rubik"/>
              <a:cs typeface="Rubik"/>
              <a:sym typeface="Rubik"/>
            </a:endParaRPr>
          </a:p>
        </p:txBody>
      </p:sp>
      <p:sp>
        <p:nvSpPr>
          <p:cNvPr id="617" name="Google Shape;617;p25"/>
          <p:cNvSpPr txBox="1"/>
          <p:nvPr/>
        </p:nvSpPr>
        <p:spPr>
          <a:xfrm>
            <a:off x="1135335" y="146137"/>
            <a:ext cx="8742362" cy="5000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b="0" lang="en-US" sz="3600">
                <a:solidFill>
                  <a:schemeClr val="dk1"/>
                </a:solidFill>
                <a:latin typeface="Rubik Light"/>
                <a:ea typeface="Rubik Light"/>
                <a:cs typeface="Rubik Light"/>
                <a:sym typeface="Rubik Light"/>
              </a:rPr>
              <a:t>clic derecho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26"/>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accent2"/>
                </a:solidFill>
              </a:rPr>
              <a:t>UNIDAD 03 - El ratón del ordenador</a:t>
            </a:r>
            <a:endParaRPr>
              <a:solidFill>
                <a:schemeClr val="accent2"/>
              </a:solidFill>
            </a:endParaRPr>
          </a:p>
          <a:p>
            <a:pPr indent="0" lvl="0" marL="0" rtl="0" algn="l">
              <a:spcBef>
                <a:spcPts val="0"/>
              </a:spcBef>
              <a:spcAft>
                <a:spcPts val="0"/>
              </a:spcAft>
              <a:buNone/>
            </a:pPr>
            <a:r>
              <a:rPr lang="en-US">
                <a:solidFill>
                  <a:schemeClr val="accent2"/>
                </a:solidFill>
              </a:rPr>
              <a:t>LECCIÓN 02 - El ratón y el touchpad</a:t>
            </a:r>
            <a:endParaRPr/>
          </a:p>
        </p:txBody>
      </p:sp>
      <p:sp>
        <p:nvSpPr>
          <p:cNvPr id="623" name="Google Shape;623;p26"/>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24" name="Google Shape;624;p26"/>
          <p:cNvSpPr txBox="1"/>
          <p:nvPr>
            <p:ph idx="1" type="body"/>
          </p:nvPr>
        </p:nvSpPr>
        <p:spPr>
          <a:xfrm>
            <a:off x="1971050" y="1689100"/>
            <a:ext cx="10007700" cy="410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a:latin typeface="Rubik"/>
                <a:ea typeface="Rubik"/>
                <a:cs typeface="Rubik"/>
                <a:sym typeface="Rubik"/>
              </a:rPr>
              <a:t>Con el ratón, haz clic con el botón derecho en la papelera de reciclaje. ¿Cuáles son las dos opciones de este menú? </a:t>
            </a:r>
            <a:endParaRPr b="1">
              <a:latin typeface="Rubik"/>
              <a:ea typeface="Rubik"/>
              <a:cs typeface="Rubik"/>
              <a:sym typeface="Rubik"/>
            </a:endParaRPr>
          </a:p>
          <a:p>
            <a:pPr indent="0" lvl="0" marL="0" rtl="0" algn="ctr">
              <a:lnSpc>
                <a:spcPct val="100000"/>
              </a:lnSpc>
              <a:spcBef>
                <a:spcPts val="1000"/>
              </a:spcBef>
              <a:spcAft>
                <a:spcPts val="0"/>
              </a:spcAft>
              <a:buClr>
                <a:schemeClr val="dk1"/>
              </a:buClr>
              <a:buSzPts val="2000"/>
              <a:buNone/>
            </a:pPr>
            <a:r>
              <a:t/>
            </a:r>
            <a:endParaRPr b="1">
              <a:latin typeface="Rubik"/>
              <a:ea typeface="Rubik"/>
              <a:cs typeface="Rubik"/>
              <a:sym typeface="Rubik"/>
            </a:endParaRPr>
          </a:p>
          <a:p>
            <a:pPr indent="0" lvl="0" marL="0" rtl="0" algn="ctr">
              <a:lnSpc>
                <a:spcPct val="100000"/>
              </a:lnSpc>
              <a:spcBef>
                <a:spcPts val="1000"/>
              </a:spcBef>
              <a:spcAft>
                <a:spcPts val="0"/>
              </a:spcAft>
              <a:buClr>
                <a:schemeClr val="dk1"/>
              </a:buClr>
              <a:buSzPts val="2000"/>
              <a:buNone/>
            </a:pPr>
            <a:r>
              <a:rPr b="1" lang="en-US">
                <a:latin typeface="Rubik"/>
                <a:ea typeface="Rubik"/>
                <a:cs typeface="Rubik"/>
                <a:sym typeface="Rubik"/>
              </a:rPr>
              <a:t>Cuando hayas terminado de anotar estas dos opciones , cierra el menú del botón derecho.</a:t>
            </a:r>
            <a:endParaRPr b="1">
              <a:latin typeface="Rubik"/>
              <a:ea typeface="Rubik"/>
              <a:cs typeface="Rubik"/>
              <a:sym typeface="Rubik"/>
            </a:endParaRPr>
          </a:p>
          <a:p>
            <a:pPr indent="-215900" lvl="0" marL="342900" rtl="0" algn="ctr">
              <a:lnSpc>
                <a:spcPct val="100000"/>
              </a:lnSpc>
              <a:spcBef>
                <a:spcPts val="1000"/>
              </a:spcBef>
              <a:spcAft>
                <a:spcPts val="0"/>
              </a:spcAft>
              <a:buClr>
                <a:schemeClr val="dk1"/>
              </a:buClr>
              <a:buSzPts val="2000"/>
              <a:buFont typeface="Rubik"/>
              <a:buNone/>
            </a:pPr>
            <a:r>
              <a:t/>
            </a:r>
            <a:endParaRPr b="1">
              <a:latin typeface="Rubik"/>
              <a:ea typeface="Rubik"/>
              <a:cs typeface="Rubik"/>
              <a:sym typeface="Rubik"/>
            </a:endParaRPr>
          </a:p>
          <a:p>
            <a:pPr indent="0" lvl="0" marL="0" rtl="0" algn="ctr">
              <a:lnSpc>
                <a:spcPct val="100000"/>
              </a:lnSpc>
              <a:spcBef>
                <a:spcPts val="1000"/>
              </a:spcBef>
              <a:spcAft>
                <a:spcPts val="0"/>
              </a:spcAft>
              <a:buClr>
                <a:schemeClr val="dk1"/>
              </a:buClr>
              <a:buSzPts val="2000"/>
              <a:buNone/>
            </a:pPr>
            <a:r>
              <a:rPr b="1" lang="en-US">
                <a:latin typeface="Rubik"/>
                <a:ea typeface="Rubik"/>
                <a:cs typeface="Rubik"/>
                <a:sym typeface="Rubik"/>
              </a:rPr>
              <a:t> Utilizando el panel táctil, haz clic con el botón derecho del ratón sobre el fondo del escritorio (la imagen grande o en color). Pase el ratón sobre la opción "Ver". ¿Cuáles son las 3 opciones de tamaño para los iconos en el área de trabajo?</a:t>
            </a:r>
            <a:endParaRPr b="1">
              <a:latin typeface="Rubik"/>
              <a:ea typeface="Rubik"/>
              <a:cs typeface="Rubik"/>
              <a:sym typeface="Rubik"/>
            </a:endParaRPr>
          </a:p>
          <a:p>
            <a:pPr indent="0" lvl="0" marL="0" rtl="0" algn="ctr">
              <a:lnSpc>
                <a:spcPct val="100000"/>
              </a:lnSpc>
              <a:spcBef>
                <a:spcPts val="1000"/>
              </a:spcBef>
              <a:spcAft>
                <a:spcPts val="0"/>
              </a:spcAft>
              <a:buClr>
                <a:schemeClr val="dk1"/>
              </a:buClr>
              <a:buSzPts val="2000"/>
              <a:buNone/>
            </a:pPr>
            <a:r>
              <a:t/>
            </a:r>
            <a:endParaRPr b="1">
              <a:latin typeface="Rubik"/>
              <a:ea typeface="Rubik"/>
              <a:cs typeface="Rubik"/>
              <a:sym typeface="Rubik"/>
            </a:endParaRPr>
          </a:p>
          <a:p>
            <a:pPr indent="0" lvl="0" marL="0" rtl="0" algn="ctr">
              <a:lnSpc>
                <a:spcPct val="100000"/>
              </a:lnSpc>
              <a:spcBef>
                <a:spcPts val="1000"/>
              </a:spcBef>
              <a:spcAft>
                <a:spcPts val="0"/>
              </a:spcAft>
              <a:buClr>
                <a:schemeClr val="dk1"/>
              </a:buClr>
              <a:buSzPts val="2000"/>
              <a:buNone/>
            </a:pPr>
            <a:r>
              <a:rPr b="1" lang="en-US">
                <a:latin typeface="Rubik"/>
                <a:ea typeface="Rubik"/>
                <a:cs typeface="Rubik"/>
                <a:sym typeface="Rubik"/>
              </a:rPr>
              <a:t>Cierra el menú del botón derecho cuando hayas terminado.</a:t>
            </a:r>
            <a:endParaRPr b="1">
              <a:latin typeface="Rubik"/>
              <a:ea typeface="Rubik"/>
              <a:cs typeface="Rubik"/>
              <a:sym typeface="Rubik"/>
            </a:endParaRPr>
          </a:p>
          <a:p>
            <a:pPr indent="0" lvl="0" marL="0" rtl="0" algn="l">
              <a:lnSpc>
                <a:spcPct val="100000"/>
              </a:lnSpc>
              <a:spcBef>
                <a:spcPts val="1000"/>
              </a:spcBef>
              <a:spcAft>
                <a:spcPts val="0"/>
              </a:spcAft>
              <a:buClr>
                <a:schemeClr val="dk1"/>
              </a:buClr>
              <a:buSzPts val="2000"/>
              <a:buNone/>
            </a:pPr>
            <a:r>
              <a:rPr lang="en-US"/>
              <a:t>												</a:t>
            </a:r>
            <a:r>
              <a:rPr lang="en-US">
                <a:solidFill>
                  <a:schemeClr val="accent1"/>
                </a:solidFill>
              </a:rPr>
              <a:t>	</a:t>
            </a:r>
            <a:endParaRPr>
              <a:solidFill>
                <a:schemeClr val="accent1"/>
              </a:solidFill>
            </a:endParaRPr>
          </a:p>
        </p:txBody>
      </p:sp>
      <p:sp>
        <p:nvSpPr>
          <p:cNvPr id="625" name="Google Shape;625;p26"/>
          <p:cNvSpPr txBox="1"/>
          <p:nvPr>
            <p:ph idx="2" type="body"/>
          </p:nvPr>
        </p:nvSpPr>
        <p:spPr>
          <a:xfrm>
            <a:off x="1971675" y="690880"/>
            <a:ext cx="10007600" cy="690880"/>
          </a:xfrm>
          <a:prstGeom prst="rect">
            <a:avLst/>
          </a:prstGeom>
          <a:solidFill>
            <a:schemeClr val="accent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Rubik"/>
              <a:buNone/>
            </a:pPr>
            <a:r>
              <a:rPr lang="en-US" sz="2000"/>
              <a:t>Abra su ordenador e inicie sesión. </a:t>
            </a:r>
            <a:endParaRPr sz="2000"/>
          </a:p>
        </p:txBody>
      </p:sp>
      <p:sp>
        <p:nvSpPr>
          <p:cNvPr id="626" name="Google Shape;626;p26"/>
          <p:cNvSpPr txBox="1"/>
          <p:nvPr/>
        </p:nvSpPr>
        <p:spPr>
          <a:xfrm>
            <a:off x="1971040" y="167660"/>
            <a:ext cx="573786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ubik"/>
                <a:ea typeface="Rubik"/>
                <a:cs typeface="Rubik"/>
                <a:sym typeface="Rubik"/>
              </a:rPr>
              <a:t>Clic Derecho </a:t>
            </a:r>
            <a:endParaRPr b="1" sz="2800">
              <a:solidFill>
                <a:schemeClr val="dk1"/>
              </a:solidFill>
              <a:latin typeface="Rubik"/>
              <a:ea typeface="Rubik"/>
              <a:cs typeface="Rubik"/>
              <a:sym typeface="Rubi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27"/>
          <p:cNvSpPr txBox="1"/>
          <p:nvPr>
            <p:ph idx="11" type="ftr"/>
          </p:nvPr>
        </p:nvSpPr>
        <p:spPr>
          <a:xfrm>
            <a:off x="7592415" y="6125556"/>
            <a:ext cx="3050185"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02 - El ratón y el touchpad</a:t>
            </a:r>
            <a:endParaRPr/>
          </a:p>
        </p:txBody>
      </p:sp>
      <p:sp>
        <p:nvSpPr>
          <p:cNvPr id="632" name="Google Shape;632;p27"/>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33" name="Google Shape;633;p27"/>
          <p:cNvSpPr/>
          <p:nvPr/>
        </p:nvSpPr>
        <p:spPr>
          <a:xfrm>
            <a:off x="2356176" y="1170718"/>
            <a:ext cx="2695073" cy="267716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634" name="Google Shape;634;p27"/>
          <p:cNvPicPr preferRelativeResize="0"/>
          <p:nvPr/>
        </p:nvPicPr>
        <p:blipFill rotWithShape="1">
          <a:blip r:embed="rId3">
            <a:alphaModFix/>
          </a:blip>
          <a:srcRect b="0" l="0" r="0" t="0"/>
          <a:stretch/>
        </p:blipFill>
        <p:spPr>
          <a:xfrm rot="-900000">
            <a:off x="2794294" y="700316"/>
            <a:ext cx="1629197" cy="3600000"/>
          </a:xfrm>
          <a:prstGeom prst="rect">
            <a:avLst/>
          </a:prstGeom>
          <a:noFill/>
          <a:ln>
            <a:noFill/>
          </a:ln>
        </p:spPr>
      </p:pic>
      <p:sp>
        <p:nvSpPr>
          <p:cNvPr id="635" name="Google Shape;635;p27"/>
          <p:cNvSpPr/>
          <p:nvPr/>
        </p:nvSpPr>
        <p:spPr>
          <a:xfrm>
            <a:off x="7140752" y="1040090"/>
            <a:ext cx="2695073" cy="267716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Light"/>
              <a:ea typeface="Rubik Light"/>
              <a:cs typeface="Rubik Light"/>
              <a:sym typeface="Rubik Light"/>
            </a:endParaRPr>
          </a:p>
        </p:txBody>
      </p:sp>
      <p:pic>
        <p:nvPicPr>
          <p:cNvPr id="636" name="Google Shape;636;p27"/>
          <p:cNvPicPr preferRelativeResize="0"/>
          <p:nvPr/>
        </p:nvPicPr>
        <p:blipFill rotWithShape="1">
          <a:blip r:embed="rId4">
            <a:alphaModFix/>
          </a:blip>
          <a:srcRect b="0" l="0" r="0" t="0"/>
          <a:stretch/>
        </p:blipFill>
        <p:spPr>
          <a:xfrm>
            <a:off x="7592415" y="1635633"/>
            <a:ext cx="3472998" cy="2384553"/>
          </a:xfrm>
          <a:prstGeom prst="rect">
            <a:avLst/>
          </a:prstGeom>
          <a:noFill/>
          <a:ln>
            <a:noFill/>
          </a:ln>
        </p:spPr>
      </p:pic>
      <p:sp>
        <p:nvSpPr>
          <p:cNvPr id="637" name="Google Shape;637;p27"/>
          <p:cNvSpPr txBox="1"/>
          <p:nvPr/>
        </p:nvSpPr>
        <p:spPr>
          <a:xfrm>
            <a:off x="1226656" y="99175"/>
            <a:ext cx="8742362" cy="5000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b="0" lang="en-US" sz="3600">
                <a:solidFill>
                  <a:schemeClr val="dk1"/>
                </a:solidFill>
                <a:latin typeface="Rubik Light"/>
                <a:ea typeface="Rubik Light"/>
                <a:cs typeface="Rubik Light"/>
                <a:sym typeface="Rubik Light"/>
              </a:rPr>
              <a:t>Desplazamiento</a:t>
            </a:r>
            <a:endParaRPr b="0" sz="3600">
              <a:solidFill>
                <a:schemeClr val="dk1"/>
              </a:solidFill>
              <a:latin typeface="Rubik Light"/>
              <a:ea typeface="Rubik Light"/>
              <a:cs typeface="Rubik Light"/>
              <a:sym typeface="Rubik Light"/>
            </a:endParaRPr>
          </a:p>
        </p:txBody>
      </p:sp>
      <p:sp>
        <p:nvSpPr>
          <p:cNvPr id="638" name="Google Shape;638;p27"/>
          <p:cNvSpPr txBox="1"/>
          <p:nvPr/>
        </p:nvSpPr>
        <p:spPr>
          <a:xfrm>
            <a:off x="3045699" y="4853025"/>
            <a:ext cx="22989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Rubik"/>
              <a:buNone/>
            </a:pPr>
            <a:r>
              <a:rPr b="1" lang="en-US" sz="2700">
                <a:solidFill>
                  <a:schemeClr val="dk1"/>
                </a:solidFill>
                <a:latin typeface="Rubik"/>
                <a:ea typeface="Rubik"/>
                <a:cs typeface="Rubik"/>
                <a:sym typeface="Rubik"/>
              </a:rPr>
              <a:t>El ratón</a:t>
            </a:r>
            <a:endParaRPr b="1" sz="3100">
              <a:solidFill>
                <a:schemeClr val="dk1"/>
              </a:solidFill>
              <a:latin typeface="Rubik"/>
              <a:ea typeface="Rubik"/>
              <a:cs typeface="Rubik"/>
              <a:sym typeface="Rubik"/>
            </a:endParaRPr>
          </a:p>
        </p:txBody>
      </p:sp>
      <p:sp>
        <p:nvSpPr>
          <p:cNvPr id="639" name="Google Shape;639;p27"/>
          <p:cNvSpPr txBox="1"/>
          <p:nvPr/>
        </p:nvSpPr>
        <p:spPr>
          <a:xfrm>
            <a:off x="8439694" y="4853035"/>
            <a:ext cx="28761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Rubik"/>
                <a:ea typeface="Rubik"/>
                <a:cs typeface="Rubik"/>
                <a:sym typeface="Rubik"/>
              </a:rPr>
              <a:t>TouchPad</a:t>
            </a:r>
            <a:endParaRPr b="1" sz="2600">
              <a:solidFill>
                <a:schemeClr val="dk1"/>
              </a:solidFill>
              <a:latin typeface="Rubik"/>
              <a:ea typeface="Rubik"/>
              <a:cs typeface="Rubik"/>
              <a:sym typeface="Rubik"/>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8"/>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02 - El ratón y el touchpad</a:t>
            </a:r>
            <a:endParaRPr/>
          </a:p>
        </p:txBody>
      </p:sp>
      <p:sp>
        <p:nvSpPr>
          <p:cNvPr id="645" name="Google Shape;645;p2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46" name="Google Shape;646;p28"/>
          <p:cNvSpPr txBox="1"/>
          <p:nvPr>
            <p:ph idx="1" type="body"/>
          </p:nvPr>
        </p:nvSpPr>
        <p:spPr>
          <a:xfrm>
            <a:off x="1971040" y="1689100"/>
            <a:ext cx="10007600" cy="4091940"/>
          </a:xfrm>
          <a:prstGeom prst="rect">
            <a:avLst/>
          </a:prstGeom>
          <a:noFill/>
          <a:ln>
            <a:noFill/>
          </a:ln>
        </p:spPr>
        <p:txBody>
          <a:bodyPr anchorCtr="0" anchor="t" bIns="45700" lIns="91425" spcFirstLastPara="1" rIns="91425" wrap="square" tIns="45700">
            <a:noAutofit/>
          </a:bodyPr>
          <a:lstStyle/>
          <a:p>
            <a:pPr indent="0" lvl="0" marL="342900" rtl="0" algn="ctr">
              <a:lnSpc>
                <a:spcPct val="100000"/>
              </a:lnSpc>
              <a:spcBef>
                <a:spcPts val="0"/>
              </a:spcBef>
              <a:spcAft>
                <a:spcPts val="0"/>
              </a:spcAft>
              <a:buNone/>
            </a:pPr>
            <a:r>
              <a:rPr b="1" lang="en-US">
                <a:latin typeface="Rubik"/>
                <a:ea typeface="Rubik"/>
                <a:cs typeface="Rubik"/>
                <a:sym typeface="Rubik"/>
              </a:rPr>
              <a:t>¿</a:t>
            </a:r>
            <a:r>
              <a:rPr b="1" lang="en-US" sz="2600">
                <a:latin typeface="Rubik"/>
                <a:ea typeface="Rubik"/>
                <a:cs typeface="Rubik"/>
                <a:sym typeface="Rubik"/>
              </a:rPr>
              <a:t>Qué aplicación de tu ordenador empieza por la letra W?</a:t>
            </a:r>
            <a:endParaRPr b="1" sz="2600">
              <a:latin typeface="Rubik"/>
              <a:ea typeface="Rubik"/>
              <a:cs typeface="Rubik"/>
              <a:sym typeface="Rubik"/>
            </a:endParaRPr>
          </a:p>
          <a:p>
            <a:pPr indent="-215900" lvl="0" marL="342900" rtl="0" algn="ctr">
              <a:lnSpc>
                <a:spcPct val="100000"/>
              </a:lnSpc>
              <a:spcBef>
                <a:spcPts val="1000"/>
              </a:spcBef>
              <a:spcAft>
                <a:spcPts val="0"/>
              </a:spcAft>
              <a:buClr>
                <a:schemeClr val="dk1"/>
              </a:buClr>
              <a:buSzPts val="2000"/>
              <a:buFont typeface="Rubik"/>
              <a:buNone/>
            </a:pPr>
            <a:r>
              <a:t/>
            </a:r>
            <a:endParaRPr b="1" sz="2600">
              <a:latin typeface="Rubik"/>
              <a:ea typeface="Rubik"/>
              <a:cs typeface="Rubik"/>
              <a:sym typeface="Rubik"/>
            </a:endParaRPr>
          </a:p>
          <a:p>
            <a:pPr indent="0" lvl="0" marL="342900" rtl="0" algn="ctr">
              <a:lnSpc>
                <a:spcPct val="100000"/>
              </a:lnSpc>
              <a:spcBef>
                <a:spcPts val="1000"/>
              </a:spcBef>
              <a:spcAft>
                <a:spcPts val="0"/>
              </a:spcAft>
              <a:buNone/>
            </a:pPr>
            <a:r>
              <a:rPr b="1" lang="en-US" sz="2600">
                <a:latin typeface="Rubik"/>
                <a:ea typeface="Rubik"/>
                <a:cs typeface="Rubik"/>
                <a:sym typeface="Rubik"/>
              </a:rPr>
              <a:t>Enumera 2 aplicaciones que empiecen por la letra C.</a:t>
            </a:r>
            <a:endParaRPr b="1" sz="2600">
              <a:latin typeface="Rubik"/>
              <a:ea typeface="Rubik"/>
              <a:cs typeface="Rubik"/>
              <a:sym typeface="Rubik"/>
            </a:endParaRPr>
          </a:p>
          <a:p>
            <a:pPr indent="-215900" lvl="0" marL="342900" rtl="0" algn="ctr">
              <a:lnSpc>
                <a:spcPct val="100000"/>
              </a:lnSpc>
              <a:spcBef>
                <a:spcPts val="1000"/>
              </a:spcBef>
              <a:spcAft>
                <a:spcPts val="0"/>
              </a:spcAft>
              <a:buClr>
                <a:schemeClr val="dk1"/>
              </a:buClr>
              <a:buSzPts val="2000"/>
              <a:buFont typeface="Rubik"/>
              <a:buNone/>
            </a:pPr>
            <a:r>
              <a:t/>
            </a:r>
            <a:endParaRPr b="1" sz="2600">
              <a:latin typeface="Rubik"/>
              <a:ea typeface="Rubik"/>
              <a:cs typeface="Rubik"/>
              <a:sym typeface="Rubik"/>
            </a:endParaRPr>
          </a:p>
          <a:p>
            <a:pPr indent="0" lvl="0" marL="342900" rtl="0" algn="ctr">
              <a:lnSpc>
                <a:spcPct val="100000"/>
              </a:lnSpc>
              <a:spcBef>
                <a:spcPts val="1000"/>
              </a:spcBef>
              <a:spcAft>
                <a:spcPts val="0"/>
              </a:spcAft>
              <a:buNone/>
            </a:pPr>
            <a:r>
              <a:rPr b="1" lang="en-US" sz="2600">
                <a:latin typeface="Rubik"/>
                <a:ea typeface="Rubik"/>
                <a:cs typeface="Rubik"/>
                <a:sym typeface="Rubik"/>
              </a:rPr>
              <a:t>Enumera 3 aplicaciones que empiecen por la letra M.</a:t>
            </a:r>
            <a:endParaRPr b="1" sz="2600">
              <a:latin typeface="Rubik"/>
              <a:ea typeface="Rubik"/>
              <a:cs typeface="Rubik"/>
              <a:sym typeface="Rubik"/>
            </a:endParaRPr>
          </a:p>
        </p:txBody>
      </p:sp>
      <p:sp>
        <p:nvSpPr>
          <p:cNvPr id="647" name="Google Shape;647;p28"/>
          <p:cNvSpPr txBox="1"/>
          <p:nvPr>
            <p:ph idx="2" type="body"/>
          </p:nvPr>
        </p:nvSpPr>
        <p:spPr>
          <a:xfrm>
            <a:off x="1971675" y="690880"/>
            <a:ext cx="10007600" cy="690880"/>
          </a:xfrm>
          <a:prstGeom prst="rect">
            <a:avLst/>
          </a:prstGeom>
          <a:solidFill>
            <a:schemeClr val="accent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Rubik"/>
              <a:buNone/>
            </a:pPr>
            <a:r>
              <a:rPr lang="en-US" sz="2000"/>
              <a:t>Abra su ordenador e inicie sesión. Haz clic en el menú de inicio. Utiliza la función de la rueda o el panel táctil para responder a las preguntas.</a:t>
            </a:r>
            <a:endParaRPr sz="2000"/>
          </a:p>
        </p:txBody>
      </p:sp>
      <p:sp>
        <p:nvSpPr>
          <p:cNvPr id="648" name="Google Shape;648;p28"/>
          <p:cNvSpPr txBox="1"/>
          <p:nvPr/>
        </p:nvSpPr>
        <p:spPr>
          <a:xfrm>
            <a:off x="1971040" y="167660"/>
            <a:ext cx="41961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ubik"/>
                <a:ea typeface="Rubik"/>
                <a:cs typeface="Rubik"/>
                <a:sym typeface="Rubik"/>
              </a:rPr>
              <a:t>Desplazamiento</a:t>
            </a:r>
            <a:endParaRPr b="1" sz="2800">
              <a:solidFill>
                <a:schemeClr val="dk1"/>
              </a:solidFill>
              <a:latin typeface="Rubik"/>
              <a:ea typeface="Rubik"/>
              <a:cs typeface="Rubik"/>
              <a:sym typeface="Rubi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29"/>
          <p:cNvSpPr txBox="1"/>
          <p:nvPr>
            <p:ph idx="1" type="body"/>
          </p:nvPr>
        </p:nvSpPr>
        <p:spPr>
          <a:xfrm>
            <a:off x="3059269" y="345265"/>
            <a:ext cx="4182457" cy="476480"/>
          </a:xfrm>
          <a:prstGeom prst="rect">
            <a:avLst/>
          </a:prstGeom>
          <a:solidFill>
            <a:schemeClr val="accent2"/>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Noto Sans Symbols"/>
              <a:buNone/>
            </a:pPr>
            <a:r>
              <a:rPr lang="en-US"/>
              <a:t>Instrucciones</a:t>
            </a:r>
            <a:endParaRPr/>
          </a:p>
        </p:txBody>
      </p:sp>
      <p:sp>
        <p:nvSpPr>
          <p:cNvPr id="654" name="Google Shape;654;p2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55" name="Google Shape;655;p29"/>
          <p:cNvSpPr txBox="1"/>
          <p:nvPr>
            <p:ph idx="2" type="body"/>
          </p:nvPr>
        </p:nvSpPr>
        <p:spPr>
          <a:xfrm>
            <a:off x="3059269" y="903543"/>
            <a:ext cx="7227731" cy="87999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1600"/>
              <a:buNone/>
            </a:pPr>
            <a:r>
              <a:rPr lang="en-US"/>
              <a:t>Utiliza lo que hemos aprendido para responder a estas preguntas en tu cuaderno.</a:t>
            </a:r>
            <a:endParaRPr/>
          </a:p>
        </p:txBody>
      </p:sp>
      <p:sp>
        <p:nvSpPr>
          <p:cNvPr id="656" name="Google Shape;656;p29"/>
          <p:cNvSpPr txBox="1"/>
          <p:nvPr>
            <p:ph idx="3" type="body"/>
          </p:nvPr>
        </p:nvSpPr>
        <p:spPr>
          <a:xfrm>
            <a:off x="68260" y="821760"/>
            <a:ext cx="2361900" cy="55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lang="en-US"/>
              <a:t>Evaluación</a:t>
            </a:r>
            <a:endParaRPr/>
          </a:p>
        </p:txBody>
      </p:sp>
      <p:sp>
        <p:nvSpPr>
          <p:cNvPr id="657" name="Google Shape;657;p29"/>
          <p:cNvSpPr/>
          <p:nvPr>
            <p:ph idx="4" type="body"/>
          </p:nvPr>
        </p:nvSpPr>
        <p:spPr>
          <a:xfrm>
            <a:off x="2430127" y="2306463"/>
            <a:ext cx="400051" cy="365125"/>
          </a:xfrm>
          <a:prstGeom prst="roundRect">
            <a:avLst>
              <a:gd fmla="val 27328" name="adj"/>
            </a:avLst>
          </a:prstGeom>
          <a:solidFill>
            <a:schemeClr val="accent4"/>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1</a:t>
            </a:r>
            <a:endParaRPr/>
          </a:p>
        </p:txBody>
      </p:sp>
      <p:sp>
        <p:nvSpPr>
          <p:cNvPr id="658" name="Google Shape;658;p29"/>
          <p:cNvSpPr/>
          <p:nvPr>
            <p:ph idx="5" type="body"/>
          </p:nvPr>
        </p:nvSpPr>
        <p:spPr>
          <a:xfrm>
            <a:off x="2430127" y="3054417"/>
            <a:ext cx="400051" cy="365125"/>
          </a:xfrm>
          <a:prstGeom prst="roundRect">
            <a:avLst>
              <a:gd fmla="val 27328" name="adj"/>
            </a:avLst>
          </a:prstGeom>
          <a:solidFill>
            <a:schemeClr val="accent4"/>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2</a:t>
            </a:r>
            <a:endParaRPr/>
          </a:p>
        </p:txBody>
      </p:sp>
      <p:sp>
        <p:nvSpPr>
          <p:cNvPr id="659" name="Google Shape;659;p29"/>
          <p:cNvSpPr txBox="1"/>
          <p:nvPr>
            <p:ph idx="7" type="body"/>
          </p:nvPr>
        </p:nvSpPr>
        <p:spPr>
          <a:xfrm>
            <a:off x="3059113" y="2306638"/>
            <a:ext cx="8742362" cy="5000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a:t>¿Qué hace el clic izquierdo?</a:t>
            </a:r>
            <a:endParaRPr/>
          </a:p>
        </p:txBody>
      </p:sp>
      <p:sp>
        <p:nvSpPr>
          <p:cNvPr id="660" name="Google Shape;660;p29"/>
          <p:cNvSpPr txBox="1"/>
          <p:nvPr>
            <p:ph idx="8" type="body"/>
          </p:nvPr>
        </p:nvSpPr>
        <p:spPr>
          <a:xfrm>
            <a:off x="3059113" y="3054417"/>
            <a:ext cx="8742362" cy="36512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lang="en-US"/>
              <a:t>¿Cómo se abre un menú especializado?</a:t>
            </a:r>
            <a:endParaRPr/>
          </a:p>
        </p:txBody>
      </p:sp>
      <p:sp>
        <p:nvSpPr>
          <p:cNvPr id="661" name="Google Shape;661;p29"/>
          <p:cNvSpPr/>
          <p:nvPr/>
        </p:nvSpPr>
        <p:spPr>
          <a:xfrm>
            <a:off x="2430127" y="3802371"/>
            <a:ext cx="400051" cy="365125"/>
          </a:xfrm>
          <a:prstGeom prst="roundRect">
            <a:avLst>
              <a:gd fmla="val 27328" name="adj"/>
            </a:avLst>
          </a:prstGeom>
          <a:solidFill>
            <a:schemeClr val="accent4"/>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000"/>
              <a:buFont typeface="Arial"/>
              <a:buNone/>
            </a:pPr>
            <a:r>
              <a:rPr b="1" lang="en-US" sz="2000">
                <a:solidFill>
                  <a:schemeClr val="accent1"/>
                </a:solidFill>
                <a:latin typeface="Rubik"/>
                <a:ea typeface="Rubik"/>
                <a:cs typeface="Rubik"/>
                <a:sym typeface="Rubik"/>
              </a:rPr>
              <a:t>3</a:t>
            </a:r>
            <a:endParaRPr b="1" sz="2000">
              <a:solidFill>
                <a:schemeClr val="accent1"/>
              </a:solidFill>
              <a:latin typeface="Rubik"/>
              <a:ea typeface="Rubik"/>
              <a:cs typeface="Rubik"/>
              <a:sym typeface="Rubik"/>
            </a:endParaRPr>
          </a:p>
        </p:txBody>
      </p:sp>
      <p:sp>
        <p:nvSpPr>
          <p:cNvPr id="662" name="Google Shape;662;p29"/>
          <p:cNvSpPr txBox="1"/>
          <p:nvPr/>
        </p:nvSpPr>
        <p:spPr>
          <a:xfrm>
            <a:off x="3059113" y="3802371"/>
            <a:ext cx="8742362" cy="365125"/>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2000"/>
              <a:buFont typeface="Arial"/>
              <a:buNone/>
            </a:pPr>
            <a:r>
              <a:rPr lang="en-US" sz="2000">
                <a:solidFill>
                  <a:schemeClr val="dk1"/>
                </a:solidFill>
                <a:latin typeface="Rubik Light"/>
                <a:ea typeface="Rubik Light"/>
                <a:cs typeface="Rubik Light"/>
                <a:sym typeface="Rubik Light"/>
              </a:rPr>
              <a:t>¿Cómo se cierra cuando se ha terminado?</a:t>
            </a:r>
            <a:endParaRPr sz="2000">
              <a:solidFill>
                <a:schemeClr val="dk1"/>
              </a:solidFill>
              <a:latin typeface="Rubik Light"/>
              <a:ea typeface="Rubik Light"/>
              <a:cs typeface="Rubik Light"/>
              <a:sym typeface="Rubik Light"/>
            </a:endParaRPr>
          </a:p>
        </p:txBody>
      </p:sp>
      <p:sp>
        <p:nvSpPr>
          <p:cNvPr id="663" name="Google Shape;663;p29"/>
          <p:cNvSpPr/>
          <p:nvPr/>
        </p:nvSpPr>
        <p:spPr>
          <a:xfrm>
            <a:off x="2430127" y="4550325"/>
            <a:ext cx="400051" cy="365125"/>
          </a:xfrm>
          <a:prstGeom prst="roundRect">
            <a:avLst>
              <a:gd fmla="val 27328" name="adj"/>
            </a:avLst>
          </a:prstGeom>
          <a:solidFill>
            <a:schemeClr val="accent4"/>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000"/>
              <a:buFont typeface="Arial"/>
              <a:buNone/>
            </a:pPr>
            <a:r>
              <a:rPr b="1" lang="en-US" sz="2000">
                <a:solidFill>
                  <a:schemeClr val="accent1"/>
                </a:solidFill>
                <a:latin typeface="Rubik"/>
                <a:ea typeface="Rubik"/>
                <a:cs typeface="Rubik"/>
                <a:sym typeface="Rubik"/>
              </a:rPr>
              <a:t>4</a:t>
            </a:r>
            <a:endParaRPr b="1" sz="2000">
              <a:solidFill>
                <a:schemeClr val="accent1"/>
              </a:solidFill>
              <a:latin typeface="Rubik"/>
              <a:ea typeface="Rubik"/>
              <a:cs typeface="Rubik"/>
              <a:sym typeface="Rubik"/>
            </a:endParaRPr>
          </a:p>
        </p:txBody>
      </p:sp>
      <p:sp>
        <p:nvSpPr>
          <p:cNvPr id="664" name="Google Shape;664;p29"/>
          <p:cNvSpPr txBox="1"/>
          <p:nvPr/>
        </p:nvSpPr>
        <p:spPr>
          <a:xfrm>
            <a:off x="3059112" y="4550325"/>
            <a:ext cx="8919527" cy="365125"/>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lnSpc>
                <a:spcPct val="90000"/>
              </a:lnSpc>
              <a:spcBef>
                <a:spcPts val="0"/>
              </a:spcBef>
              <a:spcAft>
                <a:spcPts val="0"/>
              </a:spcAft>
              <a:buClr>
                <a:schemeClr val="dk1"/>
              </a:buClr>
              <a:buSzPct val="100000"/>
              <a:buFont typeface="Arial"/>
              <a:buNone/>
            </a:pPr>
            <a:r>
              <a:rPr lang="en-US" sz="2000">
                <a:solidFill>
                  <a:schemeClr val="dk1"/>
                </a:solidFill>
                <a:latin typeface="Rubik Light"/>
                <a:ea typeface="Rubik Light"/>
                <a:cs typeface="Rubik Light"/>
                <a:sym typeface="Rubik Light"/>
              </a:rPr>
              <a:t>¿Cuáles son las dos formas de desplazarse hacia arriba o hacia abajo en el ordenador?</a:t>
            </a:r>
            <a:endParaRPr sz="2000">
              <a:solidFill>
                <a:schemeClr val="dk1"/>
              </a:solidFill>
              <a:latin typeface="Rubik Light"/>
              <a:ea typeface="Rubik Light"/>
              <a:cs typeface="Rubik Light"/>
              <a:sym typeface="Rubik Light"/>
            </a:endParaRPr>
          </a:p>
        </p:txBody>
      </p:sp>
      <p:sp>
        <p:nvSpPr>
          <p:cNvPr id="665" name="Google Shape;665;p29"/>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a:t>
            </a:r>
            <a:r>
              <a:rPr lang="en-US"/>
              <a:t>UNIDAD 03 - El ratón del ordenador</a:t>
            </a:r>
            <a:endParaRPr/>
          </a:p>
          <a:p>
            <a:pPr indent="0" lvl="0" marL="0" rtl="0" algn="l">
              <a:spcBef>
                <a:spcPts val="0"/>
              </a:spcBef>
              <a:spcAft>
                <a:spcPts val="0"/>
              </a:spcAft>
              <a:buNone/>
            </a:pPr>
            <a:r>
              <a:rPr lang="en-US"/>
              <a:t>LECCIÓN 02 - El ratón y el touchpad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
          <p:cNvSpPr txBox="1"/>
          <p:nvPr>
            <p:ph idx="11" type="ftr"/>
          </p:nvPr>
        </p:nvSpPr>
        <p:spPr>
          <a:xfrm>
            <a:off x="8547652" y="6125556"/>
            <a:ext cx="2094948"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a:t>
            </a:r>
            <a:endParaRPr/>
          </a:p>
          <a:p>
            <a:pPr indent="0" lvl="0" marL="0" rtl="0" algn="l">
              <a:spcBef>
                <a:spcPts val="0"/>
              </a:spcBef>
              <a:spcAft>
                <a:spcPts val="0"/>
              </a:spcAft>
              <a:buNone/>
            </a:pPr>
            <a:r>
              <a:rPr lang="en-US"/>
              <a:t>Lección 01 – El Cursor</a:t>
            </a:r>
            <a:endParaRPr/>
          </a:p>
        </p:txBody>
      </p:sp>
      <p:sp>
        <p:nvSpPr>
          <p:cNvPr id="363" name="Google Shape;363;p3"/>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4" name="Google Shape;364;p3"/>
          <p:cNvSpPr txBox="1"/>
          <p:nvPr>
            <p:ph idx="1" type="body"/>
          </p:nvPr>
        </p:nvSpPr>
        <p:spPr>
          <a:xfrm>
            <a:off x="981324" y="1981053"/>
            <a:ext cx="6552951" cy="1327396"/>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4800"/>
              <a:buNone/>
            </a:pPr>
            <a:r>
              <a:rPr lang="en-US"/>
              <a:t>El </a:t>
            </a:r>
            <a:r>
              <a:rPr lang="en-US"/>
              <a:t>cursor</a:t>
            </a:r>
            <a:r>
              <a:rPr lang="en-US"/>
              <a:t>	</a:t>
            </a:r>
            <a:endParaRPr/>
          </a:p>
        </p:txBody>
      </p:sp>
      <p:sp>
        <p:nvSpPr>
          <p:cNvPr id="365" name="Google Shape;365;p3"/>
          <p:cNvSpPr txBox="1"/>
          <p:nvPr>
            <p:ph idx="2" type="body"/>
          </p:nvPr>
        </p:nvSpPr>
        <p:spPr>
          <a:xfrm>
            <a:off x="873125" y="709613"/>
            <a:ext cx="926875" cy="64166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4400"/>
              <a:buNone/>
            </a:pPr>
            <a:r>
              <a:rPr lang="en-US"/>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30"/>
          <p:cNvSpPr txBox="1"/>
          <p:nvPr>
            <p:ph idx="11" type="ftr"/>
          </p:nvPr>
        </p:nvSpPr>
        <p:spPr>
          <a:xfrm>
            <a:off x="7548881" y="6126163"/>
            <a:ext cx="3093720" cy="6048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UNIT 03 – The Computer Mouse</a:t>
            </a:r>
            <a:endParaRPr/>
          </a:p>
          <a:p>
            <a:pPr indent="0" lvl="0" marL="0" rtl="0" algn="l">
              <a:spcBef>
                <a:spcPts val="0"/>
              </a:spcBef>
              <a:spcAft>
                <a:spcPts val="0"/>
              </a:spcAft>
              <a:buNone/>
            </a:pPr>
            <a:r>
              <a:rPr lang="en-US"/>
              <a:t>LESSON 02 – The Mouse &amp; Touchpad</a:t>
            </a:r>
            <a:endParaRPr/>
          </a:p>
        </p:txBody>
      </p:sp>
      <p:sp>
        <p:nvSpPr>
          <p:cNvPr id="671" name="Google Shape;671;p30"/>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72" name="Google Shape;672;p30"/>
          <p:cNvSpPr txBox="1"/>
          <p:nvPr>
            <p:ph idx="2" type="body"/>
          </p:nvPr>
        </p:nvSpPr>
        <p:spPr>
          <a:xfrm>
            <a:off x="1304940" y="394177"/>
            <a:ext cx="3961720"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Logros</a:t>
            </a:r>
            <a:endParaRPr/>
          </a:p>
        </p:txBody>
      </p:sp>
      <p:grpSp>
        <p:nvGrpSpPr>
          <p:cNvPr id="673" name="Google Shape;673;p30"/>
          <p:cNvGrpSpPr/>
          <p:nvPr/>
        </p:nvGrpSpPr>
        <p:grpSpPr>
          <a:xfrm>
            <a:off x="900000" y="3814471"/>
            <a:ext cx="587177" cy="558932"/>
            <a:chOff x="900000" y="2856030"/>
            <a:chExt cx="587177" cy="558932"/>
          </a:xfrm>
        </p:grpSpPr>
        <p:sp>
          <p:nvSpPr>
            <p:cNvPr id="674" name="Google Shape;674;p30"/>
            <p:cNvSpPr/>
            <p:nvPr/>
          </p:nvSpPr>
          <p:spPr>
            <a:xfrm>
              <a:off x="900000" y="2856030"/>
              <a:ext cx="587177" cy="558932"/>
            </a:xfrm>
            <a:custGeom>
              <a:rect b="b" l="l" r="r" t="t"/>
              <a:pathLst>
                <a:path extrusionOk="0" h="558932" w="587177">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sp>
          <p:nvSpPr>
            <p:cNvPr id="675" name="Google Shape;675;p30"/>
            <p:cNvSpPr/>
            <p:nvPr/>
          </p:nvSpPr>
          <p:spPr>
            <a:xfrm>
              <a:off x="965779" y="2953290"/>
              <a:ext cx="455651" cy="364444"/>
            </a:xfrm>
            <a:custGeom>
              <a:rect b="b" l="l" r="r" t="t"/>
              <a:pathLst>
                <a:path extrusionOk="0" h="364444" w="455651">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ubik Light"/>
                <a:ea typeface="Rubik Light"/>
                <a:cs typeface="Rubik Light"/>
                <a:sym typeface="Rubik Light"/>
              </a:endParaRPr>
            </a:p>
          </p:txBody>
        </p:sp>
      </p:grpSp>
      <p:grpSp>
        <p:nvGrpSpPr>
          <p:cNvPr id="676" name="Google Shape;676;p30"/>
          <p:cNvGrpSpPr/>
          <p:nvPr/>
        </p:nvGrpSpPr>
        <p:grpSpPr>
          <a:xfrm>
            <a:off x="4659321" y="102032"/>
            <a:ext cx="5794518" cy="1773194"/>
            <a:chOff x="4659321" y="102032"/>
            <a:chExt cx="5794518" cy="1773194"/>
          </a:xfrm>
        </p:grpSpPr>
        <p:pic>
          <p:nvPicPr>
            <p:cNvPr descr="Surprised face outline with solid fill" id="677" name="Google Shape;677;p30"/>
            <p:cNvPicPr preferRelativeResize="0"/>
            <p:nvPr/>
          </p:nvPicPr>
          <p:blipFill rotWithShape="1">
            <a:blip r:embed="rId3">
              <a:alphaModFix/>
            </a:blip>
            <a:srcRect b="0" l="0" r="0" t="0"/>
            <a:stretch/>
          </p:blipFill>
          <p:spPr>
            <a:xfrm>
              <a:off x="8238560" y="937070"/>
              <a:ext cx="914400" cy="914400"/>
            </a:xfrm>
            <a:prstGeom prst="rect">
              <a:avLst/>
            </a:prstGeom>
            <a:noFill/>
            <a:ln>
              <a:noFill/>
            </a:ln>
          </p:spPr>
        </p:pic>
        <p:pic>
          <p:nvPicPr>
            <p:cNvPr descr="In love face outline outline" id="678" name="Google Shape;678;p30"/>
            <p:cNvPicPr preferRelativeResize="0"/>
            <p:nvPr/>
          </p:nvPicPr>
          <p:blipFill rotWithShape="1">
            <a:blip r:embed="rId4">
              <a:alphaModFix/>
            </a:blip>
            <a:srcRect b="0" l="0" r="0" t="0"/>
            <a:stretch/>
          </p:blipFill>
          <p:spPr>
            <a:xfrm>
              <a:off x="7377398" y="960826"/>
              <a:ext cx="914400" cy="914400"/>
            </a:xfrm>
            <a:prstGeom prst="rect">
              <a:avLst/>
            </a:prstGeom>
            <a:noFill/>
            <a:ln>
              <a:noFill/>
            </a:ln>
          </p:spPr>
        </p:pic>
        <p:pic>
          <p:nvPicPr>
            <p:cNvPr descr="Neutral face outline with solid fill" id="679" name="Google Shape;679;p30"/>
            <p:cNvPicPr preferRelativeResize="0"/>
            <p:nvPr/>
          </p:nvPicPr>
          <p:blipFill rotWithShape="1">
            <a:blip r:embed="rId5">
              <a:alphaModFix/>
            </a:blip>
            <a:srcRect b="0" l="0" r="0" t="0"/>
            <a:stretch/>
          </p:blipFill>
          <p:spPr>
            <a:xfrm>
              <a:off x="6514304" y="960826"/>
              <a:ext cx="914400" cy="914400"/>
            </a:xfrm>
            <a:prstGeom prst="rect">
              <a:avLst/>
            </a:prstGeom>
            <a:noFill/>
            <a:ln>
              <a:noFill/>
            </a:ln>
          </p:spPr>
        </p:pic>
        <p:pic>
          <p:nvPicPr>
            <p:cNvPr descr="Worried face outline with solid fill" id="680" name="Google Shape;680;p30"/>
            <p:cNvPicPr preferRelativeResize="0"/>
            <p:nvPr/>
          </p:nvPicPr>
          <p:blipFill rotWithShape="1">
            <a:blip r:embed="rId6">
              <a:alphaModFix/>
            </a:blip>
            <a:srcRect b="0" l="0" r="0" t="0"/>
            <a:stretch/>
          </p:blipFill>
          <p:spPr>
            <a:xfrm>
              <a:off x="5673417" y="935381"/>
              <a:ext cx="914400" cy="914400"/>
            </a:xfrm>
            <a:prstGeom prst="rect">
              <a:avLst/>
            </a:prstGeom>
            <a:noFill/>
            <a:ln>
              <a:noFill/>
            </a:ln>
          </p:spPr>
        </p:pic>
        <p:pic>
          <p:nvPicPr>
            <p:cNvPr descr="Neutral face with solid fill with solid fill" id="681" name="Google Shape;681;p30"/>
            <p:cNvPicPr preferRelativeResize="0"/>
            <p:nvPr/>
          </p:nvPicPr>
          <p:blipFill rotWithShape="1">
            <a:blip r:embed="rId7">
              <a:alphaModFix/>
            </a:blip>
            <a:srcRect b="0" l="0" r="0" t="0"/>
            <a:stretch/>
          </p:blipFill>
          <p:spPr>
            <a:xfrm>
              <a:off x="9107840" y="928480"/>
              <a:ext cx="914400" cy="914400"/>
            </a:xfrm>
            <a:prstGeom prst="rect">
              <a:avLst/>
            </a:prstGeom>
            <a:noFill/>
            <a:ln>
              <a:noFill/>
            </a:ln>
          </p:spPr>
        </p:pic>
        <p:pic>
          <p:nvPicPr>
            <p:cNvPr descr="Smiling face with solid fill with solid fill" id="682" name="Google Shape;682;p30"/>
            <p:cNvPicPr preferRelativeResize="0"/>
            <p:nvPr/>
          </p:nvPicPr>
          <p:blipFill rotWithShape="1">
            <a:blip r:embed="rId8">
              <a:alphaModFix/>
            </a:blip>
            <a:srcRect b="0" l="0" r="0" t="0"/>
            <a:stretch/>
          </p:blipFill>
          <p:spPr>
            <a:xfrm>
              <a:off x="9539439" y="112044"/>
              <a:ext cx="914400" cy="914400"/>
            </a:xfrm>
            <a:prstGeom prst="rect">
              <a:avLst/>
            </a:prstGeom>
            <a:noFill/>
            <a:ln>
              <a:noFill/>
            </a:ln>
          </p:spPr>
        </p:pic>
        <p:pic>
          <p:nvPicPr>
            <p:cNvPr descr="Tired face with solid fill with solid fill" id="683" name="Google Shape;683;p30"/>
            <p:cNvPicPr preferRelativeResize="0"/>
            <p:nvPr/>
          </p:nvPicPr>
          <p:blipFill rotWithShape="1">
            <a:blip r:embed="rId9">
              <a:alphaModFix/>
            </a:blip>
            <a:srcRect b="0" l="0" r="0" t="0"/>
            <a:stretch/>
          </p:blipFill>
          <p:spPr>
            <a:xfrm>
              <a:off x="8709230" y="120634"/>
              <a:ext cx="914400" cy="914400"/>
            </a:xfrm>
            <a:prstGeom prst="rect">
              <a:avLst/>
            </a:prstGeom>
            <a:noFill/>
            <a:ln>
              <a:noFill/>
            </a:ln>
          </p:spPr>
        </p:pic>
        <p:pic>
          <p:nvPicPr>
            <p:cNvPr descr="Angry face outline outline" id="684" name="Google Shape;684;p30"/>
            <p:cNvPicPr preferRelativeResize="0"/>
            <p:nvPr/>
          </p:nvPicPr>
          <p:blipFill rotWithShape="1">
            <a:blip r:embed="rId10">
              <a:alphaModFix/>
            </a:blip>
            <a:srcRect b="0" l="0" r="0" t="0"/>
            <a:stretch/>
          </p:blipFill>
          <p:spPr>
            <a:xfrm>
              <a:off x="7846136" y="102032"/>
              <a:ext cx="914400" cy="914400"/>
            </a:xfrm>
            <a:prstGeom prst="rect">
              <a:avLst/>
            </a:prstGeom>
            <a:noFill/>
            <a:ln>
              <a:noFill/>
            </a:ln>
          </p:spPr>
        </p:pic>
        <p:pic>
          <p:nvPicPr>
            <p:cNvPr descr="Sunglasses face outline with solid fill" id="685" name="Google Shape;685;p30"/>
            <p:cNvPicPr preferRelativeResize="0"/>
            <p:nvPr/>
          </p:nvPicPr>
          <p:blipFill rotWithShape="1">
            <a:blip r:embed="rId11">
              <a:alphaModFix/>
            </a:blip>
            <a:srcRect b="0" l="0" r="0" t="0"/>
            <a:stretch/>
          </p:blipFill>
          <p:spPr>
            <a:xfrm>
              <a:off x="7040498" y="102654"/>
              <a:ext cx="914400" cy="914400"/>
            </a:xfrm>
            <a:prstGeom prst="rect">
              <a:avLst/>
            </a:prstGeom>
            <a:noFill/>
            <a:ln>
              <a:noFill/>
            </a:ln>
          </p:spPr>
        </p:pic>
        <p:pic>
          <p:nvPicPr>
            <p:cNvPr descr="Loudly crying face outline with solid fill" id="686" name="Google Shape;686;p30"/>
            <p:cNvPicPr preferRelativeResize="0"/>
            <p:nvPr/>
          </p:nvPicPr>
          <p:blipFill rotWithShape="1">
            <a:blip r:embed="rId12">
              <a:alphaModFix/>
            </a:blip>
            <a:srcRect b="0" l="0" r="0" t="0"/>
            <a:stretch/>
          </p:blipFill>
          <p:spPr>
            <a:xfrm>
              <a:off x="6257671" y="105964"/>
              <a:ext cx="914400" cy="914400"/>
            </a:xfrm>
            <a:prstGeom prst="rect">
              <a:avLst/>
            </a:prstGeom>
            <a:noFill/>
            <a:ln>
              <a:noFill/>
            </a:ln>
          </p:spPr>
        </p:pic>
        <p:pic>
          <p:nvPicPr>
            <p:cNvPr descr="Confused face outline with solid fill" id="687" name="Google Shape;687;p30"/>
            <p:cNvPicPr preferRelativeResize="0"/>
            <p:nvPr/>
          </p:nvPicPr>
          <p:blipFill rotWithShape="1">
            <a:blip r:embed="rId13">
              <a:alphaModFix/>
            </a:blip>
            <a:srcRect b="0" l="0" r="0" t="0"/>
            <a:stretch/>
          </p:blipFill>
          <p:spPr>
            <a:xfrm>
              <a:off x="5447454" y="120634"/>
              <a:ext cx="914400" cy="914400"/>
            </a:xfrm>
            <a:prstGeom prst="rect">
              <a:avLst/>
            </a:prstGeom>
            <a:noFill/>
            <a:ln>
              <a:noFill/>
            </a:ln>
          </p:spPr>
        </p:pic>
        <p:pic>
          <p:nvPicPr>
            <p:cNvPr descr="Star-struck face outline outline" id="688" name="Google Shape;688;p30"/>
            <p:cNvPicPr preferRelativeResize="0"/>
            <p:nvPr/>
          </p:nvPicPr>
          <p:blipFill rotWithShape="1">
            <a:blip r:embed="rId14">
              <a:alphaModFix/>
            </a:blip>
            <a:srcRect b="0" l="0" r="0" t="0"/>
            <a:stretch/>
          </p:blipFill>
          <p:spPr>
            <a:xfrm>
              <a:off x="4659321" y="120634"/>
              <a:ext cx="914400" cy="914400"/>
            </a:xfrm>
            <a:prstGeom prst="rect">
              <a:avLst/>
            </a:prstGeom>
            <a:noFill/>
            <a:ln>
              <a:noFill/>
            </a:ln>
          </p:spPr>
        </p:pic>
      </p:grpSp>
      <p:sp>
        <p:nvSpPr>
          <p:cNvPr id="689" name="Google Shape;689;p30"/>
          <p:cNvSpPr txBox="1"/>
          <p:nvPr>
            <p:ph idx="1" type="body"/>
          </p:nvPr>
        </p:nvSpPr>
        <p:spPr>
          <a:xfrm>
            <a:off x="1799996" y="1952588"/>
            <a:ext cx="9091521"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conectar un ratón a un ordenador.</a:t>
            </a:r>
            <a:endParaRPr/>
          </a:p>
        </p:txBody>
      </p:sp>
      <p:sp>
        <p:nvSpPr>
          <p:cNvPr id="690" name="Google Shape;690;p30"/>
          <p:cNvSpPr txBox="1"/>
          <p:nvPr>
            <p:ph idx="3" type="body"/>
          </p:nvPr>
        </p:nvSpPr>
        <p:spPr>
          <a:xfrm>
            <a:off x="1816093" y="2826158"/>
            <a:ext cx="9091521"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nombrar las partes del ratón y del touchpad y lo que hacen.</a:t>
            </a:r>
            <a:endParaRPr/>
          </a:p>
        </p:txBody>
      </p:sp>
      <p:sp>
        <p:nvSpPr>
          <p:cNvPr id="691" name="Google Shape;691;p30"/>
          <p:cNvSpPr txBox="1"/>
          <p:nvPr>
            <p:ph idx="4" type="body"/>
          </p:nvPr>
        </p:nvSpPr>
        <p:spPr>
          <a:xfrm>
            <a:off x="1816093" y="3799695"/>
            <a:ext cx="9605423"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800">
                <a:solidFill>
                  <a:schemeClr val="dk1"/>
                </a:solidFill>
              </a:rPr>
              <a:t>Puedo hacer clic con el botón izquierdo, el botón derecho y desplazarme. </a:t>
            </a:r>
            <a:endParaRPr sz="28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31"/>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97" name="Google Shape;697;p31"/>
          <p:cNvSpPr txBox="1"/>
          <p:nvPr>
            <p:ph idx="1" type="body"/>
          </p:nvPr>
        </p:nvSpPr>
        <p:spPr>
          <a:xfrm>
            <a:off x="981324" y="1981053"/>
            <a:ext cx="7659093" cy="1327396"/>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4800"/>
              <a:buNone/>
            </a:pPr>
            <a:r>
              <a:rPr lang="en-US"/>
              <a:t>Otras </a:t>
            </a:r>
            <a:r>
              <a:rPr lang="en-US"/>
              <a:t>formas</a:t>
            </a:r>
            <a:r>
              <a:rPr lang="en-US"/>
              <a:t> de </a:t>
            </a:r>
            <a:r>
              <a:rPr lang="en-US"/>
              <a:t>hacer clic</a:t>
            </a:r>
            <a:endParaRPr/>
          </a:p>
        </p:txBody>
      </p:sp>
      <p:sp>
        <p:nvSpPr>
          <p:cNvPr id="698" name="Google Shape;698;p31"/>
          <p:cNvSpPr txBox="1"/>
          <p:nvPr>
            <p:ph idx="2" type="body"/>
          </p:nvPr>
        </p:nvSpPr>
        <p:spPr>
          <a:xfrm>
            <a:off x="873125" y="709613"/>
            <a:ext cx="926875" cy="64166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a:t>03</a:t>
            </a:r>
            <a:endParaRPr/>
          </a:p>
        </p:txBody>
      </p:sp>
      <p:sp>
        <p:nvSpPr>
          <p:cNvPr id="699" name="Google Shape;699;p31"/>
          <p:cNvSpPr txBox="1"/>
          <p:nvPr>
            <p:ph idx="11" type="ftr"/>
          </p:nvPr>
        </p:nvSpPr>
        <p:spPr>
          <a:xfrm>
            <a:off x="7646504" y="6125556"/>
            <a:ext cx="299609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a:t>
            </a:r>
            <a:endParaRPr/>
          </a:p>
          <a:p>
            <a:pPr indent="0" lvl="0" marL="0" rtl="0" algn="l">
              <a:spcBef>
                <a:spcPts val="0"/>
              </a:spcBef>
              <a:spcAft>
                <a:spcPts val="0"/>
              </a:spcAft>
              <a:buNone/>
            </a:pPr>
            <a:r>
              <a:rPr lang="en-US"/>
              <a:t>Lección 03 – Otras Formas de Hacer Clic</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32"/>
          <p:cNvSpPr txBox="1"/>
          <p:nvPr>
            <p:ph idx="1" type="body"/>
          </p:nvPr>
        </p:nvSpPr>
        <p:spPr>
          <a:xfrm>
            <a:off x="1799996" y="1814124"/>
            <a:ext cx="10392004"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arrastrar y soltar para mover programas en el escritorio.</a:t>
            </a:r>
            <a:endParaRPr/>
          </a:p>
        </p:txBody>
      </p:sp>
      <p:sp>
        <p:nvSpPr>
          <p:cNvPr id="705" name="Google Shape;705;p32"/>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a:t>
            </a:r>
            <a:endParaRPr/>
          </a:p>
          <a:p>
            <a:pPr indent="0" lvl="0" marL="0" rtl="0" algn="l">
              <a:spcBef>
                <a:spcPts val="0"/>
              </a:spcBef>
              <a:spcAft>
                <a:spcPts val="0"/>
              </a:spcAft>
              <a:buNone/>
            </a:pPr>
            <a:r>
              <a:rPr lang="en-US"/>
              <a:t>Lección 03 – Otras Formas de Hacer </a:t>
            </a:r>
            <a:r>
              <a:rPr lang="en-US">
                <a:solidFill>
                  <a:schemeClr val="dk1"/>
                </a:solidFill>
              </a:rPr>
              <a:t>Clic</a:t>
            </a:r>
            <a:endParaRPr>
              <a:solidFill>
                <a:schemeClr val="dk1"/>
              </a:solidFill>
            </a:endParaRPr>
          </a:p>
          <a:p>
            <a:pPr indent="0" lvl="0" marL="0" rtl="0" algn="l">
              <a:spcBef>
                <a:spcPts val="0"/>
              </a:spcBef>
              <a:spcAft>
                <a:spcPts val="0"/>
              </a:spcAft>
              <a:buNone/>
            </a:pPr>
            <a:r>
              <a:t/>
            </a:r>
            <a:endParaRPr/>
          </a:p>
        </p:txBody>
      </p:sp>
      <p:sp>
        <p:nvSpPr>
          <p:cNvPr id="706" name="Google Shape;706;p32"/>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07" name="Google Shape;707;p32"/>
          <p:cNvSpPr txBox="1"/>
          <p:nvPr>
            <p:ph idx="2" type="body"/>
          </p:nvPr>
        </p:nvSpPr>
        <p:spPr>
          <a:xfrm>
            <a:off x="1304939" y="394177"/>
            <a:ext cx="5262115"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4"/>
              </a:buClr>
              <a:buSzPts val="4000"/>
              <a:buNone/>
            </a:pPr>
            <a:r>
              <a:rPr lang="en-US"/>
              <a:t>Metas </a:t>
            </a:r>
            <a:r>
              <a:rPr lang="en-US"/>
              <a:t>estudiantiles</a:t>
            </a:r>
            <a:endParaRPr/>
          </a:p>
        </p:txBody>
      </p:sp>
      <p:sp>
        <p:nvSpPr>
          <p:cNvPr id="708" name="Google Shape;708;p32"/>
          <p:cNvSpPr txBox="1"/>
          <p:nvPr>
            <p:ph idx="3" type="body"/>
          </p:nvPr>
        </p:nvSpPr>
        <p:spPr>
          <a:xfrm>
            <a:off x="1799998" y="2898009"/>
            <a:ext cx="10178642"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hacer doble clic para abrir un elemento en el área de trabajo.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33"/>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14" name="Google Shape;714;p33"/>
          <p:cNvSpPr txBox="1"/>
          <p:nvPr>
            <p:ph idx="1" type="body"/>
          </p:nvPr>
        </p:nvSpPr>
        <p:spPr>
          <a:xfrm>
            <a:off x="614998" y="578849"/>
            <a:ext cx="5204777" cy="500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4000"/>
              <a:buNone/>
            </a:pPr>
            <a:r>
              <a:rPr lang="en-US"/>
              <a:t>Plan de la </a:t>
            </a:r>
            <a:r>
              <a:rPr lang="en-US"/>
              <a:t>clase</a:t>
            </a:r>
            <a:r>
              <a:rPr lang="en-US"/>
              <a:t>:</a:t>
            </a:r>
            <a:endParaRPr/>
          </a:p>
        </p:txBody>
      </p:sp>
      <p:sp>
        <p:nvSpPr>
          <p:cNvPr id="715" name="Google Shape;715;p33"/>
          <p:cNvSpPr txBox="1"/>
          <p:nvPr/>
        </p:nvSpPr>
        <p:spPr>
          <a:xfrm>
            <a:off x="1879600" y="1960879"/>
            <a:ext cx="7741920" cy="354678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Repaso y calentamiento </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Arrastrar y soltar</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Doble clic</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Evaluación</a:t>
            </a:r>
            <a:endParaRPr/>
          </a:p>
        </p:txBody>
      </p:sp>
      <p:sp>
        <p:nvSpPr>
          <p:cNvPr id="716" name="Google Shape;716;p33"/>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a:t>
            </a:r>
            <a:endParaRPr/>
          </a:p>
          <a:p>
            <a:pPr indent="0" lvl="0" marL="0" rtl="0" algn="l">
              <a:spcBef>
                <a:spcPts val="0"/>
              </a:spcBef>
              <a:spcAft>
                <a:spcPts val="0"/>
              </a:spcAft>
              <a:buNone/>
            </a:pPr>
            <a:r>
              <a:rPr lang="en-US"/>
              <a:t>Lección 03 – Otras Formas de Hacer </a:t>
            </a:r>
            <a:r>
              <a:rPr lang="en-US">
                <a:solidFill>
                  <a:schemeClr val="dk1"/>
                </a:solidFill>
              </a:rPr>
              <a:t>C</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34"/>
          <p:cNvSpPr txBox="1"/>
          <p:nvPr>
            <p:ph idx="1" type="body"/>
          </p:nvPr>
        </p:nvSpPr>
        <p:spPr>
          <a:xfrm>
            <a:off x="1620994" y="1326991"/>
            <a:ext cx="4182457" cy="47648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Noto Sans Symbols"/>
              <a:buChar char="▪"/>
            </a:pPr>
            <a:r>
              <a:rPr lang="en-US"/>
              <a:t>Arrastrar (v): </a:t>
            </a:r>
            <a:endParaRPr/>
          </a:p>
        </p:txBody>
      </p:sp>
      <p:sp>
        <p:nvSpPr>
          <p:cNvPr id="722" name="Google Shape;722;p34"/>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23" name="Google Shape;723;p34"/>
          <p:cNvSpPr txBox="1"/>
          <p:nvPr>
            <p:ph idx="2" type="body"/>
          </p:nvPr>
        </p:nvSpPr>
        <p:spPr>
          <a:xfrm>
            <a:off x="1094122" y="262314"/>
            <a:ext cx="9082388"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Revisión de </a:t>
            </a:r>
            <a:r>
              <a:rPr lang="en-US"/>
              <a:t>vocabulario</a:t>
            </a:r>
            <a:endParaRPr/>
          </a:p>
        </p:txBody>
      </p:sp>
      <p:sp>
        <p:nvSpPr>
          <p:cNvPr id="724" name="Google Shape;724;p34"/>
          <p:cNvSpPr txBox="1"/>
          <p:nvPr>
            <p:ph idx="3" type="body"/>
          </p:nvPr>
        </p:nvSpPr>
        <p:spPr>
          <a:xfrm>
            <a:off x="1620995" y="1885269"/>
            <a:ext cx="4647726"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1600"/>
              <a:buNone/>
            </a:pPr>
            <a:r>
              <a:rPr lang="en-US"/>
              <a:t>Mover algo tirando de ello.</a:t>
            </a:r>
            <a:endParaRPr/>
          </a:p>
        </p:txBody>
      </p:sp>
      <p:sp>
        <p:nvSpPr>
          <p:cNvPr id="725" name="Google Shape;725;p34"/>
          <p:cNvSpPr txBox="1"/>
          <p:nvPr>
            <p:ph idx="4" type="body"/>
          </p:nvPr>
        </p:nvSpPr>
        <p:spPr>
          <a:xfrm>
            <a:off x="1620994" y="2950064"/>
            <a:ext cx="4182457" cy="47648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Noto Sans Symbols"/>
              <a:buChar char="▪"/>
            </a:pPr>
            <a:r>
              <a:rPr lang="en-US"/>
              <a:t>Dejar caer (v): </a:t>
            </a:r>
            <a:endParaRPr/>
          </a:p>
        </p:txBody>
      </p:sp>
      <p:sp>
        <p:nvSpPr>
          <p:cNvPr id="726" name="Google Shape;726;p34"/>
          <p:cNvSpPr txBox="1"/>
          <p:nvPr>
            <p:ph idx="5" type="body"/>
          </p:nvPr>
        </p:nvSpPr>
        <p:spPr>
          <a:xfrm>
            <a:off x="1620995" y="3508342"/>
            <a:ext cx="4647726"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1600"/>
              <a:buNone/>
            </a:pPr>
            <a:r>
              <a:rPr lang="en-US"/>
              <a:t>Dejar</a:t>
            </a:r>
            <a:r>
              <a:rPr lang="en-US"/>
              <a:t> caer algo.</a:t>
            </a:r>
            <a:endParaRPr/>
          </a:p>
        </p:txBody>
      </p:sp>
      <p:sp>
        <p:nvSpPr>
          <p:cNvPr id="727" name="Google Shape;727;p34"/>
          <p:cNvSpPr txBox="1"/>
          <p:nvPr>
            <p:ph idx="6" type="body"/>
          </p:nvPr>
        </p:nvSpPr>
        <p:spPr>
          <a:xfrm>
            <a:off x="6777032" y="1327012"/>
            <a:ext cx="4182600" cy="476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Noto Sans Symbols"/>
              <a:buChar char="▪"/>
            </a:pPr>
            <a:r>
              <a:rPr lang="en-US"/>
              <a:t>Doble (s)</a:t>
            </a:r>
            <a:r>
              <a:rPr lang="en-US"/>
              <a:t>:</a:t>
            </a:r>
            <a:endParaRPr/>
          </a:p>
        </p:txBody>
      </p:sp>
      <p:sp>
        <p:nvSpPr>
          <p:cNvPr id="728" name="Google Shape;728;p34"/>
          <p:cNvSpPr txBox="1"/>
          <p:nvPr>
            <p:ph idx="7" type="body"/>
          </p:nvPr>
        </p:nvSpPr>
        <p:spPr>
          <a:xfrm>
            <a:off x="6777033" y="1885290"/>
            <a:ext cx="4647600" cy="71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1600"/>
              <a:buNone/>
            </a:pPr>
            <a:r>
              <a:rPr lang="en-US"/>
              <a:t>Algo</a:t>
            </a:r>
            <a:r>
              <a:rPr lang="en-US"/>
              <a:t> que tiene el doble de tamaño, fuerza o cantidad de lo habitual.</a:t>
            </a:r>
            <a:endParaRPr/>
          </a:p>
        </p:txBody>
      </p:sp>
      <p:sp>
        <p:nvSpPr>
          <p:cNvPr id="729" name="Google Shape;729;p34"/>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a:t>
            </a:r>
            <a:endParaRPr/>
          </a:p>
          <a:p>
            <a:pPr indent="0" lvl="0" marL="0" rtl="0" algn="l">
              <a:spcBef>
                <a:spcPts val="0"/>
              </a:spcBef>
              <a:spcAft>
                <a:spcPts val="0"/>
              </a:spcAft>
              <a:buNone/>
            </a:pPr>
            <a:r>
              <a:rPr lang="en-US"/>
              <a:t>Lección 03 – Otras Formas de Hacer </a:t>
            </a:r>
            <a:r>
              <a:rPr lang="en-US">
                <a:solidFill>
                  <a:schemeClr val="dk1"/>
                </a:solidFill>
              </a:rPr>
              <a:t>C</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35"/>
          <p:cNvSpPr txBox="1"/>
          <p:nvPr>
            <p:ph idx="11" type="ftr"/>
          </p:nvPr>
        </p:nvSpPr>
        <p:spPr>
          <a:xfrm>
            <a:off x="7574507" y="6125556"/>
            <a:ext cx="3068093"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1"/>
                </a:solidFill>
              </a:rPr>
              <a:t>Unidad 03 – El Ratón</a:t>
            </a:r>
            <a:endParaRPr>
              <a:solidFill>
                <a:schemeClr val="dk1"/>
              </a:solidFill>
            </a:endParaRPr>
          </a:p>
          <a:p>
            <a:pPr indent="0" lvl="0" marL="0" rtl="0" algn="l">
              <a:spcBef>
                <a:spcPts val="0"/>
              </a:spcBef>
              <a:spcAft>
                <a:spcPts val="0"/>
              </a:spcAft>
              <a:buNone/>
            </a:pPr>
            <a:r>
              <a:rPr lang="en-US">
                <a:solidFill>
                  <a:schemeClr val="dk1"/>
                </a:solidFill>
              </a:rPr>
              <a:t>Lección 03 – Otras Formas de Hacer </a:t>
            </a:r>
            <a:endParaRPr>
              <a:solidFill>
                <a:schemeClr val="dk1"/>
              </a:solidFill>
            </a:endParaRPr>
          </a:p>
        </p:txBody>
      </p:sp>
      <p:sp>
        <p:nvSpPr>
          <p:cNvPr id="735" name="Google Shape;735;p35"/>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36" name="Google Shape;736;p35"/>
          <p:cNvSpPr txBox="1"/>
          <p:nvPr>
            <p:ph idx="1" type="body"/>
          </p:nvPr>
        </p:nvSpPr>
        <p:spPr>
          <a:xfrm>
            <a:off x="1973200" y="1209120"/>
            <a:ext cx="6252300" cy="4439700"/>
          </a:xfrm>
          <a:prstGeom prst="rect">
            <a:avLst/>
          </a:prstGeom>
          <a:noFill/>
          <a:ln>
            <a:noFill/>
          </a:ln>
        </p:spPr>
        <p:txBody>
          <a:bodyPr anchorCtr="0" anchor="t" bIns="45700" lIns="91425" spcFirstLastPara="1" rIns="91425" wrap="square" tIns="45700">
            <a:noAutofit/>
          </a:bodyPr>
          <a:lstStyle/>
          <a:p>
            <a:pPr indent="0" lvl="0" marL="457200" rtl="0" algn="ctr">
              <a:lnSpc>
                <a:spcPct val="90000"/>
              </a:lnSpc>
              <a:spcBef>
                <a:spcPts val="0"/>
              </a:spcBef>
              <a:spcAft>
                <a:spcPts val="0"/>
              </a:spcAft>
              <a:buNone/>
            </a:pPr>
            <a:r>
              <a:rPr lang="en-US" sz="3200"/>
              <a:t>El botón izquierdo es el que más utilizamos. ¿Para qué sirve?</a:t>
            </a:r>
            <a:endParaRPr/>
          </a:p>
          <a:p>
            <a:pPr indent="0" lvl="0" marL="457200" rtl="0" algn="ctr">
              <a:lnSpc>
                <a:spcPct val="90000"/>
              </a:lnSpc>
              <a:spcBef>
                <a:spcPts val="2200"/>
              </a:spcBef>
              <a:spcAft>
                <a:spcPts val="0"/>
              </a:spcAft>
              <a:buNone/>
            </a:pPr>
            <a:r>
              <a:rPr lang="en-US" sz="3200"/>
              <a:t>El botón derecho realiza una acción especial. ¿Para qué sirve? </a:t>
            </a:r>
            <a:endParaRPr/>
          </a:p>
          <a:p>
            <a:pPr indent="0" lvl="0" marL="457200" rtl="0" algn="ctr">
              <a:lnSpc>
                <a:spcPct val="90000"/>
              </a:lnSpc>
              <a:spcBef>
                <a:spcPts val="2200"/>
              </a:spcBef>
              <a:spcAft>
                <a:spcPts val="0"/>
              </a:spcAft>
              <a:buNone/>
            </a:pPr>
            <a:r>
              <a:rPr lang="en-US" sz="3200"/>
              <a:t> ¿Cuáles son las dos formas de desplazarse con el ratón o el touchpad?</a:t>
            </a:r>
            <a:endParaRPr sz="3200"/>
          </a:p>
        </p:txBody>
      </p:sp>
      <p:sp>
        <p:nvSpPr>
          <p:cNvPr id="737" name="Google Shape;737;p35"/>
          <p:cNvSpPr txBox="1"/>
          <p:nvPr/>
        </p:nvSpPr>
        <p:spPr>
          <a:xfrm>
            <a:off x="2286585" y="497177"/>
            <a:ext cx="8229600" cy="708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000"/>
              <a:buFont typeface="Arial"/>
              <a:buNone/>
            </a:pPr>
            <a:r>
              <a:rPr b="1" lang="en-US" sz="4000">
                <a:solidFill>
                  <a:schemeClr val="accent1"/>
                </a:solidFill>
                <a:latin typeface="Rubik"/>
                <a:ea typeface="Rubik"/>
                <a:cs typeface="Rubik"/>
                <a:sym typeface="Rubik"/>
              </a:rPr>
              <a:t>Repaso y </a:t>
            </a:r>
            <a:r>
              <a:rPr b="1" lang="en-US" sz="4000">
                <a:solidFill>
                  <a:schemeClr val="accent1"/>
                </a:solidFill>
                <a:latin typeface="Rubik"/>
                <a:ea typeface="Rubik"/>
                <a:cs typeface="Rubik"/>
                <a:sym typeface="Rubik"/>
              </a:rPr>
              <a:t>calentamiento</a:t>
            </a:r>
            <a:endParaRPr b="1" sz="4000">
              <a:solidFill>
                <a:schemeClr val="accent1"/>
              </a:solidFill>
              <a:latin typeface="Rubik"/>
              <a:ea typeface="Rubik"/>
              <a:cs typeface="Rubik"/>
              <a:sym typeface="Rubik"/>
            </a:endParaRPr>
          </a:p>
        </p:txBody>
      </p:sp>
      <p:pic>
        <p:nvPicPr>
          <p:cNvPr descr="Conversation - Free communications icons" id="738" name="Google Shape;738;p35"/>
          <p:cNvPicPr preferRelativeResize="0"/>
          <p:nvPr/>
        </p:nvPicPr>
        <p:blipFill rotWithShape="1">
          <a:blip r:embed="rId3">
            <a:alphaModFix/>
          </a:blip>
          <a:srcRect b="0" l="0" r="0" t="0"/>
          <a:stretch/>
        </p:blipFill>
        <p:spPr>
          <a:xfrm>
            <a:off x="8387798" y="2257684"/>
            <a:ext cx="2128374" cy="21283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36"/>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45" name="Google Shape;745;p36"/>
          <p:cNvSpPr txBox="1"/>
          <p:nvPr>
            <p:ph idx="1" type="body"/>
          </p:nvPr>
        </p:nvSpPr>
        <p:spPr>
          <a:xfrm>
            <a:off x="629512" y="521686"/>
            <a:ext cx="8742362" cy="500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None/>
            </a:pPr>
            <a:r>
              <a:rPr lang="en-US" sz="3600"/>
              <a:t>Arrastrar y </a:t>
            </a:r>
            <a:r>
              <a:rPr lang="en-US" sz="3600"/>
              <a:t>soltar</a:t>
            </a:r>
            <a:endParaRPr sz="3600"/>
          </a:p>
        </p:txBody>
      </p:sp>
      <p:sp>
        <p:nvSpPr>
          <p:cNvPr id="746" name="Google Shape;746;p36"/>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03 - Otras formas de hacer clic</a:t>
            </a:r>
            <a:endParaRPr/>
          </a:p>
        </p:txBody>
      </p:sp>
      <p:sp>
        <p:nvSpPr>
          <p:cNvPr id="747" name="Google Shape;747;p36"/>
          <p:cNvSpPr txBox="1"/>
          <p:nvPr>
            <p:ph idx="5" type="body"/>
          </p:nvPr>
        </p:nvSpPr>
        <p:spPr>
          <a:xfrm>
            <a:off x="3075724" y="3800414"/>
            <a:ext cx="7404600" cy="85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a:t>Utiliza el ratón para 'arrastrarlo' (moverlo) hacia donde quieras.</a:t>
            </a:r>
            <a:endParaRPr/>
          </a:p>
        </p:txBody>
      </p:sp>
      <p:sp>
        <p:nvSpPr>
          <p:cNvPr id="748" name="Google Shape;748;p36"/>
          <p:cNvSpPr/>
          <p:nvPr>
            <p:ph idx="6" type="body"/>
          </p:nvPr>
        </p:nvSpPr>
        <p:spPr>
          <a:xfrm>
            <a:off x="2607299" y="3800679"/>
            <a:ext cx="352500" cy="352500"/>
          </a:xfrm>
          <a:prstGeom prst="roundRect">
            <a:avLst>
              <a:gd fmla="val 50000" name="adj"/>
            </a:avLst>
          </a:prstGeom>
          <a:solidFill>
            <a:schemeClr val="accent2"/>
          </a:solidFill>
          <a:ln>
            <a:noFill/>
          </a:ln>
        </p:spPr>
        <p:txBody>
          <a:bodyPr anchorCtr="0" anchor="ctr" bIns="45700" lIns="91425" spcFirstLastPara="1" rIns="91425" wrap="square" tIns="45700">
            <a:normAutofit fontScale="47500" lnSpcReduction="10000"/>
          </a:bodyPr>
          <a:lstStyle/>
          <a:p>
            <a:pPr indent="0" lvl="0" marL="0" rtl="0" algn="ctr">
              <a:lnSpc>
                <a:spcPct val="100000"/>
              </a:lnSpc>
              <a:spcBef>
                <a:spcPts val="0"/>
              </a:spcBef>
              <a:spcAft>
                <a:spcPts val="0"/>
              </a:spcAft>
              <a:buClr>
                <a:schemeClr val="dk1"/>
              </a:buClr>
              <a:buSzPct val="100000"/>
              <a:buNone/>
            </a:pPr>
            <a:r>
              <a:rPr lang="en-US"/>
              <a:t>3</a:t>
            </a:r>
            <a:endParaRPr/>
          </a:p>
        </p:txBody>
      </p:sp>
      <p:sp>
        <p:nvSpPr>
          <p:cNvPr id="749" name="Google Shape;749;p36"/>
          <p:cNvSpPr txBox="1"/>
          <p:nvPr>
            <p:ph idx="7" type="body"/>
          </p:nvPr>
        </p:nvSpPr>
        <p:spPr>
          <a:xfrm>
            <a:off x="3075724" y="2874192"/>
            <a:ext cx="6296100" cy="92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a:t>Mantenga pulsado el botón izquierdo del ratón.</a:t>
            </a:r>
            <a:endParaRPr/>
          </a:p>
        </p:txBody>
      </p:sp>
      <p:sp>
        <p:nvSpPr>
          <p:cNvPr id="750" name="Google Shape;750;p36"/>
          <p:cNvSpPr/>
          <p:nvPr>
            <p:ph idx="8" type="body"/>
          </p:nvPr>
        </p:nvSpPr>
        <p:spPr>
          <a:xfrm>
            <a:off x="2608092" y="2874192"/>
            <a:ext cx="352500" cy="352500"/>
          </a:xfrm>
          <a:prstGeom prst="roundRect">
            <a:avLst>
              <a:gd fmla="val 50000" name="adj"/>
            </a:avLst>
          </a:prstGeom>
          <a:solidFill>
            <a:schemeClr val="accent2"/>
          </a:solidFill>
          <a:ln>
            <a:noFill/>
          </a:ln>
        </p:spPr>
        <p:txBody>
          <a:bodyPr anchorCtr="0" anchor="ctr" bIns="45700" lIns="91425" spcFirstLastPara="1" rIns="91425" wrap="square" tIns="45700">
            <a:normAutofit fontScale="47500" lnSpcReduction="10000"/>
          </a:bodyPr>
          <a:lstStyle/>
          <a:p>
            <a:pPr indent="0" lvl="0" marL="0" rtl="0" algn="ctr">
              <a:lnSpc>
                <a:spcPct val="100000"/>
              </a:lnSpc>
              <a:spcBef>
                <a:spcPts val="0"/>
              </a:spcBef>
              <a:spcAft>
                <a:spcPts val="0"/>
              </a:spcAft>
              <a:buClr>
                <a:schemeClr val="dk1"/>
              </a:buClr>
              <a:buSzPct val="100000"/>
              <a:buNone/>
            </a:pPr>
            <a:r>
              <a:rPr lang="en-US"/>
              <a:t>2</a:t>
            </a:r>
            <a:endParaRPr/>
          </a:p>
        </p:txBody>
      </p:sp>
      <p:sp>
        <p:nvSpPr>
          <p:cNvPr id="751" name="Google Shape;751;p36"/>
          <p:cNvSpPr txBox="1"/>
          <p:nvPr>
            <p:ph idx="9" type="body"/>
          </p:nvPr>
        </p:nvSpPr>
        <p:spPr>
          <a:xfrm>
            <a:off x="3076517" y="1947970"/>
            <a:ext cx="7245600" cy="85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a:t>Pasa el ratón por encima de lo que quieras mover.</a:t>
            </a:r>
            <a:endParaRPr/>
          </a:p>
        </p:txBody>
      </p:sp>
      <p:sp>
        <p:nvSpPr>
          <p:cNvPr id="752" name="Google Shape;752;p36"/>
          <p:cNvSpPr/>
          <p:nvPr>
            <p:ph idx="13" type="body"/>
          </p:nvPr>
        </p:nvSpPr>
        <p:spPr>
          <a:xfrm>
            <a:off x="2608885" y="1947970"/>
            <a:ext cx="352500" cy="352500"/>
          </a:xfrm>
          <a:prstGeom prst="roundRect">
            <a:avLst>
              <a:gd fmla="val 50000" name="adj"/>
            </a:avLst>
          </a:prstGeom>
          <a:solidFill>
            <a:schemeClr val="accent2"/>
          </a:solidFill>
          <a:ln>
            <a:noFill/>
          </a:ln>
        </p:spPr>
        <p:txBody>
          <a:bodyPr anchorCtr="0" anchor="ctr" bIns="45700" lIns="91425" spcFirstLastPara="1" rIns="91425" wrap="square" tIns="45700">
            <a:normAutofit fontScale="47500" lnSpcReduction="10000"/>
          </a:bodyPr>
          <a:lstStyle/>
          <a:p>
            <a:pPr indent="0" lvl="0" marL="0" rtl="0" algn="ctr">
              <a:lnSpc>
                <a:spcPct val="100000"/>
              </a:lnSpc>
              <a:spcBef>
                <a:spcPts val="0"/>
              </a:spcBef>
              <a:spcAft>
                <a:spcPts val="0"/>
              </a:spcAft>
              <a:buClr>
                <a:schemeClr val="dk1"/>
              </a:buClr>
              <a:buSzPct val="100000"/>
              <a:buNone/>
            </a:pPr>
            <a:r>
              <a:rPr lang="en-US"/>
              <a:t>1</a:t>
            </a:r>
            <a:endParaRPr/>
          </a:p>
        </p:txBody>
      </p:sp>
      <p:sp>
        <p:nvSpPr>
          <p:cNvPr id="753" name="Google Shape;753;p36"/>
          <p:cNvSpPr txBox="1"/>
          <p:nvPr/>
        </p:nvSpPr>
        <p:spPr>
          <a:xfrm>
            <a:off x="3075724" y="4918346"/>
            <a:ext cx="5523300" cy="605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lang="en-US" sz="2000">
                <a:solidFill>
                  <a:schemeClr val="dk1"/>
                </a:solidFill>
                <a:latin typeface="Rubik Light"/>
                <a:ea typeface="Rubik Light"/>
                <a:cs typeface="Rubik Light"/>
                <a:sym typeface="Rubik Light"/>
              </a:rPr>
              <a:t>Levante el dedo del botón izquierdo del ratón.</a:t>
            </a:r>
            <a:endParaRPr/>
          </a:p>
        </p:txBody>
      </p:sp>
      <p:sp>
        <p:nvSpPr>
          <p:cNvPr id="754" name="Google Shape;754;p36"/>
          <p:cNvSpPr/>
          <p:nvPr/>
        </p:nvSpPr>
        <p:spPr>
          <a:xfrm>
            <a:off x="2607299" y="4918611"/>
            <a:ext cx="352500" cy="3525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lang="en-US" sz="2400">
                <a:solidFill>
                  <a:schemeClr val="dk1"/>
                </a:solidFill>
                <a:latin typeface="Rubik"/>
                <a:ea typeface="Rubik"/>
                <a:cs typeface="Rubik"/>
                <a:sym typeface="Rubik"/>
              </a:rPr>
              <a:t>4</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37"/>
          <p:cNvSpPr txBox="1"/>
          <p:nvPr>
            <p:ph idx="11" type="ftr"/>
          </p:nvPr>
        </p:nvSpPr>
        <p:spPr>
          <a:xfrm>
            <a:off x="7547212" y="6125556"/>
            <a:ext cx="3095388"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1"/>
                </a:solidFill>
              </a:rPr>
              <a:t>UNIDAD 03 - El ratón del ordenador</a:t>
            </a:r>
            <a:endParaRPr>
              <a:solidFill>
                <a:schemeClr val="dk1"/>
              </a:solidFill>
            </a:endParaRPr>
          </a:p>
          <a:p>
            <a:pPr indent="0" lvl="0" marL="0" rtl="0" algn="l">
              <a:spcBef>
                <a:spcPts val="0"/>
              </a:spcBef>
              <a:spcAft>
                <a:spcPts val="0"/>
              </a:spcAft>
              <a:buNone/>
            </a:pPr>
            <a:r>
              <a:rPr lang="en-US">
                <a:solidFill>
                  <a:schemeClr val="dk1"/>
                </a:solidFill>
              </a:rPr>
              <a:t>LECCIÓN 03 - Otras formas de hacer clic</a:t>
            </a:r>
            <a:r>
              <a:rPr lang="en-US"/>
              <a:t>k</a:t>
            </a:r>
            <a:endParaRPr/>
          </a:p>
        </p:txBody>
      </p:sp>
      <p:sp>
        <p:nvSpPr>
          <p:cNvPr id="760" name="Google Shape;760;p37"/>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61" name="Google Shape;761;p37"/>
          <p:cNvSpPr txBox="1"/>
          <p:nvPr>
            <p:ph idx="1" type="body"/>
          </p:nvPr>
        </p:nvSpPr>
        <p:spPr>
          <a:xfrm>
            <a:off x="1971039" y="1790700"/>
            <a:ext cx="10107229" cy="2017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AutoNum type="arabicPeriod"/>
            </a:pPr>
            <a:r>
              <a:rPr lang="en-US"/>
              <a:t>Mire en el escritorio y busque el icono llamado "</a:t>
            </a:r>
            <a:r>
              <a:rPr b="1" lang="en-US">
                <a:latin typeface="Rubik"/>
                <a:ea typeface="Rubik"/>
                <a:cs typeface="Rubik"/>
                <a:sym typeface="Rubik"/>
              </a:rPr>
              <a:t>Microsoft Edge</a:t>
            </a:r>
            <a:r>
              <a:rPr lang="en-US"/>
              <a:t>".</a:t>
            </a:r>
            <a:endParaRPr/>
          </a:p>
          <a:p>
            <a:pPr indent="-342900" lvl="0" marL="342900" rtl="0" algn="l">
              <a:spcBef>
                <a:spcPts val="1000"/>
              </a:spcBef>
              <a:spcAft>
                <a:spcPts val="0"/>
              </a:spcAft>
              <a:buSzPts val="2000"/>
              <a:buAutoNum type="arabicPeriod"/>
            </a:pPr>
            <a:r>
              <a:rPr lang="en-US"/>
              <a:t>Utilice la función de arrastrar y soltar para mover "</a:t>
            </a:r>
            <a:r>
              <a:rPr b="1" lang="en-US">
                <a:latin typeface="Rubik"/>
                <a:ea typeface="Rubik"/>
                <a:cs typeface="Rubik"/>
                <a:sym typeface="Rubik"/>
              </a:rPr>
              <a:t>Microsoft Edge</a:t>
            </a:r>
            <a:r>
              <a:rPr lang="en-US"/>
              <a:t>" a la esquina superior derecha de la pantalla.</a:t>
            </a:r>
            <a:endParaRPr/>
          </a:p>
          <a:p>
            <a:pPr indent="-342900" lvl="0" marL="342900" rtl="0" algn="l">
              <a:spcBef>
                <a:spcPts val="1000"/>
              </a:spcBef>
              <a:spcAft>
                <a:spcPts val="0"/>
              </a:spcAft>
              <a:buSzPts val="2000"/>
              <a:buAutoNum type="arabicPeriod"/>
            </a:pPr>
            <a:r>
              <a:rPr lang="en-US"/>
              <a:t>Mire en el escritorio y busque el icono llamado "</a:t>
            </a:r>
            <a:r>
              <a:rPr b="1" lang="en-US">
                <a:latin typeface="Rubik"/>
                <a:ea typeface="Rubik"/>
                <a:cs typeface="Rubik"/>
                <a:sym typeface="Rubik"/>
              </a:rPr>
              <a:t>Google Chrome</a:t>
            </a:r>
            <a:r>
              <a:rPr lang="en-US"/>
              <a:t>".</a:t>
            </a:r>
            <a:endParaRPr/>
          </a:p>
          <a:p>
            <a:pPr indent="-342900" lvl="0" marL="342900" rtl="0" algn="l">
              <a:spcBef>
                <a:spcPts val="1000"/>
              </a:spcBef>
              <a:spcAft>
                <a:spcPts val="0"/>
              </a:spcAft>
              <a:buSzPts val="2000"/>
              <a:buAutoNum type="arabicPeriod"/>
            </a:pPr>
            <a:r>
              <a:rPr lang="en-US"/>
              <a:t>Utilice Arrastrar y Soltar para mover Google Chrome al centro de la pantalla.</a:t>
            </a:r>
            <a:endParaRPr/>
          </a:p>
          <a:p>
            <a:pPr indent="0" lvl="0" marL="0" rtl="0" algn="l">
              <a:lnSpc>
                <a:spcPct val="100000"/>
              </a:lnSpc>
              <a:spcBef>
                <a:spcPts val="1000"/>
              </a:spcBef>
              <a:spcAft>
                <a:spcPts val="0"/>
              </a:spcAft>
              <a:buNone/>
            </a:pPr>
            <a:r>
              <a:t/>
            </a:r>
            <a:endParaRPr/>
          </a:p>
          <a:p>
            <a:pPr indent="-215900" lvl="0" marL="342900" rtl="0" algn="l">
              <a:lnSpc>
                <a:spcPct val="100000"/>
              </a:lnSpc>
              <a:spcBef>
                <a:spcPts val="1000"/>
              </a:spcBef>
              <a:spcAft>
                <a:spcPts val="0"/>
              </a:spcAft>
              <a:buClr>
                <a:schemeClr val="dk1"/>
              </a:buClr>
              <a:buSzPts val="2000"/>
              <a:buFont typeface="Rubik"/>
              <a:buNone/>
            </a:pPr>
            <a:r>
              <a:t/>
            </a:r>
            <a:endParaRPr/>
          </a:p>
        </p:txBody>
      </p:sp>
      <p:sp>
        <p:nvSpPr>
          <p:cNvPr id="762" name="Google Shape;762;p37"/>
          <p:cNvSpPr txBox="1"/>
          <p:nvPr>
            <p:ph idx="2" type="body"/>
          </p:nvPr>
        </p:nvSpPr>
        <p:spPr>
          <a:xfrm>
            <a:off x="1971675" y="690879"/>
            <a:ext cx="10007600" cy="714839"/>
          </a:xfrm>
          <a:prstGeom prst="rect">
            <a:avLst/>
          </a:pr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Rubik"/>
              <a:buNone/>
            </a:pPr>
            <a:r>
              <a:rPr lang="en-US"/>
              <a:t>Realiza las siguientes acciones. - (¡Primero con tu compañero de codo!)</a:t>
            </a:r>
            <a:endParaRPr/>
          </a:p>
        </p:txBody>
      </p:sp>
      <p:sp>
        <p:nvSpPr>
          <p:cNvPr id="763" name="Google Shape;763;p37"/>
          <p:cNvSpPr txBox="1"/>
          <p:nvPr/>
        </p:nvSpPr>
        <p:spPr>
          <a:xfrm>
            <a:off x="1971040" y="167660"/>
            <a:ext cx="4417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ubik"/>
                <a:ea typeface="Rubik"/>
                <a:cs typeface="Rubik"/>
                <a:sym typeface="Rubik"/>
              </a:rPr>
              <a:t>Arrastrar y </a:t>
            </a:r>
            <a:r>
              <a:rPr b="1" lang="en-US" sz="2800">
                <a:solidFill>
                  <a:schemeClr val="dk1"/>
                </a:solidFill>
                <a:latin typeface="Rubik"/>
                <a:ea typeface="Rubik"/>
                <a:cs typeface="Rubik"/>
                <a:sym typeface="Rubik"/>
              </a:rPr>
              <a:t>soltar</a:t>
            </a:r>
            <a:r>
              <a:rPr b="1" lang="en-US" sz="2800">
                <a:solidFill>
                  <a:schemeClr val="dk1"/>
                </a:solidFill>
                <a:latin typeface="Rubik"/>
                <a:ea typeface="Rubik"/>
                <a:cs typeface="Rubik"/>
                <a:sym typeface="Rubik"/>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3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70" name="Google Shape;770;p38"/>
          <p:cNvSpPr txBox="1"/>
          <p:nvPr>
            <p:ph idx="1" type="body"/>
          </p:nvPr>
        </p:nvSpPr>
        <p:spPr>
          <a:xfrm>
            <a:off x="629512" y="521686"/>
            <a:ext cx="8742362" cy="500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None/>
            </a:pPr>
            <a:r>
              <a:rPr lang="en-US" sz="3600"/>
              <a:t>Haga </a:t>
            </a:r>
            <a:r>
              <a:rPr lang="en-US" sz="3600"/>
              <a:t>doble clic.</a:t>
            </a:r>
            <a:endParaRPr sz="3600"/>
          </a:p>
        </p:txBody>
      </p:sp>
      <p:sp>
        <p:nvSpPr>
          <p:cNvPr id="771" name="Google Shape;771;p38"/>
          <p:cNvSpPr txBox="1"/>
          <p:nvPr>
            <p:ph idx="9" type="body"/>
          </p:nvPr>
        </p:nvSpPr>
        <p:spPr>
          <a:xfrm>
            <a:off x="1529070" y="1981230"/>
            <a:ext cx="7842804" cy="8597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a:t>Sincronización (S): momento en que ocurre o se hace algo.</a:t>
            </a:r>
            <a:endParaRPr/>
          </a:p>
        </p:txBody>
      </p:sp>
      <p:sp>
        <p:nvSpPr>
          <p:cNvPr id="772" name="Google Shape;772;p38"/>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03 - Otras formas de hacer clic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3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78" name="Google Shape;778;p39"/>
          <p:cNvSpPr txBox="1"/>
          <p:nvPr>
            <p:ph idx="11" type="ftr"/>
          </p:nvPr>
        </p:nvSpPr>
        <p:spPr>
          <a:xfrm>
            <a:off x="7547212" y="6125556"/>
            <a:ext cx="30954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1"/>
                </a:solidFill>
              </a:rPr>
              <a:t>UNIDAD 03 - El ratón del ordenador</a:t>
            </a:r>
            <a:endParaRPr>
              <a:solidFill>
                <a:schemeClr val="dk1"/>
              </a:solidFill>
            </a:endParaRPr>
          </a:p>
          <a:p>
            <a:pPr indent="0" lvl="0" marL="0" rtl="0" algn="l">
              <a:spcBef>
                <a:spcPts val="0"/>
              </a:spcBef>
              <a:spcAft>
                <a:spcPts val="0"/>
              </a:spcAft>
              <a:buNone/>
            </a:pPr>
            <a:r>
              <a:rPr lang="en-US">
                <a:solidFill>
                  <a:schemeClr val="dk1"/>
                </a:solidFill>
              </a:rPr>
              <a:t>LECCIÓN 03 - Otras formas de hacer clic</a:t>
            </a:r>
            <a:endParaRPr/>
          </a:p>
        </p:txBody>
      </p:sp>
      <p:sp>
        <p:nvSpPr>
          <p:cNvPr id="779" name="Google Shape;779;p39"/>
          <p:cNvSpPr txBox="1"/>
          <p:nvPr>
            <p:ph idx="1" type="body"/>
          </p:nvPr>
        </p:nvSpPr>
        <p:spPr>
          <a:xfrm>
            <a:off x="1971040" y="1790701"/>
            <a:ext cx="10007700" cy="3610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000"/>
              <a:buFont typeface="Rubik"/>
              <a:buAutoNum type="arabicPeriod"/>
            </a:pPr>
            <a:r>
              <a:rPr lang="en-US"/>
              <a:t>Haga doble clic para abrir la Papelera de reciclaje en el escritorio. Se abrirá un recuadro en la pantalla para mostrarte lo que hay dentro de la papelera. ¿Cuántas cosas hay en la caja?</a:t>
            </a:r>
            <a:endParaRPr/>
          </a:p>
          <a:p>
            <a:pPr indent="-215900" lvl="0" marL="342900" rtl="0" algn="l">
              <a:lnSpc>
                <a:spcPct val="100000"/>
              </a:lnSpc>
              <a:spcBef>
                <a:spcPts val="1000"/>
              </a:spcBef>
              <a:spcAft>
                <a:spcPts val="0"/>
              </a:spcAft>
              <a:buClr>
                <a:schemeClr val="dk1"/>
              </a:buClr>
              <a:buSzPts val="2000"/>
              <a:buFont typeface="Rubik"/>
              <a:buNone/>
            </a:pPr>
            <a:r>
              <a:t/>
            </a:r>
            <a:endParaRPr/>
          </a:p>
          <a:p>
            <a:pPr indent="-342900" lvl="0" marL="342900" rtl="0" algn="l">
              <a:lnSpc>
                <a:spcPct val="100000"/>
              </a:lnSpc>
              <a:spcBef>
                <a:spcPts val="1000"/>
              </a:spcBef>
              <a:spcAft>
                <a:spcPts val="0"/>
              </a:spcAft>
              <a:buClr>
                <a:schemeClr val="dk1"/>
              </a:buClr>
              <a:buSzPts val="2000"/>
              <a:buFont typeface="Rubik"/>
              <a:buAutoNum type="arabicPeriod"/>
            </a:pPr>
            <a:r>
              <a:rPr lang="en-US"/>
              <a:t>Cuando hayas terminado, haz clic en la X de la esquina superior derecha de la caja. Esto cerrará la caja hasta que la necesitemos de nuevo.</a:t>
            </a:r>
            <a:endParaRPr/>
          </a:p>
          <a:p>
            <a:pPr indent="0" lvl="0" marL="0" rtl="0" algn="l">
              <a:lnSpc>
                <a:spcPct val="100000"/>
              </a:lnSpc>
              <a:spcBef>
                <a:spcPts val="1000"/>
              </a:spcBef>
              <a:spcAft>
                <a:spcPts val="0"/>
              </a:spcAft>
              <a:buClr>
                <a:schemeClr val="dk1"/>
              </a:buClr>
              <a:buSzPts val="2000"/>
              <a:buNone/>
            </a:pPr>
            <a:r>
              <a:t/>
            </a:r>
            <a:endParaRPr/>
          </a:p>
        </p:txBody>
      </p:sp>
      <p:sp>
        <p:nvSpPr>
          <p:cNvPr id="780" name="Google Shape;780;p39"/>
          <p:cNvSpPr txBox="1"/>
          <p:nvPr>
            <p:ph idx="2" type="body"/>
          </p:nvPr>
        </p:nvSpPr>
        <p:spPr>
          <a:xfrm>
            <a:off x="1971675" y="690879"/>
            <a:ext cx="10007700" cy="714900"/>
          </a:xfrm>
          <a:prstGeom prst="rect">
            <a:avLst/>
          </a:prstGeom>
          <a:solidFill>
            <a:schemeClr val="accent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Rubik"/>
              <a:buNone/>
            </a:pPr>
            <a:r>
              <a:rPr lang="en-US"/>
              <a:t>Haz  las siguientes acciones. - (¡Primero con tu compañero de a lado)</a:t>
            </a:r>
            <a:endParaRPr/>
          </a:p>
          <a:p>
            <a:pPr indent="0" lvl="0" marL="0" rtl="0" algn="l">
              <a:lnSpc>
                <a:spcPct val="90000"/>
              </a:lnSpc>
              <a:spcBef>
                <a:spcPts val="0"/>
              </a:spcBef>
              <a:spcAft>
                <a:spcPts val="0"/>
              </a:spcAft>
              <a:buClr>
                <a:schemeClr val="dk1"/>
              </a:buClr>
              <a:buSzPts val="1800"/>
              <a:buFont typeface="Rubik"/>
              <a:buNone/>
            </a:pPr>
            <a:r>
              <a:t/>
            </a:r>
            <a:endParaRPr/>
          </a:p>
        </p:txBody>
      </p:sp>
      <p:sp>
        <p:nvSpPr>
          <p:cNvPr id="781" name="Google Shape;781;p39"/>
          <p:cNvSpPr txBox="1"/>
          <p:nvPr/>
        </p:nvSpPr>
        <p:spPr>
          <a:xfrm>
            <a:off x="1971040" y="167660"/>
            <a:ext cx="41961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ubik"/>
                <a:ea typeface="Rubik"/>
                <a:cs typeface="Rubik"/>
                <a:sym typeface="Rubik"/>
              </a:rPr>
              <a:t>Haga </a:t>
            </a:r>
            <a:r>
              <a:rPr b="1" lang="en-US" sz="2800">
                <a:solidFill>
                  <a:schemeClr val="dk1"/>
                </a:solidFill>
                <a:latin typeface="Rubik"/>
                <a:ea typeface="Rubik"/>
                <a:cs typeface="Rubik"/>
                <a:sym typeface="Rubik"/>
              </a:rPr>
              <a:t>doble clic.</a:t>
            </a:r>
            <a:r>
              <a:rPr b="1" lang="en-US" sz="2800">
                <a:solidFill>
                  <a:schemeClr val="dk1"/>
                </a:solidFill>
                <a:latin typeface="Rubik"/>
                <a:ea typeface="Rubik"/>
                <a:cs typeface="Rubik"/>
                <a:sym typeface="Rubik"/>
              </a:rPr>
              <a:t> </a:t>
            </a:r>
            <a:endParaRPr b="1" sz="2800">
              <a:solidFill>
                <a:schemeClr val="dk1"/>
              </a:solidFill>
              <a:latin typeface="Rubik"/>
              <a:ea typeface="Rubik"/>
              <a:cs typeface="Rubik"/>
              <a:sym typeface="Rubi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
          <p:cNvSpPr txBox="1"/>
          <p:nvPr>
            <p:ph idx="1" type="body"/>
          </p:nvPr>
        </p:nvSpPr>
        <p:spPr>
          <a:xfrm>
            <a:off x="1799999" y="1945298"/>
            <a:ext cx="9091521"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señalar con el cursor en la pantalla.</a:t>
            </a:r>
            <a:endParaRPr/>
          </a:p>
        </p:txBody>
      </p:sp>
      <p:sp>
        <p:nvSpPr>
          <p:cNvPr id="371" name="Google Shape;371;p4"/>
          <p:cNvSpPr txBox="1"/>
          <p:nvPr>
            <p:ph idx="11" type="ftr"/>
          </p:nvPr>
        </p:nvSpPr>
        <p:spPr>
          <a:xfrm>
            <a:off x="7599044" y="6125556"/>
            <a:ext cx="30435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01 - El cursor</a:t>
            </a:r>
            <a:endParaRPr/>
          </a:p>
          <a:p>
            <a:pPr indent="0" lvl="0" marL="0" rtl="0" algn="l">
              <a:spcBef>
                <a:spcPts val="0"/>
              </a:spcBef>
              <a:spcAft>
                <a:spcPts val="0"/>
              </a:spcAft>
              <a:buNone/>
            </a:pPr>
            <a:r>
              <a:t/>
            </a:r>
            <a:endParaRPr/>
          </a:p>
        </p:txBody>
      </p:sp>
      <p:sp>
        <p:nvSpPr>
          <p:cNvPr id="372" name="Google Shape;372;p4"/>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3" name="Google Shape;373;p4"/>
          <p:cNvSpPr txBox="1"/>
          <p:nvPr>
            <p:ph idx="2" type="body"/>
          </p:nvPr>
        </p:nvSpPr>
        <p:spPr>
          <a:xfrm>
            <a:off x="1304940" y="394177"/>
            <a:ext cx="5528122"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4"/>
              </a:buClr>
              <a:buSzPts val="4000"/>
              <a:buNone/>
            </a:pPr>
            <a:r>
              <a:rPr lang="en-US"/>
              <a:t>Metas Estudiantiles</a:t>
            </a:r>
            <a:endParaRPr/>
          </a:p>
        </p:txBody>
      </p:sp>
      <p:sp>
        <p:nvSpPr>
          <p:cNvPr id="374" name="Google Shape;374;p4"/>
          <p:cNvSpPr txBox="1"/>
          <p:nvPr>
            <p:ph idx="3" type="body"/>
          </p:nvPr>
        </p:nvSpPr>
        <p:spPr>
          <a:xfrm>
            <a:off x="1799998" y="2898009"/>
            <a:ext cx="9091521"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pasar el ratón por encima.</a:t>
            </a:r>
            <a:endParaRPr/>
          </a:p>
        </p:txBody>
      </p:sp>
      <p:sp>
        <p:nvSpPr>
          <p:cNvPr id="375" name="Google Shape;375;p4"/>
          <p:cNvSpPr txBox="1"/>
          <p:nvPr>
            <p:ph idx="4" type="body"/>
          </p:nvPr>
        </p:nvSpPr>
        <p:spPr>
          <a:xfrm>
            <a:off x="1799997" y="3850720"/>
            <a:ext cx="9688192"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nombrar cada forma del cursor y lo que significan.</a:t>
            </a:r>
            <a:endParaRPr/>
          </a:p>
        </p:txBody>
      </p:sp>
      <p:pic>
        <p:nvPicPr>
          <p:cNvPr id="376" name="Google Shape;376;p4"/>
          <p:cNvPicPr preferRelativeResize="0"/>
          <p:nvPr/>
        </p:nvPicPr>
        <p:blipFill rotWithShape="1">
          <a:blip r:embed="rId3">
            <a:alphaModFix/>
          </a:blip>
          <a:srcRect b="0" l="0" r="0" t="0"/>
          <a:stretch/>
        </p:blipFill>
        <p:spPr>
          <a:xfrm>
            <a:off x="869520" y="3808741"/>
            <a:ext cx="586057" cy="56043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40"/>
          <p:cNvSpPr txBox="1"/>
          <p:nvPr>
            <p:ph idx="1" type="body"/>
          </p:nvPr>
        </p:nvSpPr>
        <p:spPr>
          <a:xfrm>
            <a:off x="3059269" y="345265"/>
            <a:ext cx="4182600" cy="476400"/>
          </a:xfrm>
          <a:prstGeom prst="rect">
            <a:avLst/>
          </a:prstGeom>
          <a:solidFill>
            <a:schemeClr val="accent2"/>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Noto Sans Symbols"/>
              <a:buNone/>
            </a:pPr>
            <a:r>
              <a:rPr lang="en-US"/>
              <a:t>Instrucciones:</a:t>
            </a:r>
            <a:endParaRPr/>
          </a:p>
        </p:txBody>
      </p:sp>
      <p:sp>
        <p:nvSpPr>
          <p:cNvPr id="787" name="Google Shape;787;p40"/>
          <p:cNvSpPr txBox="1"/>
          <p:nvPr>
            <p:ph idx="11" type="ftr"/>
          </p:nvPr>
        </p:nvSpPr>
        <p:spPr>
          <a:xfrm>
            <a:off x="7528560" y="6125556"/>
            <a:ext cx="3114000" cy="6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03 - Otras formas de hacer clic</a:t>
            </a:r>
            <a:endParaRPr/>
          </a:p>
        </p:txBody>
      </p:sp>
      <p:sp>
        <p:nvSpPr>
          <p:cNvPr id="788" name="Google Shape;788;p40"/>
          <p:cNvSpPr txBox="1"/>
          <p:nvPr>
            <p:ph idx="12" type="sldNum"/>
          </p:nvPr>
        </p:nvSpPr>
        <p:spPr>
          <a:xfrm>
            <a:off x="10891520" y="6116320"/>
            <a:ext cx="1087200" cy="60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89" name="Google Shape;789;p40"/>
          <p:cNvSpPr txBox="1"/>
          <p:nvPr>
            <p:ph idx="2" type="body"/>
          </p:nvPr>
        </p:nvSpPr>
        <p:spPr>
          <a:xfrm>
            <a:off x="3059269" y="903543"/>
            <a:ext cx="7583400" cy="879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1600"/>
              <a:buNone/>
            </a:pPr>
            <a:r>
              <a:rPr lang="en-US"/>
              <a:t>Utiliza lo que hemos aprendido para responder a estas preguntas en tu cuaderno.</a:t>
            </a:r>
            <a:endParaRPr/>
          </a:p>
        </p:txBody>
      </p:sp>
      <p:sp>
        <p:nvSpPr>
          <p:cNvPr id="790" name="Google Shape;790;p40"/>
          <p:cNvSpPr txBox="1"/>
          <p:nvPr>
            <p:ph idx="3" type="body"/>
          </p:nvPr>
        </p:nvSpPr>
        <p:spPr>
          <a:xfrm>
            <a:off x="181085" y="767760"/>
            <a:ext cx="2361900" cy="55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lang="en-US"/>
              <a:t>Evaluación</a:t>
            </a:r>
            <a:endParaRPr/>
          </a:p>
        </p:txBody>
      </p:sp>
      <p:sp>
        <p:nvSpPr>
          <p:cNvPr id="791" name="Google Shape;791;p40"/>
          <p:cNvSpPr/>
          <p:nvPr>
            <p:ph idx="4" type="body"/>
          </p:nvPr>
        </p:nvSpPr>
        <p:spPr>
          <a:xfrm>
            <a:off x="2430127" y="2306463"/>
            <a:ext cx="400200" cy="365100"/>
          </a:xfrm>
          <a:prstGeom prst="roundRect">
            <a:avLst>
              <a:gd fmla="val 27328" name="adj"/>
            </a:avLst>
          </a:prstGeom>
          <a:solidFill>
            <a:schemeClr val="accent4"/>
          </a:solid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accent1"/>
              </a:buClr>
              <a:buSzPts val="2000"/>
              <a:buNone/>
            </a:pPr>
            <a:r>
              <a:rPr lang="en-US"/>
              <a:t>1</a:t>
            </a:r>
            <a:endParaRPr/>
          </a:p>
        </p:txBody>
      </p:sp>
      <p:sp>
        <p:nvSpPr>
          <p:cNvPr id="792" name="Google Shape;792;p40"/>
          <p:cNvSpPr/>
          <p:nvPr>
            <p:ph idx="5" type="body"/>
          </p:nvPr>
        </p:nvSpPr>
        <p:spPr>
          <a:xfrm>
            <a:off x="2430127" y="3246437"/>
            <a:ext cx="400200" cy="365100"/>
          </a:xfrm>
          <a:prstGeom prst="roundRect">
            <a:avLst>
              <a:gd fmla="val 27328" name="adj"/>
            </a:avLst>
          </a:prstGeom>
          <a:solidFill>
            <a:schemeClr val="accent4"/>
          </a:solid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accent1"/>
              </a:buClr>
              <a:buSzPts val="2000"/>
              <a:buNone/>
            </a:pPr>
            <a:r>
              <a:rPr lang="en-US"/>
              <a:t>2</a:t>
            </a:r>
            <a:endParaRPr/>
          </a:p>
        </p:txBody>
      </p:sp>
      <p:sp>
        <p:nvSpPr>
          <p:cNvPr id="793" name="Google Shape;793;p40"/>
          <p:cNvSpPr txBox="1"/>
          <p:nvPr>
            <p:ph idx="7" type="body"/>
          </p:nvPr>
        </p:nvSpPr>
        <p:spPr>
          <a:xfrm>
            <a:off x="3059113" y="2306637"/>
            <a:ext cx="8742300" cy="747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a:latin typeface="Rubik"/>
                <a:ea typeface="Rubik"/>
                <a:cs typeface="Rubik"/>
                <a:sym typeface="Rubik"/>
              </a:rPr>
              <a:t>Haz clic en el icono de la batería en la barra de tareas. ¿Cuánta batería te queda?</a:t>
            </a:r>
            <a:endParaRPr/>
          </a:p>
        </p:txBody>
      </p:sp>
      <p:sp>
        <p:nvSpPr>
          <p:cNvPr id="794" name="Google Shape;794;p40"/>
          <p:cNvSpPr txBox="1"/>
          <p:nvPr>
            <p:ph idx="8" type="body"/>
          </p:nvPr>
        </p:nvSpPr>
        <p:spPr>
          <a:xfrm>
            <a:off x="3059113" y="3246437"/>
            <a:ext cx="8742300" cy="7479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000"/>
              <a:buNone/>
            </a:pPr>
            <a:r>
              <a:rPr b="1" lang="en-US">
                <a:latin typeface="Rubik"/>
                <a:ea typeface="Rubik"/>
                <a:cs typeface="Rubik"/>
                <a:sym typeface="Rubik"/>
              </a:rPr>
              <a:t>Usa Arrastrar y Soltar para mover la Papelera de Reciclaje de la esquina superior izquierda del escritorio a la esquina inferior derecha, cerca del centro de notificaciones.</a:t>
            </a:r>
            <a:endParaRPr b="1">
              <a:latin typeface="Rubik"/>
              <a:ea typeface="Rubik"/>
              <a:cs typeface="Rubik"/>
              <a:sym typeface="Rubik"/>
            </a:endParaRPr>
          </a:p>
        </p:txBody>
      </p:sp>
      <p:sp>
        <p:nvSpPr>
          <p:cNvPr id="795" name="Google Shape;795;p40"/>
          <p:cNvSpPr/>
          <p:nvPr/>
        </p:nvSpPr>
        <p:spPr>
          <a:xfrm>
            <a:off x="2430127" y="4186411"/>
            <a:ext cx="400200" cy="365100"/>
          </a:xfrm>
          <a:prstGeom prst="roundRect">
            <a:avLst>
              <a:gd fmla="val 27328" name="adj"/>
            </a:avLst>
          </a:prstGeom>
          <a:solidFill>
            <a:schemeClr val="accent4"/>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000"/>
              <a:buFont typeface="Arial"/>
              <a:buNone/>
            </a:pPr>
            <a:r>
              <a:rPr b="1" lang="en-US" sz="2000">
                <a:solidFill>
                  <a:schemeClr val="accent1"/>
                </a:solidFill>
                <a:latin typeface="Rubik"/>
                <a:ea typeface="Rubik"/>
                <a:cs typeface="Rubik"/>
                <a:sym typeface="Rubik"/>
              </a:rPr>
              <a:t>3</a:t>
            </a:r>
            <a:endParaRPr b="1" sz="2000">
              <a:solidFill>
                <a:schemeClr val="accent1"/>
              </a:solidFill>
              <a:latin typeface="Rubik"/>
              <a:ea typeface="Rubik"/>
              <a:cs typeface="Rubik"/>
              <a:sym typeface="Rubik"/>
            </a:endParaRPr>
          </a:p>
        </p:txBody>
      </p:sp>
      <p:sp>
        <p:nvSpPr>
          <p:cNvPr id="796" name="Google Shape;796;p40"/>
          <p:cNvSpPr txBox="1"/>
          <p:nvPr/>
        </p:nvSpPr>
        <p:spPr>
          <a:xfrm>
            <a:off x="3059113" y="4209907"/>
            <a:ext cx="8742300" cy="7479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1" lang="en-US" sz="2000">
                <a:solidFill>
                  <a:schemeClr val="dk1"/>
                </a:solidFill>
                <a:latin typeface="Rubik"/>
                <a:ea typeface="Rubik"/>
                <a:cs typeface="Rubik"/>
                <a:sym typeface="Rubik"/>
              </a:rPr>
              <a:t>Haz doble clic para abrir Google Chrome. ¿Qué ves?</a:t>
            </a:r>
            <a:endParaRPr sz="2000">
              <a:solidFill>
                <a:schemeClr val="dk1"/>
              </a:solidFill>
              <a:latin typeface="Rubik Light"/>
              <a:ea typeface="Rubik Light"/>
              <a:cs typeface="Rubik Light"/>
              <a:sym typeface="Rubik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41"/>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02" name="Google Shape;802;p41"/>
          <p:cNvSpPr txBox="1"/>
          <p:nvPr>
            <p:ph idx="2" type="body"/>
          </p:nvPr>
        </p:nvSpPr>
        <p:spPr>
          <a:xfrm>
            <a:off x="1304940" y="394177"/>
            <a:ext cx="3961720"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Logros</a:t>
            </a:r>
            <a:endParaRPr/>
          </a:p>
        </p:txBody>
      </p:sp>
      <p:grpSp>
        <p:nvGrpSpPr>
          <p:cNvPr id="803" name="Google Shape;803;p41"/>
          <p:cNvGrpSpPr/>
          <p:nvPr/>
        </p:nvGrpSpPr>
        <p:grpSpPr>
          <a:xfrm>
            <a:off x="4659321" y="102032"/>
            <a:ext cx="5794518" cy="1773194"/>
            <a:chOff x="4659321" y="102032"/>
            <a:chExt cx="5794518" cy="1773194"/>
          </a:xfrm>
        </p:grpSpPr>
        <p:pic>
          <p:nvPicPr>
            <p:cNvPr descr="Surprised face outline with solid fill" id="804" name="Google Shape;804;p41"/>
            <p:cNvPicPr preferRelativeResize="0"/>
            <p:nvPr/>
          </p:nvPicPr>
          <p:blipFill rotWithShape="1">
            <a:blip r:embed="rId3">
              <a:alphaModFix/>
            </a:blip>
            <a:srcRect b="0" l="0" r="0" t="0"/>
            <a:stretch/>
          </p:blipFill>
          <p:spPr>
            <a:xfrm>
              <a:off x="8238560" y="937070"/>
              <a:ext cx="914400" cy="914400"/>
            </a:xfrm>
            <a:prstGeom prst="rect">
              <a:avLst/>
            </a:prstGeom>
            <a:noFill/>
            <a:ln>
              <a:noFill/>
            </a:ln>
          </p:spPr>
        </p:pic>
        <p:pic>
          <p:nvPicPr>
            <p:cNvPr descr="In love face outline outline" id="805" name="Google Shape;805;p41"/>
            <p:cNvPicPr preferRelativeResize="0"/>
            <p:nvPr/>
          </p:nvPicPr>
          <p:blipFill rotWithShape="1">
            <a:blip r:embed="rId4">
              <a:alphaModFix/>
            </a:blip>
            <a:srcRect b="0" l="0" r="0" t="0"/>
            <a:stretch/>
          </p:blipFill>
          <p:spPr>
            <a:xfrm>
              <a:off x="7377398" y="960826"/>
              <a:ext cx="914400" cy="914400"/>
            </a:xfrm>
            <a:prstGeom prst="rect">
              <a:avLst/>
            </a:prstGeom>
            <a:noFill/>
            <a:ln>
              <a:noFill/>
            </a:ln>
          </p:spPr>
        </p:pic>
        <p:pic>
          <p:nvPicPr>
            <p:cNvPr descr="Neutral face outline with solid fill" id="806" name="Google Shape;806;p41"/>
            <p:cNvPicPr preferRelativeResize="0"/>
            <p:nvPr/>
          </p:nvPicPr>
          <p:blipFill rotWithShape="1">
            <a:blip r:embed="rId5">
              <a:alphaModFix/>
            </a:blip>
            <a:srcRect b="0" l="0" r="0" t="0"/>
            <a:stretch/>
          </p:blipFill>
          <p:spPr>
            <a:xfrm>
              <a:off x="6514304" y="960826"/>
              <a:ext cx="914400" cy="914400"/>
            </a:xfrm>
            <a:prstGeom prst="rect">
              <a:avLst/>
            </a:prstGeom>
            <a:noFill/>
            <a:ln>
              <a:noFill/>
            </a:ln>
          </p:spPr>
        </p:pic>
        <p:pic>
          <p:nvPicPr>
            <p:cNvPr descr="Worried face outline with solid fill" id="807" name="Google Shape;807;p41"/>
            <p:cNvPicPr preferRelativeResize="0"/>
            <p:nvPr/>
          </p:nvPicPr>
          <p:blipFill rotWithShape="1">
            <a:blip r:embed="rId6">
              <a:alphaModFix/>
            </a:blip>
            <a:srcRect b="0" l="0" r="0" t="0"/>
            <a:stretch/>
          </p:blipFill>
          <p:spPr>
            <a:xfrm>
              <a:off x="5673417" y="935381"/>
              <a:ext cx="914400" cy="914400"/>
            </a:xfrm>
            <a:prstGeom prst="rect">
              <a:avLst/>
            </a:prstGeom>
            <a:noFill/>
            <a:ln>
              <a:noFill/>
            </a:ln>
          </p:spPr>
        </p:pic>
        <p:pic>
          <p:nvPicPr>
            <p:cNvPr descr="Neutral face with solid fill with solid fill" id="808" name="Google Shape;808;p41"/>
            <p:cNvPicPr preferRelativeResize="0"/>
            <p:nvPr/>
          </p:nvPicPr>
          <p:blipFill rotWithShape="1">
            <a:blip r:embed="rId7">
              <a:alphaModFix/>
            </a:blip>
            <a:srcRect b="0" l="0" r="0" t="0"/>
            <a:stretch/>
          </p:blipFill>
          <p:spPr>
            <a:xfrm>
              <a:off x="9107840" y="928480"/>
              <a:ext cx="914400" cy="914400"/>
            </a:xfrm>
            <a:prstGeom prst="rect">
              <a:avLst/>
            </a:prstGeom>
            <a:noFill/>
            <a:ln>
              <a:noFill/>
            </a:ln>
          </p:spPr>
        </p:pic>
        <p:pic>
          <p:nvPicPr>
            <p:cNvPr descr="Smiling face with solid fill with solid fill" id="809" name="Google Shape;809;p41"/>
            <p:cNvPicPr preferRelativeResize="0"/>
            <p:nvPr/>
          </p:nvPicPr>
          <p:blipFill rotWithShape="1">
            <a:blip r:embed="rId8">
              <a:alphaModFix/>
            </a:blip>
            <a:srcRect b="0" l="0" r="0" t="0"/>
            <a:stretch/>
          </p:blipFill>
          <p:spPr>
            <a:xfrm>
              <a:off x="9539439" y="112044"/>
              <a:ext cx="914400" cy="914400"/>
            </a:xfrm>
            <a:prstGeom prst="rect">
              <a:avLst/>
            </a:prstGeom>
            <a:noFill/>
            <a:ln>
              <a:noFill/>
            </a:ln>
          </p:spPr>
        </p:pic>
        <p:pic>
          <p:nvPicPr>
            <p:cNvPr descr="Tired face with solid fill with solid fill" id="810" name="Google Shape;810;p41"/>
            <p:cNvPicPr preferRelativeResize="0"/>
            <p:nvPr/>
          </p:nvPicPr>
          <p:blipFill rotWithShape="1">
            <a:blip r:embed="rId9">
              <a:alphaModFix/>
            </a:blip>
            <a:srcRect b="0" l="0" r="0" t="0"/>
            <a:stretch/>
          </p:blipFill>
          <p:spPr>
            <a:xfrm>
              <a:off x="8709230" y="120634"/>
              <a:ext cx="914400" cy="914400"/>
            </a:xfrm>
            <a:prstGeom prst="rect">
              <a:avLst/>
            </a:prstGeom>
            <a:noFill/>
            <a:ln>
              <a:noFill/>
            </a:ln>
          </p:spPr>
        </p:pic>
        <p:pic>
          <p:nvPicPr>
            <p:cNvPr descr="Angry face outline outline" id="811" name="Google Shape;811;p41"/>
            <p:cNvPicPr preferRelativeResize="0"/>
            <p:nvPr/>
          </p:nvPicPr>
          <p:blipFill rotWithShape="1">
            <a:blip r:embed="rId10">
              <a:alphaModFix/>
            </a:blip>
            <a:srcRect b="0" l="0" r="0" t="0"/>
            <a:stretch/>
          </p:blipFill>
          <p:spPr>
            <a:xfrm>
              <a:off x="7846136" y="102032"/>
              <a:ext cx="914400" cy="914400"/>
            </a:xfrm>
            <a:prstGeom prst="rect">
              <a:avLst/>
            </a:prstGeom>
            <a:noFill/>
            <a:ln>
              <a:noFill/>
            </a:ln>
          </p:spPr>
        </p:pic>
        <p:pic>
          <p:nvPicPr>
            <p:cNvPr descr="Sunglasses face outline with solid fill" id="812" name="Google Shape;812;p41"/>
            <p:cNvPicPr preferRelativeResize="0"/>
            <p:nvPr/>
          </p:nvPicPr>
          <p:blipFill rotWithShape="1">
            <a:blip r:embed="rId11">
              <a:alphaModFix/>
            </a:blip>
            <a:srcRect b="0" l="0" r="0" t="0"/>
            <a:stretch/>
          </p:blipFill>
          <p:spPr>
            <a:xfrm>
              <a:off x="7040498" y="102654"/>
              <a:ext cx="914400" cy="914400"/>
            </a:xfrm>
            <a:prstGeom prst="rect">
              <a:avLst/>
            </a:prstGeom>
            <a:noFill/>
            <a:ln>
              <a:noFill/>
            </a:ln>
          </p:spPr>
        </p:pic>
        <p:pic>
          <p:nvPicPr>
            <p:cNvPr descr="Loudly crying face outline with solid fill" id="813" name="Google Shape;813;p41"/>
            <p:cNvPicPr preferRelativeResize="0"/>
            <p:nvPr/>
          </p:nvPicPr>
          <p:blipFill rotWithShape="1">
            <a:blip r:embed="rId12">
              <a:alphaModFix/>
            </a:blip>
            <a:srcRect b="0" l="0" r="0" t="0"/>
            <a:stretch/>
          </p:blipFill>
          <p:spPr>
            <a:xfrm>
              <a:off x="6257671" y="105964"/>
              <a:ext cx="914400" cy="914400"/>
            </a:xfrm>
            <a:prstGeom prst="rect">
              <a:avLst/>
            </a:prstGeom>
            <a:noFill/>
            <a:ln>
              <a:noFill/>
            </a:ln>
          </p:spPr>
        </p:pic>
        <p:pic>
          <p:nvPicPr>
            <p:cNvPr descr="Confused face outline with solid fill" id="814" name="Google Shape;814;p41"/>
            <p:cNvPicPr preferRelativeResize="0"/>
            <p:nvPr/>
          </p:nvPicPr>
          <p:blipFill rotWithShape="1">
            <a:blip r:embed="rId13">
              <a:alphaModFix/>
            </a:blip>
            <a:srcRect b="0" l="0" r="0" t="0"/>
            <a:stretch/>
          </p:blipFill>
          <p:spPr>
            <a:xfrm>
              <a:off x="5447454" y="120634"/>
              <a:ext cx="914400" cy="914400"/>
            </a:xfrm>
            <a:prstGeom prst="rect">
              <a:avLst/>
            </a:prstGeom>
            <a:noFill/>
            <a:ln>
              <a:noFill/>
            </a:ln>
          </p:spPr>
        </p:pic>
        <p:pic>
          <p:nvPicPr>
            <p:cNvPr descr="Star-struck face outline outline" id="815" name="Google Shape;815;p41"/>
            <p:cNvPicPr preferRelativeResize="0"/>
            <p:nvPr/>
          </p:nvPicPr>
          <p:blipFill rotWithShape="1">
            <a:blip r:embed="rId14">
              <a:alphaModFix/>
            </a:blip>
            <a:srcRect b="0" l="0" r="0" t="0"/>
            <a:stretch/>
          </p:blipFill>
          <p:spPr>
            <a:xfrm>
              <a:off x="4659321" y="120634"/>
              <a:ext cx="914400" cy="914400"/>
            </a:xfrm>
            <a:prstGeom prst="rect">
              <a:avLst/>
            </a:prstGeom>
            <a:noFill/>
            <a:ln>
              <a:noFill/>
            </a:ln>
          </p:spPr>
        </p:pic>
      </p:grpSp>
      <p:sp>
        <p:nvSpPr>
          <p:cNvPr id="816" name="Google Shape;816;p41"/>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03 - Otras formas de hacer clic</a:t>
            </a:r>
            <a:endParaRPr/>
          </a:p>
        </p:txBody>
      </p:sp>
      <p:sp>
        <p:nvSpPr>
          <p:cNvPr id="817" name="Google Shape;817;p41"/>
          <p:cNvSpPr txBox="1"/>
          <p:nvPr>
            <p:ph idx="1" type="body"/>
          </p:nvPr>
        </p:nvSpPr>
        <p:spPr>
          <a:xfrm>
            <a:off x="1799996" y="1814124"/>
            <a:ext cx="10392004"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arrastrar y soltar para mover programas en el escritorio.</a:t>
            </a:r>
            <a:endParaRPr/>
          </a:p>
        </p:txBody>
      </p:sp>
      <p:sp>
        <p:nvSpPr>
          <p:cNvPr id="818" name="Google Shape;818;p41"/>
          <p:cNvSpPr txBox="1"/>
          <p:nvPr>
            <p:ph idx="3" type="body"/>
          </p:nvPr>
        </p:nvSpPr>
        <p:spPr>
          <a:xfrm>
            <a:off x="1799998" y="2898009"/>
            <a:ext cx="10178642" cy="4764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Puedo hacer doble clic para abrir un elemento en el área de trabajo.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2" name="Google Shape;382;p5"/>
          <p:cNvSpPr txBox="1"/>
          <p:nvPr>
            <p:ph idx="1" type="body"/>
          </p:nvPr>
        </p:nvSpPr>
        <p:spPr>
          <a:xfrm>
            <a:off x="614998" y="578849"/>
            <a:ext cx="5204777" cy="500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4000"/>
              <a:buNone/>
            </a:pPr>
            <a:r>
              <a:rPr lang="en-US"/>
              <a:t>Plan de la clase:</a:t>
            </a:r>
            <a:endParaRPr/>
          </a:p>
        </p:txBody>
      </p:sp>
      <p:sp>
        <p:nvSpPr>
          <p:cNvPr id="383" name="Google Shape;383;p5"/>
          <p:cNvSpPr txBox="1"/>
          <p:nvPr/>
        </p:nvSpPr>
        <p:spPr>
          <a:xfrm>
            <a:off x="1879600" y="1960879"/>
            <a:ext cx="7741920" cy="354678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Repaso y calentamiento </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El cursor</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Pasar el cursor por</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Cambio de formas</a:t>
            </a:r>
            <a:endParaRPr/>
          </a:p>
          <a:p>
            <a:pPr indent="-342900" lvl="0" marL="342900" marR="0" rtl="0" algn="l">
              <a:lnSpc>
                <a:spcPct val="90000"/>
              </a:lnSpc>
              <a:spcBef>
                <a:spcPts val="1000"/>
              </a:spcBef>
              <a:spcAft>
                <a:spcPts val="0"/>
              </a:spcAft>
              <a:buClr>
                <a:schemeClr val="dk1"/>
              </a:buClr>
              <a:buSzPts val="2400"/>
              <a:buFont typeface="Rubik"/>
              <a:buAutoNum type="arabicPeriod"/>
            </a:pPr>
            <a:r>
              <a:rPr lang="en-US" sz="2400">
                <a:solidFill>
                  <a:schemeClr val="dk1"/>
                </a:solidFill>
                <a:latin typeface="Rubik Light"/>
                <a:ea typeface="Rubik Light"/>
                <a:cs typeface="Rubik Light"/>
                <a:sym typeface="Rubik Light"/>
              </a:rPr>
              <a:t>Evaluación</a:t>
            </a:r>
            <a:endParaRPr/>
          </a:p>
        </p:txBody>
      </p:sp>
      <p:sp>
        <p:nvSpPr>
          <p:cNvPr id="384" name="Google Shape;384;p5"/>
          <p:cNvSpPr txBox="1"/>
          <p:nvPr>
            <p:ph idx="11" type="ftr"/>
          </p:nvPr>
        </p:nvSpPr>
        <p:spPr>
          <a:xfrm>
            <a:off x="7599044" y="6125556"/>
            <a:ext cx="30435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01 - El cursor</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
          <p:cNvSpPr txBox="1"/>
          <p:nvPr>
            <p:ph idx="1" type="body"/>
          </p:nvPr>
        </p:nvSpPr>
        <p:spPr>
          <a:xfrm>
            <a:off x="1620994" y="1326991"/>
            <a:ext cx="4182457" cy="47648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Noto Sans Symbols"/>
              <a:buChar char="▪"/>
            </a:pPr>
            <a:r>
              <a:rPr lang="en-US"/>
              <a:t>Señalar (v): </a:t>
            </a:r>
            <a:endParaRPr/>
          </a:p>
        </p:txBody>
      </p:sp>
      <p:sp>
        <p:nvSpPr>
          <p:cNvPr id="390" name="Google Shape;390;p6"/>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1" name="Google Shape;391;p6"/>
          <p:cNvSpPr txBox="1"/>
          <p:nvPr>
            <p:ph idx="2" type="body"/>
          </p:nvPr>
        </p:nvSpPr>
        <p:spPr>
          <a:xfrm>
            <a:off x="1094122" y="262314"/>
            <a:ext cx="9082388"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lang="en-US"/>
              <a:t>Revisión de Vocabulario</a:t>
            </a:r>
            <a:endParaRPr/>
          </a:p>
        </p:txBody>
      </p:sp>
      <p:sp>
        <p:nvSpPr>
          <p:cNvPr id="392" name="Google Shape;392;p6"/>
          <p:cNvSpPr txBox="1"/>
          <p:nvPr>
            <p:ph idx="3" type="body"/>
          </p:nvPr>
        </p:nvSpPr>
        <p:spPr>
          <a:xfrm>
            <a:off x="1620995" y="1885269"/>
            <a:ext cx="4647726" cy="7104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1600"/>
              <a:buNone/>
            </a:pPr>
            <a:r>
              <a:rPr lang="en-US"/>
              <a:t>indicar a alguien dónde debe mirar moviendo el dedo o un objeto que se tiene en la mano en una dirección determinada.</a:t>
            </a:r>
            <a:endParaRPr/>
          </a:p>
        </p:txBody>
      </p:sp>
      <p:sp>
        <p:nvSpPr>
          <p:cNvPr id="393" name="Google Shape;393;p6"/>
          <p:cNvSpPr txBox="1"/>
          <p:nvPr>
            <p:ph idx="11" type="ftr"/>
          </p:nvPr>
        </p:nvSpPr>
        <p:spPr>
          <a:xfrm>
            <a:off x="7599044" y="6125556"/>
            <a:ext cx="3043556"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01 - El cursor</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7"/>
          <p:cNvSpPr txBox="1"/>
          <p:nvPr>
            <p:ph idx="1" type="body"/>
          </p:nvPr>
        </p:nvSpPr>
        <p:spPr>
          <a:xfrm>
            <a:off x="3059269" y="345265"/>
            <a:ext cx="4182457" cy="476480"/>
          </a:xfrm>
          <a:prstGeom prst="rect">
            <a:avLst/>
          </a:prstGeom>
          <a:solidFill>
            <a:srgbClr val="FFF4D6"/>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Noto Sans Symbols"/>
              <a:buNone/>
            </a:pPr>
            <a:r>
              <a:rPr lang="en-US"/>
              <a:t>Instrucciones:</a:t>
            </a:r>
            <a:endParaRPr/>
          </a:p>
        </p:txBody>
      </p:sp>
      <p:sp>
        <p:nvSpPr>
          <p:cNvPr id="399" name="Google Shape;399;p7"/>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01 - El cursor</a:t>
            </a:r>
            <a:endParaRPr/>
          </a:p>
          <a:p>
            <a:pPr indent="0" lvl="0" marL="0" rtl="0" algn="l">
              <a:spcBef>
                <a:spcPts val="0"/>
              </a:spcBef>
              <a:spcAft>
                <a:spcPts val="0"/>
              </a:spcAft>
              <a:buNone/>
            </a:pPr>
            <a:r>
              <a:t/>
            </a:r>
            <a:endParaRPr/>
          </a:p>
        </p:txBody>
      </p:sp>
      <p:sp>
        <p:nvSpPr>
          <p:cNvPr id="400" name="Google Shape;400;p7"/>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1" name="Google Shape;401;p7"/>
          <p:cNvSpPr txBox="1"/>
          <p:nvPr>
            <p:ph idx="2" type="body"/>
          </p:nvPr>
        </p:nvSpPr>
        <p:spPr>
          <a:xfrm>
            <a:off x="3059269" y="903543"/>
            <a:ext cx="5618005" cy="87999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5"/>
              </a:buClr>
              <a:buSzPts val="1600"/>
              <a:buNone/>
            </a:pPr>
            <a:r>
              <a:rPr lang="en-US"/>
              <a:t>Utiliza los iconos del centro de notificaciones de tu ordenador para terminar las frases y luego cópialas en tu cuaderno.</a:t>
            </a:r>
            <a:endParaRPr/>
          </a:p>
        </p:txBody>
      </p:sp>
      <p:sp>
        <p:nvSpPr>
          <p:cNvPr id="402" name="Google Shape;402;p7"/>
          <p:cNvSpPr/>
          <p:nvPr>
            <p:ph idx="4" type="body"/>
          </p:nvPr>
        </p:nvSpPr>
        <p:spPr>
          <a:xfrm>
            <a:off x="2430127" y="2306463"/>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1</a:t>
            </a:r>
            <a:endParaRPr/>
          </a:p>
        </p:txBody>
      </p:sp>
      <p:sp>
        <p:nvSpPr>
          <p:cNvPr id="403" name="Google Shape;403;p7"/>
          <p:cNvSpPr/>
          <p:nvPr>
            <p:ph idx="5" type="body"/>
          </p:nvPr>
        </p:nvSpPr>
        <p:spPr>
          <a:xfrm>
            <a:off x="2430127" y="3054417"/>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2</a:t>
            </a:r>
            <a:endParaRPr/>
          </a:p>
        </p:txBody>
      </p:sp>
      <p:sp>
        <p:nvSpPr>
          <p:cNvPr id="404" name="Google Shape;404;p7"/>
          <p:cNvSpPr/>
          <p:nvPr>
            <p:ph idx="6" type="body"/>
          </p:nvPr>
        </p:nvSpPr>
        <p:spPr>
          <a:xfrm>
            <a:off x="2430127" y="3802371"/>
            <a:ext cx="400051" cy="365125"/>
          </a:xfrm>
          <a:prstGeom prst="roundRect">
            <a:avLst>
              <a:gd fmla="val 27328" name="adj"/>
            </a:avLst>
          </a:prstGeom>
          <a:solidFill>
            <a:schemeClr val="accent2"/>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000"/>
              <a:buNone/>
            </a:pPr>
            <a:r>
              <a:rPr lang="en-US"/>
              <a:t>3</a:t>
            </a:r>
            <a:endParaRPr/>
          </a:p>
        </p:txBody>
      </p:sp>
      <p:sp>
        <p:nvSpPr>
          <p:cNvPr id="405" name="Google Shape;405;p7"/>
          <p:cNvSpPr txBox="1"/>
          <p:nvPr>
            <p:ph idx="7" type="body"/>
          </p:nvPr>
        </p:nvSpPr>
        <p:spPr>
          <a:xfrm>
            <a:off x="3059112" y="2306638"/>
            <a:ext cx="9132887" cy="50006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a:t>La batería de mi ordenador </a:t>
            </a:r>
            <a:r>
              <a:rPr lang="en-US"/>
              <a:t>está</a:t>
            </a:r>
            <a:r>
              <a:rPr lang="en-US"/>
              <a:t> _______________. (llena/</a:t>
            </a:r>
            <a:r>
              <a:rPr lang="en-US"/>
              <a:t>medio llena</a:t>
            </a:r>
            <a:r>
              <a:rPr lang="en-US"/>
              <a:t>/baja/cargando)</a:t>
            </a:r>
            <a:endParaRPr/>
          </a:p>
        </p:txBody>
      </p:sp>
      <p:sp>
        <p:nvSpPr>
          <p:cNvPr id="406" name="Google Shape;406;p7"/>
          <p:cNvSpPr txBox="1"/>
          <p:nvPr>
            <p:ph idx="8" type="body"/>
          </p:nvPr>
        </p:nvSpPr>
        <p:spPr>
          <a:xfrm>
            <a:off x="3059113" y="3054417"/>
            <a:ext cx="8742362" cy="5000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a:t>Mi volumen </a:t>
            </a:r>
            <a:r>
              <a:rPr lang="en-US"/>
              <a:t>está</a:t>
            </a:r>
            <a:r>
              <a:rPr lang="en-US"/>
              <a:t> ___________________. (alto/bajo/en silencio)</a:t>
            </a:r>
            <a:endParaRPr/>
          </a:p>
        </p:txBody>
      </p:sp>
      <p:sp>
        <p:nvSpPr>
          <p:cNvPr id="407" name="Google Shape;407;p7"/>
          <p:cNvSpPr txBox="1"/>
          <p:nvPr>
            <p:ph idx="9" type="body"/>
          </p:nvPr>
        </p:nvSpPr>
        <p:spPr>
          <a:xfrm>
            <a:off x="3059113" y="3802371"/>
            <a:ext cx="8742362" cy="119297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a:t>Mi ordenador </a:t>
            </a:r>
            <a:r>
              <a:rPr lang="en-US"/>
              <a:t>___________ (está/</a:t>
            </a:r>
            <a:r>
              <a:rPr lang="en-US"/>
              <a:t>no está) conectado a Internet.</a:t>
            </a:r>
            <a:endParaRPr/>
          </a:p>
        </p:txBody>
      </p:sp>
      <p:sp>
        <p:nvSpPr>
          <p:cNvPr id="408" name="Google Shape;408;p7"/>
          <p:cNvSpPr txBox="1"/>
          <p:nvPr>
            <p:ph idx="3" type="body"/>
          </p:nvPr>
        </p:nvSpPr>
        <p:spPr>
          <a:xfrm>
            <a:off x="72900" y="472750"/>
            <a:ext cx="2357100" cy="13266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accent2"/>
              </a:buClr>
              <a:buSzPts val="3200"/>
              <a:buNone/>
            </a:pPr>
            <a:r>
              <a:rPr lang="en-US" sz="2300"/>
              <a:t>Repaso y calentamiento</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8"/>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5" name="Google Shape;415;p8"/>
          <p:cNvSpPr txBox="1"/>
          <p:nvPr>
            <p:ph idx="1" type="body"/>
          </p:nvPr>
        </p:nvSpPr>
        <p:spPr>
          <a:xfrm>
            <a:off x="2216560" y="754752"/>
            <a:ext cx="8229476" cy="7082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b="1" lang="en-US">
                <a:latin typeface="Rubik"/>
                <a:ea typeface="Rubik"/>
                <a:cs typeface="Rubik"/>
                <a:sym typeface="Rubik"/>
              </a:rPr>
              <a:t>El </a:t>
            </a:r>
            <a:r>
              <a:rPr b="1" lang="en-US">
                <a:latin typeface="Rubik"/>
                <a:ea typeface="Rubik"/>
                <a:cs typeface="Rubik"/>
                <a:sym typeface="Rubik"/>
              </a:rPr>
              <a:t>cursor</a:t>
            </a:r>
            <a:endParaRPr/>
          </a:p>
        </p:txBody>
      </p:sp>
      <p:sp>
        <p:nvSpPr>
          <p:cNvPr id="416" name="Google Shape;416;p8"/>
          <p:cNvSpPr txBox="1"/>
          <p:nvPr/>
        </p:nvSpPr>
        <p:spPr>
          <a:xfrm>
            <a:off x="2216560" y="3185729"/>
            <a:ext cx="4430620" cy="120032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t/>
            </a:r>
            <a:endParaRPr sz="2000">
              <a:solidFill>
                <a:schemeClr val="dk1"/>
              </a:solidFill>
              <a:latin typeface="Rubik Light"/>
              <a:ea typeface="Rubik Light"/>
              <a:cs typeface="Rubik Light"/>
              <a:sym typeface="Rubik Light"/>
            </a:endParaRPr>
          </a:p>
        </p:txBody>
      </p:sp>
      <p:sp>
        <p:nvSpPr>
          <p:cNvPr id="417" name="Google Shape;417;p8"/>
          <p:cNvSpPr txBox="1"/>
          <p:nvPr/>
        </p:nvSpPr>
        <p:spPr>
          <a:xfrm>
            <a:off x="2795826" y="1752803"/>
            <a:ext cx="1938294" cy="52322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2"/>
                </a:solidFill>
                <a:latin typeface="Rubik Light"/>
                <a:ea typeface="Rubik Light"/>
                <a:cs typeface="Rubik Light"/>
                <a:sym typeface="Rubik Light"/>
              </a:rPr>
              <a:t>¿Qué es?</a:t>
            </a:r>
            <a:endParaRPr/>
          </a:p>
        </p:txBody>
      </p:sp>
      <p:pic>
        <p:nvPicPr>
          <p:cNvPr descr="blue mouse pointer hovering over the browser &quot;share this page&quot; button" id="418" name="Google Shape;418;p8"/>
          <p:cNvPicPr preferRelativeResize="0"/>
          <p:nvPr/>
        </p:nvPicPr>
        <p:blipFill rotWithShape="1">
          <a:blip r:embed="rId3">
            <a:alphaModFix/>
          </a:blip>
          <a:srcRect b="0" l="0" r="0" t="0"/>
          <a:stretch/>
        </p:blipFill>
        <p:spPr>
          <a:xfrm>
            <a:off x="7907460" y="950634"/>
            <a:ext cx="2735140" cy="4174690"/>
          </a:xfrm>
          <a:prstGeom prst="rect">
            <a:avLst/>
          </a:prstGeom>
          <a:noFill/>
          <a:ln>
            <a:noFill/>
          </a:ln>
        </p:spPr>
      </p:pic>
      <p:sp>
        <p:nvSpPr>
          <p:cNvPr id="419" name="Google Shape;419;p8"/>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01 - El cursor</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9"/>
          <p:cNvSpPr txBox="1"/>
          <p:nvPr>
            <p:ph idx="12" type="sldNum"/>
          </p:nvPr>
        </p:nvSpPr>
        <p:spPr>
          <a:xfrm>
            <a:off x="10891520" y="6116320"/>
            <a:ext cx="1087120" cy="6051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6" name="Google Shape;426;p9"/>
          <p:cNvSpPr txBox="1"/>
          <p:nvPr>
            <p:ph idx="1" type="body"/>
          </p:nvPr>
        </p:nvSpPr>
        <p:spPr>
          <a:xfrm>
            <a:off x="2216560" y="754752"/>
            <a:ext cx="8229476" cy="7082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None/>
            </a:pPr>
            <a:r>
              <a:rPr b="1" lang="en-US">
                <a:latin typeface="Rubik"/>
                <a:ea typeface="Rubik"/>
                <a:cs typeface="Rubik"/>
                <a:sym typeface="Rubik"/>
              </a:rPr>
              <a:t>El </a:t>
            </a:r>
            <a:r>
              <a:rPr b="1" lang="en-US">
                <a:latin typeface="Rubik"/>
                <a:ea typeface="Rubik"/>
                <a:cs typeface="Rubik"/>
                <a:sym typeface="Rubik"/>
              </a:rPr>
              <a:t>cursor</a:t>
            </a:r>
            <a:endParaRPr/>
          </a:p>
        </p:txBody>
      </p:sp>
      <p:sp>
        <p:nvSpPr>
          <p:cNvPr id="427" name="Google Shape;427;p9"/>
          <p:cNvSpPr txBox="1"/>
          <p:nvPr/>
        </p:nvSpPr>
        <p:spPr>
          <a:xfrm>
            <a:off x="2216560" y="3185729"/>
            <a:ext cx="4430620" cy="120032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t/>
            </a:r>
            <a:endParaRPr sz="2000">
              <a:solidFill>
                <a:schemeClr val="dk1"/>
              </a:solidFill>
              <a:latin typeface="Rubik Light"/>
              <a:ea typeface="Rubik Light"/>
              <a:cs typeface="Rubik Light"/>
              <a:sym typeface="Rubik Light"/>
            </a:endParaRPr>
          </a:p>
        </p:txBody>
      </p:sp>
      <p:sp>
        <p:nvSpPr>
          <p:cNvPr id="428" name="Google Shape;428;p9"/>
          <p:cNvSpPr txBox="1"/>
          <p:nvPr/>
        </p:nvSpPr>
        <p:spPr>
          <a:xfrm>
            <a:off x="1701800" y="1663903"/>
            <a:ext cx="5857240" cy="1384995"/>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2"/>
                </a:solidFill>
                <a:latin typeface="Rubik Light"/>
                <a:ea typeface="Rubik Light"/>
                <a:cs typeface="Rubik Light"/>
                <a:sym typeface="Rubik Light"/>
              </a:rPr>
              <a:t>Sobrevolando</a:t>
            </a:r>
            <a:endParaRPr sz="2800">
              <a:solidFill>
                <a:schemeClr val="accent2"/>
              </a:solidFill>
              <a:latin typeface="Rubik Light"/>
              <a:ea typeface="Rubik Light"/>
              <a:cs typeface="Rubik Light"/>
              <a:sym typeface="Rubik Light"/>
            </a:endParaRPr>
          </a:p>
          <a:p>
            <a:pPr indent="0" lvl="0" marL="0" marR="0" rtl="0" algn="l">
              <a:spcBef>
                <a:spcPts val="0"/>
              </a:spcBef>
              <a:spcAft>
                <a:spcPts val="0"/>
              </a:spcAft>
              <a:buNone/>
            </a:pPr>
            <a:r>
              <a:rPr lang="en-US" sz="2800">
                <a:solidFill>
                  <a:schemeClr val="accent2"/>
                </a:solidFill>
                <a:latin typeface="Rubik Light"/>
                <a:ea typeface="Rubik Light"/>
                <a:cs typeface="Rubik Light"/>
                <a:sym typeface="Rubik Light"/>
              </a:rPr>
              <a:t>¿Qué hace el vuelo estacionario?</a:t>
            </a:r>
            <a:endParaRPr/>
          </a:p>
          <a:p>
            <a:pPr indent="0" lvl="0" marL="0" marR="0" rtl="0" algn="l">
              <a:spcBef>
                <a:spcPts val="0"/>
              </a:spcBef>
              <a:spcAft>
                <a:spcPts val="0"/>
              </a:spcAft>
              <a:buNone/>
            </a:pPr>
            <a:r>
              <a:rPr lang="en-US" sz="2800">
                <a:solidFill>
                  <a:schemeClr val="accent2"/>
                </a:solidFill>
                <a:latin typeface="Rubik Light"/>
                <a:ea typeface="Rubik Light"/>
                <a:cs typeface="Rubik Light"/>
                <a:sym typeface="Rubik Light"/>
              </a:rPr>
              <a:t>¿Cómo puede ayudarnos?</a:t>
            </a:r>
            <a:endParaRPr sz="2800">
              <a:solidFill>
                <a:schemeClr val="accent2"/>
              </a:solidFill>
              <a:latin typeface="Rubik Light"/>
              <a:ea typeface="Rubik Light"/>
              <a:cs typeface="Rubik Light"/>
              <a:sym typeface="Rubik Light"/>
            </a:endParaRPr>
          </a:p>
        </p:txBody>
      </p:sp>
      <p:pic>
        <p:nvPicPr>
          <p:cNvPr descr="blue mouse pointer hovering over the browser &quot;share this page&quot; button" id="429" name="Google Shape;429;p9"/>
          <p:cNvPicPr preferRelativeResize="0"/>
          <p:nvPr/>
        </p:nvPicPr>
        <p:blipFill rotWithShape="1">
          <a:blip r:embed="rId3">
            <a:alphaModFix/>
          </a:blip>
          <a:srcRect b="0" l="0" r="0" t="0"/>
          <a:stretch/>
        </p:blipFill>
        <p:spPr>
          <a:xfrm>
            <a:off x="7907460" y="950634"/>
            <a:ext cx="2735140" cy="4174690"/>
          </a:xfrm>
          <a:prstGeom prst="rect">
            <a:avLst/>
          </a:prstGeom>
          <a:noFill/>
          <a:ln>
            <a:noFill/>
          </a:ln>
        </p:spPr>
      </p:pic>
      <p:sp>
        <p:nvSpPr>
          <p:cNvPr id="430" name="Google Shape;430;p9"/>
          <p:cNvSpPr txBox="1"/>
          <p:nvPr>
            <p:ph idx="11" type="ftr"/>
          </p:nvPr>
        </p:nvSpPr>
        <p:spPr>
          <a:xfrm>
            <a:off x="7559040" y="6125556"/>
            <a:ext cx="3083560" cy="60515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UNIDAD 03 - El ratón del ordenador</a:t>
            </a:r>
            <a:endParaRPr/>
          </a:p>
          <a:p>
            <a:pPr indent="0" lvl="0" marL="0" rtl="0" algn="l">
              <a:spcBef>
                <a:spcPts val="0"/>
              </a:spcBef>
              <a:spcAft>
                <a:spcPts val="0"/>
              </a:spcAft>
              <a:buNone/>
            </a:pPr>
            <a:r>
              <a:rPr lang="en-US"/>
              <a:t>LECCIÓN 01 - El cursor</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unit 02">
  <a:themeElements>
    <a:clrScheme name="ELDES">
      <a:dk1>
        <a:srgbClr val="004375"/>
      </a:dk1>
      <a:lt1>
        <a:srgbClr val="F5F5F5"/>
      </a:lt1>
      <a:dk2>
        <a:srgbClr val="3C3C3B"/>
      </a:dk2>
      <a:lt2>
        <a:srgbClr val="FFFFFF"/>
      </a:lt2>
      <a:accent1>
        <a:srgbClr val="004375"/>
      </a:accent1>
      <a:accent2>
        <a:srgbClr val="A6D5F4"/>
      </a:accent2>
      <a:accent3>
        <a:srgbClr val="FFCC34"/>
      </a:accent3>
      <a:accent4>
        <a:srgbClr val="B0CB72"/>
      </a:accent4>
      <a:accent5>
        <a:srgbClr val="3C3C3B"/>
      </a:accent5>
      <a:accent6>
        <a:srgbClr val="F5F5F5"/>
      </a:accent6>
      <a:hlink>
        <a:srgbClr val="A6D5F4"/>
      </a:hlink>
      <a:folHlink>
        <a:srgbClr val="FFCC3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2024-07-17T09:58:59Z</dcterms:created>
  <dc:creator>yacine.essid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0x010100646BA6B56CAFAC4B8DE49C1FB410908A</vt:lpwstr>
  </property>
</Properties>
</file>