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Lst>
  <p:sldSz cy="6858000" cx="12192000"/>
  <p:notesSz cx="6858000" cy="9144000"/>
  <p:embeddedFontLst>
    <p:embeddedFont>
      <p:font typeface="Rubik Light"/>
      <p:regular r:id="rId68"/>
      <p:bold r:id="rId69"/>
      <p:italic r:id="rId70"/>
      <p:boldItalic r:id="rId71"/>
    </p:embeddedFont>
    <p:embeddedFont>
      <p:font typeface="Rubik"/>
      <p:bold r:id="rId72"/>
      <p:boldItalic r:id="rId7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74" roundtripDataSignature="AMtx7miGrfBzg6QzUfbLJGw5ChbXA4KfQ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C795DD7-F2D8-4303-9082-3272D2A37671}">
  <a:tblStyle styleId="{9C795DD7-F2D8-4303-9082-3272D2A37671}"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05A43BE9-4856-42BA-B011-2D804F8439C4}" styleName="Table_1">
    <a:wholeTbl>
      <a:tcTxStyle b="off" i="off">
        <a:font>
          <a:latin typeface="Rubik Light"/>
          <a:ea typeface="Rubik Light"/>
          <a:cs typeface="Rubik Light"/>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25400">
              <a:solidFill>
                <a:schemeClr val="dk1"/>
              </a:solidFill>
              <a:prstDash val="solid"/>
              <a:round/>
              <a:headEnd len="sm" w="sm" type="none"/>
              <a:tailEnd len="sm" w="sm" type="none"/>
            </a:ln>
          </a:top>
          <a:bottom>
            <a:ln cap="flat" cmpd="sng" w="25400">
              <a:solidFill>
                <a:schemeClr val="dk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a:tcStyle>
        <a:fill>
          <a:solidFill>
            <a:srgbClr val="E6E8EB"/>
          </a:solidFill>
        </a:fill>
      </a:tcStyle>
    </a:band1H>
    <a:band2H>
      <a:tcTxStyle/>
    </a:band2H>
    <a:band1V>
      <a:tcTxStyle/>
      <a:tcStyle>
        <a:fill>
          <a:solidFill>
            <a:srgbClr val="E6E8EB"/>
          </a:solidFill>
        </a:fill>
      </a:tcStyle>
    </a:band1V>
    <a:band2V>
      <a:tcTxStyle/>
    </a:band2V>
    <a:lastCol>
      <a:tcTxStyle b="on" i="off">
        <a:font>
          <a:latin typeface="Rubik Light"/>
          <a:ea typeface="Rubik Light"/>
          <a:cs typeface="Rubik Light"/>
        </a:font>
        <a:schemeClr val="lt1"/>
      </a:tcTxStyle>
      <a:tcStyle>
        <a:fill>
          <a:solidFill>
            <a:schemeClr val="accent2"/>
          </a:solidFill>
        </a:fill>
      </a:tcStyle>
    </a:lastCol>
    <a:firstCol>
      <a:tcTxStyle b="on" i="off">
        <a:font>
          <a:latin typeface="Rubik Light"/>
          <a:ea typeface="Rubik Light"/>
          <a:cs typeface="Rubik Light"/>
        </a:font>
        <a:schemeClr val="lt1"/>
      </a:tcTxStyle>
      <a:tcStyle>
        <a:fill>
          <a:solidFill>
            <a:schemeClr val="accent2"/>
          </a:solidFill>
        </a:fill>
      </a:tcStyle>
    </a:firstCol>
    <a:lastRow>
      <a:tcTxStyle b="on" i="off"/>
      <a:tcStyle>
        <a:tcBdr>
          <a:top>
            <a:ln cap="flat" cmpd="sng" w="50800">
              <a:solidFill>
                <a:schemeClr val="dk1"/>
              </a:solidFill>
              <a:prstDash val="solid"/>
              <a:round/>
              <a:headEnd len="sm" w="sm" type="none"/>
              <a:tailEnd len="sm" w="sm" type="none"/>
            </a:ln>
          </a:top>
        </a:tcBdr>
        <a:fill>
          <a:solidFill>
            <a:schemeClr val="lt1"/>
          </a:solidFill>
        </a:fill>
      </a:tcStyle>
    </a:lastRow>
    <a:seCell>
      <a:tcTxStyle b="on" i="off">
        <a:font>
          <a:latin typeface="Rubik Light"/>
          <a:ea typeface="Rubik Light"/>
          <a:cs typeface="Rubik Light"/>
        </a:font>
        <a:schemeClr val="dk1"/>
      </a:tcTxStyle>
    </a:seCell>
    <a:swCell>
      <a:tcTxStyle b="on" i="off">
        <a:font>
          <a:latin typeface="Rubik Light"/>
          <a:ea typeface="Rubik Light"/>
          <a:cs typeface="Rubik Light"/>
        </a:font>
        <a:schemeClr val="dk1"/>
      </a:tcTxStyle>
    </a:swCell>
    <a:firstRow>
      <a:tcTxStyle b="on" i="off">
        <a:font>
          <a:latin typeface="Rubik Light"/>
          <a:ea typeface="Rubik Light"/>
          <a:cs typeface="Rubik Light"/>
        </a:font>
        <a:schemeClr val="lt1"/>
      </a:tcTxStyle>
      <a:tcStyle>
        <a:tcBdr>
          <a:bottom>
            <a:ln cap="flat" cmpd="sng" w="25400">
              <a:solidFill>
                <a:schemeClr val="dk1"/>
              </a:solidFill>
              <a:prstDash val="solid"/>
              <a:round/>
              <a:headEnd len="sm" w="sm" type="none"/>
              <a:tailEnd len="sm" w="sm" type="none"/>
            </a:ln>
          </a:bottom>
        </a:tcBdr>
        <a:fill>
          <a:solidFill>
            <a:schemeClr val="accent2"/>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Rubik-boldItalic.fntdata"/><Relationship Id="rId72" Type="http://schemas.openxmlformats.org/officeDocument/2006/relationships/font" Target="fonts/Rubik-bold.fntdata"/><Relationship Id="rId31" Type="http://schemas.openxmlformats.org/officeDocument/2006/relationships/slide" Target="slides/slide26.xml"/><Relationship Id="rId30" Type="http://schemas.openxmlformats.org/officeDocument/2006/relationships/slide" Target="slides/slide25.xml"/><Relationship Id="rId74" Type="http://customschemas.google.com/relationships/presentationmetadata" Target="metadata"/><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font" Target="fonts/RubikLight-boldItalic.fntdata"/><Relationship Id="rId70" Type="http://schemas.openxmlformats.org/officeDocument/2006/relationships/font" Target="fonts/RubikLight-italic.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font" Target="fonts/RubikLight-regular.fntdata"/><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RubikLight-bold.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Rubik Light"/>
                <a:ea typeface="Rubik Light"/>
                <a:cs typeface="Rubik Light"/>
                <a:sym typeface="Rubik Light"/>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Rubik Light"/>
                <a:ea typeface="Rubik Light"/>
                <a:cs typeface="Rubik Light"/>
                <a:sym typeface="Rubik Light"/>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Rubik Light"/>
                <a:ea typeface="Rubik Light"/>
                <a:cs typeface="Rubik Light"/>
                <a:sym typeface="Rubik Light"/>
              </a:defRPr>
            </a:lvl1pPr>
            <a:lvl2pPr indent="-228600" lvl="1" marL="914400" marR="0" rtl="0" algn="l">
              <a:spcBef>
                <a:spcPts val="0"/>
              </a:spcBef>
              <a:spcAft>
                <a:spcPts val="0"/>
              </a:spcAft>
              <a:buSzPts val="1400"/>
              <a:buNone/>
              <a:defRPr b="0" i="0" sz="1200" u="none" cap="none" strike="noStrike">
                <a:solidFill>
                  <a:schemeClr val="dk1"/>
                </a:solidFill>
                <a:latin typeface="Rubik Light"/>
                <a:ea typeface="Rubik Light"/>
                <a:cs typeface="Rubik Light"/>
                <a:sym typeface="Rubik Light"/>
              </a:defRPr>
            </a:lvl2pPr>
            <a:lvl3pPr indent="-228600" lvl="2" marL="1371600" marR="0" rtl="0" algn="l">
              <a:spcBef>
                <a:spcPts val="0"/>
              </a:spcBef>
              <a:spcAft>
                <a:spcPts val="0"/>
              </a:spcAft>
              <a:buSzPts val="1400"/>
              <a:buNone/>
              <a:defRPr b="0" i="0" sz="1200" u="none" cap="none" strike="noStrike">
                <a:solidFill>
                  <a:schemeClr val="dk1"/>
                </a:solidFill>
                <a:latin typeface="Rubik Light"/>
                <a:ea typeface="Rubik Light"/>
                <a:cs typeface="Rubik Light"/>
                <a:sym typeface="Rubik Light"/>
              </a:defRPr>
            </a:lvl3pPr>
            <a:lvl4pPr indent="-228600" lvl="3" marL="1828800" marR="0" rtl="0" algn="l">
              <a:spcBef>
                <a:spcPts val="0"/>
              </a:spcBef>
              <a:spcAft>
                <a:spcPts val="0"/>
              </a:spcAft>
              <a:buSzPts val="1400"/>
              <a:buNone/>
              <a:defRPr b="0" i="0" sz="1200" u="none" cap="none" strike="noStrike">
                <a:solidFill>
                  <a:schemeClr val="dk1"/>
                </a:solidFill>
                <a:latin typeface="Rubik Light"/>
                <a:ea typeface="Rubik Light"/>
                <a:cs typeface="Rubik Light"/>
                <a:sym typeface="Rubik Light"/>
              </a:defRPr>
            </a:lvl4pPr>
            <a:lvl5pPr indent="-228600" lvl="4" marL="2286000" marR="0" rtl="0" algn="l">
              <a:spcBef>
                <a:spcPts val="0"/>
              </a:spcBef>
              <a:spcAft>
                <a:spcPts val="0"/>
              </a:spcAft>
              <a:buSzPts val="1400"/>
              <a:buNone/>
              <a:defRPr b="0" i="0" sz="1200" u="none" cap="none" strike="noStrike">
                <a:solidFill>
                  <a:schemeClr val="dk1"/>
                </a:solidFill>
                <a:latin typeface="Rubik Light"/>
                <a:ea typeface="Rubik Light"/>
                <a:cs typeface="Rubik Light"/>
                <a:sym typeface="Rubik Light"/>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Rubik Light"/>
                <a:ea typeface="Rubik Light"/>
                <a:cs typeface="Rubik Light"/>
                <a:sym typeface="Rubik Light"/>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Rubik Light"/>
                <a:ea typeface="Rubik Light"/>
                <a:cs typeface="Rubik Light"/>
                <a:sym typeface="Rubik Light"/>
              </a:rPr>
              <a:t>‹#›</a:t>
            </a:fld>
            <a:endParaRPr b="0" i="0" sz="1200" u="none" cap="none" strike="noStrike">
              <a:solidFill>
                <a:schemeClr val="dk1"/>
              </a:solidFill>
              <a:latin typeface="Rubik Light"/>
              <a:ea typeface="Rubik Light"/>
              <a:cs typeface="Rubik Light"/>
              <a:sym typeface="Rubik Light"/>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5" name="Google Shape;34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7" name="Google Shape;43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2" name="Google Shape;45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3" name="Google Shape;453;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5" name="Google Shape;46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5" name="Google Shape;48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1" name="Google Shape;51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9" name="Google Shape;51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0" name="Google Shape;53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8" name="Google Shape;53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7" name="Google Shape;54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9" name="Google Shape;55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 name="Google Shape;34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8" name="Google Shape;56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7" name="Google Shape;57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2" name="Google Shape;592;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5" name="Google Shape;605;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8" name="Google Shape;618;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7" name="Google Shape;627;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6" name="Google Shape;636;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7" name="Google Shape;637;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9" name="Google Shape;649;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0" name="Google Shape;670;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6" name="Google Shape;696;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1" name="Google Shape;36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4" name="Google Shape;704;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5" name="Google Shape;715;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3" name="Google Shape;723;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2" name="Google Shape;732;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4" name="Google Shape;744;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3" name="Google Shape;753;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 name="Shape 761"/>
        <p:cNvGrpSpPr/>
        <p:nvPr/>
      </p:nvGrpSpPr>
      <p:grpSpPr>
        <a:xfrm>
          <a:off x="0" y="0"/>
          <a:ext cx="0" cy="0"/>
          <a:chOff x="0" y="0"/>
          <a:chExt cx="0" cy="0"/>
        </a:xfrm>
      </p:grpSpPr>
      <p:sp>
        <p:nvSpPr>
          <p:cNvPr id="762" name="Google Shape;762;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3" name="Google Shape;763;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5" name="Google Shape;775;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2" name="Google Shape;792;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 name="Shape 816"/>
        <p:cNvGrpSpPr/>
        <p:nvPr/>
      </p:nvGrpSpPr>
      <p:grpSpPr>
        <a:xfrm>
          <a:off x="0" y="0"/>
          <a:ext cx="0" cy="0"/>
          <a:chOff x="0" y="0"/>
          <a:chExt cx="0" cy="0"/>
        </a:xfrm>
      </p:grpSpPr>
      <p:sp>
        <p:nvSpPr>
          <p:cNvPr id="817" name="Google Shape;817;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8" name="Google Shape;818;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9" name="Google Shape;36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4" name="Shape 824"/>
        <p:cNvGrpSpPr/>
        <p:nvPr/>
      </p:nvGrpSpPr>
      <p:grpSpPr>
        <a:xfrm>
          <a:off x="0" y="0"/>
          <a:ext cx="0" cy="0"/>
          <a:chOff x="0" y="0"/>
          <a:chExt cx="0" cy="0"/>
        </a:xfrm>
      </p:grpSpPr>
      <p:sp>
        <p:nvSpPr>
          <p:cNvPr id="825" name="Google Shape;825;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6" name="Google Shape;826;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 name="Shape 833"/>
        <p:cNvGrpSpPr/>
        <p:nvPr/>
      </p:nvGrpSpPr>
      <p:grpSpPr>
        <a:xfrm>
          <a:off x="0" y="0"/>
          <a:ext cx="0" cy="0"/>
          <a:chOff x="0" y="0"/>
          <a:chExt cx="0" cy="0"/>
        </a:xfrm>
      </p:grpSpPr>
      <p:sp>
        <p:nvSpPr>
          <p:cNvPr id="834" name="Google Shape;834;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5" name="Google Shape;835;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1" name="Shape 841"/>
        <p:cNvGrpSpPr/>
        <p:nvPr/>
      </p:nvGrpSpPr>
      <p:grpSpPr>
        <a:xfrm>
          <a:off x="0" y="0"/>
          <a:ext cx="0" cy="0"/>
          <a:chOff x="0" y="0"/>
          <a:chExt cx="0" cy="0"/>
        </a:xfrm>
      </p:grpSpPr>
      <p:sp>
        <p:nvSpPr>
          <p:cNvPr id="842" name="Google Shape;842;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3" name="Google Shape;843;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2" name="Shape 852"/>
        <p:cNvGrpSpPr/>
        <p:nvPr/>
      </p:nvGrpSpPr>
      <p:grpSpPr>
        <a:xfrm>
          <a:off x="0" y="0"/>
          <a:ext cx="0" cy="0"/>
          <a:chOff x="0" y="0"/>
          <a:chExt cx="0" cy="0"/>
        </a:xfrm>
      </p:grpSpPr>
      <p:sp>
        <p:nvSpPr>
          <p:cNvPr id="853" name="Google Shape;853;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4" name="Google Shape;854;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9" name="Shape 869"/>
        <p:cNvGrpSpPr/>
        <p:nvPr/>
      </p:nvGrpSpPr>
      <p:grpSpPr>
        <a:xfrm>
          <a:off x="0" y="0"/>
          <a:ext cx="0" cy="0"/>
          <a:chOff x="0" y="0"/>
          <a:chExt cx="0" cy="0"/>
        </a:xfrm>
      </p:grpSpPr>
      <p:sp>
        <p:nvSpPr>
          <p:cNvPr id="870" name="Google Shape;870;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1" name="Google Shape;871;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0" name="Shape 890"/>
        <p:cNvGrpSpPr/>
        <p:nvPr/>
      </p:nvGrpSpPr>
      <p:grpSpPr>
        <a:xfrm>
          <a:off x="0" y="0"/>
          <a:ext cx="0" cy="0"/>
          <a:chOff x="0" y="0"/>
          <a:chExt cx="0" cy="0"/>
        </a:xfrm>
      </p:grpSpPr>
      <p:sp>
        <p:nvSpPr>
          <p:cNvPr id="891" name="Google Shape;891;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2" name="Google Shape;892;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1" name="Shape 901"/>
        <p:cNvGrpSpPr/>
        <p:nvPr/>
      </p:nvGrpSpPr>
      <p:grpSpPr>
        <a:xfrm>
          <a:off x="0" y="0"/>
          <a:ext cx="0" cy="0"/>
          <a:chOff x="0" y="0"/>
          <a:chExt cx="0" cy="0"/>
        </a:xfrm>
      </p:grpSpPr>
      <p:sp>
        <p:nvSpPr>
          <p:cNvPr id="902" name="Google Shape;902;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3" name="Google Shape;903;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3" name="Shape 913"/>
        <p:cNvGrpSpPr/>
        <p:nvPr/>
      </p:nvGrpSpPr>
      <p:grpSpPr>
        <a:xfrm>
          <a:off x="0" y="0"/>
          <a:ext cx="0" cy="0"/>
          <a:chOff x="0" y="0"/>
          <a:chExt cx="0" cy="0"/>
        </a:xfrm>
      </p:grpSpPr>
      <p:sp>
        <p:nvSpPr>
          <p:cNvPr id="914" name="Google Shape;914;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5" name="Google Shape;915;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3" name="Shape 923"/>
        <p:cNvGrpSpPr/>
        <p:nvPr/>
      </p:nvGrpSpPr>
      <p:grpSpPr>
        <a:xfrm>
          <a:off x="0" y="0"/>
          <a:ext cx="0" cy="0"/>
          <a:chOff x="0" y="0"/>
          <a:chExt cx="0" cy="0"/>
        </a:xfrm>
      </p:grpSpPr>
      <p:sp>
        <p:nvSpPr>
          <p:cNvPr id="924" name="Google Shape;924;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5" name="Google Shape;925;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3" name="Shape 933"/>
        <p:cNvGrpSpPr/>
        <p:nvPr/>
      </p:nvGrpSpPr>
      <p:grpSpPr>
        <a:xfrm>
          <a:off x="0" y="0"/>
          <a:ext cx="0" cy="0"/>
          <a:chOff x="0" y="0"/>
          <a:chExt cx="0" cy="0"/>
        </a:xfrm>
      </p:grpSpPr>
      <p:sp>
        <p:nvSpPr>
          <p:cNvPr id="934" name="Google Shape;934;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5" name="Google Shape;935;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0" name="Google Shape;38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3" name="Shape 943"/>
        <p:cNvGrpSpPr/>
        <p:nvPr/>
      </p:nvGrpSpPr>
      <p:grpSpPr>
        <a:xfrm>
          <a:off x="0" y="0"/>
          <a:ext cx="0" cy="0"/>
          <a:chOff x="0" y="0"/>
          <a:chExt cx="0" cy="0"/>
        </a:xfrm>
      </p:grpSpPr>
      <p:sp>
        <p:nvSpPr>
          <p:cNvPr id="944" name="Google Shape;944;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5" name="Google Shape;945;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3" name="Shape 953"/>
        <p:cNvGrpSpPr/>
        <p:nvPr/>
      </p:nvGrpSpPr>
      <p:grpSpPr>
        <a:xfrm>
          <a:off x="0" y="0"/>
          <a:ext cx="0" cy="0"/>
          <a:chOff x="0" y="0"/>
          <a:chExt cx="0" cy="0"/>
        </a:xfrm>
      </p:grpSpPr>
      <p:sp>
        <p:nvSpPr>
          <p:cNvPr id="954" name="Google Shape;954;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5" name="Google Shape;955;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8" name="Shape 968"/>
        <p:cNvGrpSpPr/>
        <p:nvPr/>
      </p:nvGrpSpPr>
      <p:grpSpPr>
        <a:xfrm>
          <a:off x="0" y="0"/>
          <a:ext cx="0" cy="0"/>
          <a:chOff x="0" y="0"/>
          <a:chExt cx="0" cy="0"/>
        </a:xfrm>
      </p:grpSpPr>
      <p:sp>
        <p:nvSpPr>
          <p:cNvPr id="969" name="Google Shape;969;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0" name="Google Shape;970;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8" name="Shape 978"/>
        <p:cNvGrpSpPr/>
        <p:nvPr/>
      </p:nvGrpSpPr>
      <p:grpSpPr>
        <a:xfrm>
          <a:off x="0" y="0"/>
          <a:ext cx="0" cy="0"/>
          <a:chOff x="0" y="0"/>
          <a:chExt cx="0" cy="0"/>
        </a:xfrm>
      </p:grpSpPr>
      <p:sp>
        <p:nvSpPr>
          <p:cNvPr id="979" name="Google Shape;979;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0" name="Google Shape;980;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8" name="Shape 988"/>
        <p:cNvGrpSpPr/>
        <p:nvPr/>
      </p:nvGrpSpPr>
      <p:grpSpPr>
        <a:xfrm>
          <a:off x="0" y="0"/>
          <a:ext cx="0" cy="0"/>
          <a:chOff x="0" y="0"/>
          <a:chExt cx="0" cy="0"/>
        </a:xfrm>
      </p:grpSpPr>
      <p:sp>
        <p:nvSpPr>
          <p:cNvPr id="989" name="Google Shape;989;p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0" name="Google Shape;990;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0" name="Shape 1000"/>
        <p:cNvGrpSpPr/>
        <p:nvPr/>
      </p:nvGrpSpPr>
      <p:grpSpPr>
        <a:xfrm>
          <a:off x="0" y="0"/>
          <a:ext cx="0" cy="0"/>
          <a:chOff x="0" y="0"/>
          <a:chExt cx="0" cy="0"/>
        </a:xfrm>
      </p:grpSpPr>
      <p:sp>
        <p:nvSpPr>
          <p:cNvPr id="1001" name="Google Shape;1001;p5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2" name="Google Shape;1002;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3" name="Shape 1023"/>
        <p:cNvGrpSpPr/>
        <p:nvPr/>
      </p:nvGrpSpPr>
      <p:grpSpPr>
        <a:xfrm>
          <a:off x="0" y="0"/>
          <a:ext cx="0" cy="0"/>
          <a:chOff x="0" y="0"/>
          <a:chExt cx="0" cy="0"/>
        </a:xfrm>
      </p:grpSpPr>
      <p:sp>
        <p:nvSpPr>
          <p:cNvPr id="1024" name="Google Shape;1024;p5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5" name="Google Shape;1025;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9" name="Shape 1039"/>
        <p:cNvGrpSpPr/>
        <p:nvPr/>
      </p:nvGrpSpPr>
      <p:grpSpPr>
        <a:xfrm>
          <a:off x="0" y="0"/>
          <a:ext cx="0" cy="0"/>
          <a:chOff x="0" y="0"/>
          <a:chExt cx="0" cy="0"/>
        </a:xfrm>
      </p:grpSpPr>
      <p:sp>
        <p:nvSpPr>
          <p:cNvPr id="1040" name="Google Shape;1040;p5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1" name="Google Shape;1041;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9" name="Shape 1049"/>
        <p:cNvGrpSpPr/>
        <p:nvPr/>
      </p:nvGrpSpPr>
      <p:grpSpPr>
        <a:xfrm>
          <a:off x="0" y="0"/>
          <a:ext cx="0" cy="0"/>
          <a:chOff x="0" y="0"/>
          <a:chExt cx="0" cy="0"/>
        </a:xfrm>
      </p:grpSpPr>
      <p:sp>
        <p:nvSpPr>
          <p:cNvPr id="1050" name="Google Shape;1050;p5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1" name="Google Shape;1051;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9" name="Shape 1059"/>
        <p:cNvGrpSpPr/>
        <p:nvPr/>
      </p:nvGrpSpPr>
      <p:grpSpPr>
        <a:xfrm>
          <a:off x="0" y="0"/>
          <a:ext cx="0" cy="0"/>
          <a:chOff x="0" y="0"/>
          <a:chExt cx="0" cy="0"/>
        </a:xfrm>
      </p:grpSpPr>
      <p:sp>
        <p:nvSpPr>
          <p:cNvPr id="1060" name="Google Shape;1060;p5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1" name="Google Shape;1061;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8" name="Google Shape;38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9" name="Shape 1069"/>
        <p:cNvGrpSpPr/>
        <p:nvPr/>
      </p:nvGrpSpPr>
      <p:grpSpPr>
        <a:xfrm>
          <a:off x="0" y="0"/>
          <a:ext cx="0" cy="0"/>
          <a:chOff x="0" y="0"/>
          <a:chExt cx="0" cy="0"/>
        </a:xfrm>
      </p:grpSpPr>
      <p:sp>
        <p:nvSpPr>
          <p:cNvPr id="1070" name="Google Shape;1070;p6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1" name="Google Shape;1071;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3" name="Shape 1093"/>
        <p:cNvGrpSpPr/>
        <p:nvPr/>
      </p:nvGrpSpPr>
      <p:grpSpPr>
        <a:xfrm>
          <a:off x="0" y="0"/>
          <a:ext cx="0" cy="0"/>
          <a:chOff x="0" y="0"/>
          <a:chExt cx="0" cy="0"/>
        </a:xfrm>
      </p:grpSpPr>
      <p:sp>
        <p:nvSpPr>
          <p:cNvPr id="1094" name="Google Shape;1094;p6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5" name="Google Shape;1095;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8" name="Shape 1108"/>
        <p:cNvGrpSpPr/>
        <p:nvPr/>
      </p:nvGrpSpPr>
      <p:grpSpPr>
        <a:xfrm>
          <a:off x="0" y="0"/>
          <a:ext cx="0" cy="0"/>
          <a:chOff x="0" y="0"/>
          <a:chExt cx="0" cy="0"/>
        </a:xfrm>
      </p:grpSpPr>
      <p:sp>
        <p:nvSpPr>
          <p:cNvPr id="1109" name="Google Shape;1109;p6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0" name="Google Shape;1110;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2" name="Google Shape;40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3" name="Google Shape;403;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2" name="Google Shape;41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3" name="Google Shape;413;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4" name="Google Shape;424;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5" name="Google Shape;425;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6.pn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6.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1.png"/><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1.png"/><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6.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6.pn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9.png"/><Relationship Id="rId4" Type="http://schemas.openxmlformats.org/officeDocument/2006/relationships/image" Target="../media/image6.png"/><Relationship Id="rId5"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6.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7.png"/><Relationship Id="rId4" Type="http://schemas.openxmlformats.org/officeDocument/2006/relationships/image" Target="../media/image6.png"/><Relationship Id="rId5"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solidFill>
          <a:schemeClr val="accent1"/>
        </a:solidFill>
      </p:bgPr>
    </p:bg>
    <p:spTree>
      <p:nvGrpSpPr>
        <p:cNvPr id="15" name="Shape 15"/>
        <p:cNvGrpSpPr/>
        <p:nvPr/>
      </p:nvGrpSpPr>
      <p:grpSpPr>
        <a:xfrm>
          <a:off x="0" y="0"/>
          <a:ext cx="0" cy="0"/>
          <a:chOff x="0" y="0"/>
          <a:chExt cx="0" cy="0"/>
        </a:xfrm>
      </p:grpSpPr>
      <p:pic>
        <p:nvPicPr>
          <p:cNvPr descr="A logo with white text&#10;&#10;Description automatically generated" id="16" name="Google Shape;16;p64"/>
          <p:cNvPicPr preferRelativeResize="0"/>
          <p:nvPr/>
        </p:nvPicPr>
        <p:blipFill rotWithShape="1">
          <a:blip r:embed="rId2">
            <a:alphaModFix/>
          </a:blip>
          <a:srcRect b="0" l="0" r="0" t="0"/>
          <a:stretch/>
        </p:blipFill>
        <p:spPr>
          <a:xfrm>
            <a:off x="2856000" y="2111247"/>
            <a:ext cx="6480000" cy="263550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TUDENT GOALS">
  <p:cSld name="1_STUDENT GOALS">
    <p:bg>
      <p:bgPr>
        <a:solidFill>
          <a:srgbClr val="EEF4E2"/>
        </a:solidFill>
      </p:bgPr>
    </p:bg>
    <p:spTree>
      <p:nvGrpSpPr>
        <p:cNvPr id="147" name="Shape 147"/>
        <p:cNvGrpSpPr/>
        <p:nvPr/>
      </p:nvGrpSpPr>
      <p:grpSpPr>
        <a:xfrm>
          <a:off x="0" y="0"/>
          <a:ext cx="0" cy="0"/>
          <a:chOff x="0" y="0"/>
          <a:chExt cx="0" cy="0"/>
        </a:xfrm>
      </p:grpSpPr>
      <p:sp>
        <p:nvSpPr>
          <p:cNvPr id="148" name="Google Shape;148;p73"/>
          <p:cNvSpPr/>
          <p:nvPr/>
        </p:nvSpPr>
        <p:spPr>
          <a:xfrm>
            <a:off x="0" y="5943600"/>
            <a:ext cx="12192000" cy="914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pic>
        <p:nvPicPr>
          <p:cNvPr id="149" name="Google Shape;149;p73"/>
          <p:cNvPicPr preferRelativeResize="0"/>
          <p:nvPr/>
        </p:nvPicPr>
        <p:blipFill rotWithShape="1">
          <a:blip r:embed="rId2">
            <a:alphaModFix/>
          </a:blip>
          <a:srcRect b="0" l="0" r="0" t="0"/>
          <a:stretch/>
        </p:blipFill>
        <p:spPr>
          <a:xfrm>
            <a:off x="485814" y="394177"/>
            <a:ext cx="710453" cy="710453"/>
          </a:xfrm>
          <a:prstGeom prst="rect">
            <a:avLst/>
          </a:prstGeom>
          <a:noFill/>
          <a:ln>
            <a:noFill/>
          </a:ln>
        </p:spPr>
      </p:pic>
      <p:sp>
        <p:nvSpPr>
          <p:cNvPr id="150" name="Google Shape;150;p73"/>
          <p:cNvSpPr txBox="1"/>
          <p:nvPr>
            <p:ph idx="1" type="body"/>
          </p:nvPr>
        </p:nvSpPr>
        <p:spPr>
          <a:xfrm>
            <a:off x="1799999" y="1945298"/>
            <a:ext cx="9091521" cy="47648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None/>
              <a:defRPr b="1" sz="2800">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1" name="Google Shape;151;p73"/>
          <p:cNvSpPr txBox="1"/>
          <p:nvPr>
            <p:ph idx="11" type="ftr"/>
          </p:nvPr>
        </p:nvSpPr>
        <p:spPr>
          <a:xfrm>
            <a:off x="9357360" y="6125556"/>
            <a:ext cx="1285240" cy="60515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accen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73"/>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3600">
                <a:solidFill>
                  <a:schemeClr val="accent2"/>
                </a:solidFill>
                <a:latin typeface="Rubik"/>
                <a:ea typeface="Rubik"/>
                <a:cs typeface="Rubik"/>
                <a:sym typeface="Rubik"/>
              </a:defRPr>
            </a:lvl1pPr>
            <a:lvl2pPr indent="0" lvl="1" marL="0" algn="r">
              <a:spcBef>
                <a:spcPts val="0"/>
              </a:spcBef>
              <a:buNone/>
              <a:defRPr b="1" sz="3600">
                <a:solidFill>
                  <a:schemeClr val="accent2"/>
                </a:solidFill>
                <a:latin typeface="Rubik"/>
                <a:ea typeface="Rubik"/>
                <a:cs typeface="Rubik"/>
                <a:sym typeface="Rubik"/>
              </a:defRPr>
            </a:lvl2pPr>
            <a:lvl3pPr indent="0" lvl="2" marL="0" algn="r">
              <a:spcBef>
                <a:spcPts val="0"/>
              </a:spcBef>
              <a:buNone/>
              <a:defRPr b="1" sz="3600">
                <a:solidFill>
                  <a:schemeClr val="accent2"/>
                </a:solidFill>
                <a:latin typeface="Rubik"/>
                <a:ea typeface="Rubik"/>
                <a:cs typeface="Rubik"/>
                <a:sym typeface="Rubik"/>
              </a:defRPr>
            </a:lvl3pPr>
            <a:lvl4pPr indent="0" lvl="3" marL="0" algn="r">
              <a:spcBef>
                <a:spcPts val="0"/>
              </a:spcBef>
              <a:buNone/>
              <a:defRPr b="1" sz="3600">
                <a:solidFill>
                  <a:schemeClr val="accent2"/>
                </a:solidFill>
                <a:latin typeface="Rubik"/>
                <a:ea typeface="Rubik"/>
                <a:cs typeface="Rubik"/>
                <a:sym typeface="Rubik"/>
              </a:defRPr>
            </a:lvl4pPr>
            <a:lvl5pPr indent="0" lvl="4" marL="0" algn="r">
              <a:spcBef>
                <a:spcPts val="0"/>
              </a:spcBef>
              <a:buNone/>
              <a:defRPr b="1" sz="3600">
                <a:solidFill>
                  <a:schemeClr val="accent2"/>
                </a:solidFill>
                <a:latin typeface="Rubik"/>
                <a:ea typeface="Rubik"/>
                <a:cs typeface="Rubik"/>
                <a:sym typeface="Rubik"/>
              </a:defRPr>
            </a:lvl5pPr>
            <a:lvl6pPr indent="0" lvl="5" marL="0" algn="r">
              <a:spcBef>
                <a:spcPts val="0"/>
              </a:spcBef>
              <a:buNone/>
              <a:defRPr b="1" sz="3600">
                <a:solidFill>
                  <a:schemeClr val="accent2"/>
                </a:solidFill>
                <a:latin typeface="Rubik"/>
                <a:ea typeface="Rubik"/>
                <a:cs typeface="Rubik"/>
                <a:sym typeface="Rubik"/>
              </a:defRPr>
            </a:lvl6pPr>
            <a:lvl7pPr indent="0" lvl="6" marL="0" algn="r">
              <a:spcBef>
                <a:spcPts val="0"/>
              </a:spcBef>
              <a:buNone/>
              <a:defRPr b="1" sz="3600">
                <a:solidFill>
                  <a:schemeClr val="accent2"/>
                </a:solidFill>
                <a:latin typeface="Rubik"/>
                <a:ea typeface="Rubik"/>
                <a:cs typeface="Rubik"/>
                <a:sym typeface="Rubik"/>
              </a:defRPr>
            </a:lvl7pPr>
            <a:lvl8pPr indent="0" lvl="7" marL="0" algn="r">
              <a:spcBef>
                <a:spcPts val="0"/>
              </a:spcBef>
              <a:buNone/>
              <a:defRPr b="1" sz="3600">
                <a:solidFill>
                  <a:schemeClr val="accent2"/>
                </a:solidFill>
                <a:latin typeface="Rubik"/>
                <a:ea typeface="Rubik"/>
                <a:cs typeface="Rubik"/>
                <a:sym typeface="Rubik"/>
              </a:defRPr>
            </a:lvl8pPr>
            <a:lvl9pPr indent="0" lvl="8" marL="0" algn="r">
              <a:spcBef>
                <a:spcPts val="0"/>
              </a:spcBef>
              <a:buNone/>
              <a:defRPr b="1" sz="3600">
                <a:solidFill>
                  <a:schemeClr val="accent2"/>
                </a:solidFill>
                <a:latin typeface="Rubik"/>
                <a:ea typeface="Rubik"/>
                <a:cs typeface="Rubik"/>
                <a:sym typeface="Rubik"/>
              </a:defRPr>
            </a:lvl9pPr>
          </a:lstStyle>
          <a:p>
            <a:pPr indent="0" lvl="0" marL="0" rtl="0" algn="r">
              <a:spcBef>
                <a:spcPts val="0"/>
              </a:spcBef>
              <a:spcAft>
                <a:spcPts val="0"/>
              </a:spcAft>
              <a:buNone/>
            </a:pPr>
            <a:fld id="{00000000-1234-1234-1234-123412341234}" type="slidenum">
              <a:rPr lang="en-US"/>
              <a:t>‹#›</a:t>
            </a:fld>
            <a:endParaRPr/>
          </a:p>
        </p:txBody>
      </p:sp>
      <p:sp>
        <p:nvSpPr>
          <p:cNvPr id="153" name="Google Shape;153;p73"/>
          <p:cNvSpPr/>
          <p:nvPr/>
        </p:nvSpPr>
        <p:spPr>
          <a:xfrm>
            <a:off x="10754359" y="6062091"/>
            <a:ext cx="45719" cy="73208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154" name="Google Shape;154;p73"/>
          <p:cNvSpPr txBox="1"/>
          <p:nvPr>
            <p:ph idx="2" type="body"/>
          </p:nvPr>
        </p:nvSpPr>
        <p:spPr>
          <a:xfrm>
            <a:off x="1304940" y="394177"/>
            <a:ext cx="3961720" cy="71045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1"/>
              </a:buClr>
              <a:buSzPts val="4000"/>
              <a:buNone/>
              <a:defRPr b="1" sz="4000">
                <a:solidFill>
                  <a:schemeClr val="accent1"/>
                </a:solidFill>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5" name="Google Shape;155;p73"/>
          <p:cNvSpPr/>
          <p:nvPr/>
        </p:nvSpPr>
        <p:spPr>
          <a:xfrm>
            <a:off x="900000" y="1903319"/>
            <a:ext cx="587177" cy="558932"/>
          </a:xfrm>
          <a:custGeom>
            <a:rect b="b" l="l" r="r" t="t"/>
            <a:pathLst>
              <a:path extrusionOk="0" h="558932" w="587177">
                <a:moveTo>
                  <a:pt x="0" y="0"/>
                </a:moveTo>
                <a:lnTo>
                  <a:pt x="587178" y="0"/>
                </a:lnTo>
                <a:lnTo>
                  <a:pt x="587178" y="377959"/>
                </a:lnTo>
                <a:cubicBezTo>
                  <a:pt x="587178" y="477845"/>
                  <a:pt x="506091" y="558933"/>
                  <a:pt x="406205" y="558933"/>
                </a:cubicBezTo>
                <a:lnTo>
                  <a:pt x="0" y="558933"/>
                </a:lnTo>
                <a:lnTo>
                  <a:pt x="0" y="0"/>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ubik Light"/>
              <a:ea typeface="Rubik Light"/>
              <a:cs typeface="Rubik Light"/>
              <a:sym typeface="Rubik Light"/>
            </a:endParaRPr>
          </a:p>
        </p:txBody>
      </p:sp>
      <p:sp>
        <p:nvSpPr>
          <p:cNvPr id="156" name="Google Shape;156;p73"/>
          <p:cNvSpPr/>
          <p:nvPr/>
        </p:nvSpPr>
        <p:spPr>
          <a:xfrm>
            <a:off x="965779" y="2000579"/>
            <a:ext cx="455651" cy="364444"/>
          </a:xfrm>
          <a:custGeom>
            <a:rect b="b" l="l" r="r" t="t"/>
            <a:pathLst>
              <a:path extrusionOk="0" h="364444" w="455651">
                <a:moveTo>
                  <a:pt x="455651" y="72248"/>
                </a:moveTo>
                <a:cubicBezTo>
                  <a:pt x="455651" y="76380"/>
                  <a:pt x="453954" y="79966"/>
                  <a:pt x="450944" y="82977"/>
                </a:cubicBezTo>
                <a:lnTo>
                  <a:pt x="242493" y="291428"/>
                </a:lnTo>
                <a:lnTo>
                  <a:pt x="174184" y="359737"/>
                </a:lnTo>
                <a:cubicBezTo>
                  <a:pt x="171173" y="362748"/>
                  <a:pt x="167587" y="364445"/>
                  <a:pt x="163648" y="364445"/>
                </a:cubicBezTo>
                <a:cubicBezTo>
                  <a:pt x="161214" y="364445"/>
                  <a:pt x="158940" y="363900"/>
                  <a:pt x="157082" y="362748"/>
                </a:cubicBezTo>
                <a:lnTo>
                  <a:pt x="92936" y="298601"/>
                </a:lnTo>
                <a:lnTo>
                  <a:pt x="4708" y="210372"/>
                </a:lnTo>
                <a:cubicBezTo>
                  <a:pt x="1505" y="207170"/>
                  <a:pt x="0" y="203615"/>
                  <a:pt x="0" y="199644"/>
                </a:cubicBezTo>
                <a:cubicBezTo>
                  <a:pt x="0" y="195673"/>
                  <a:pt x="1505" y="192118"/>
                  <a:pt x="4708" y="189108"/>
                </a:cubicBezTo>
                <a:lnTo>
                  <a:pt x="61712" y="131911"/>
                </a:lnTo>
                <a:cubicBezTo>
                  <a:pt x="64915" y="128901"/>
                  <a:pt x="68309" y="127396"/>
                  <a:pt x="72248" y="127203"/>
                </a:cubicBezTo>
                <a:cubicBezTo>
                  <a:pt x="76380" y="127203"/>
                  <a:pt x="79966" y="128901"/>
                  <a:pt x="82977" y="131911"/>
                </a:cubicBezTo>
                <a:lnTo>
                  <a:pt x="164256" y="213191"/>
                </a:lnTo>
                <a:lnTo>
                  <a:pt x="372482" y="4708"/>
                </a:lnTo>
                <a:cubicBezTo>
                  <a:pt x="375685" y="1505"/>
                  <a:pt x="379240" y="0"/>
                  <a:pt x="383211" y="0"/>
                </a:cubicBezTo>
                <a:cubicBezTo>
                  <a:pt x="387182" y="0"/>
                  <a:pt x="390737" y="1505"/>
                  <a:pt x="393939" y="4708"/>
                </a:cubicBezTo>
                <a:lnTo>
                  <a:pt x="450944" y="61712"/>
                </a:lnTo>
                <a:cubicBezTo>
                  <a:pt x="453954" y="64915"/>
                  <a:pt x="455651" y="68309"/>
                  <a:pt x="455651" y="7224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ubik Light"/>
              <a:ea typeface="Rubik Light"/>
              <a:cs typeface="Rubik Light"/>
              <a:sym typeface="Rubik Light"/>
            </a:endParaRPr>
          </a:p>
        </p:txBody>
      </p:sp>
      <p:grpSp>
        <p:nvGrpSpPr>
          <p:cNvPr id="157" name="Google Shape;157;p73"/>
          <p:cNvGrpSpPr/>
          <p:nvPr/>
        </p:nvGrpSpPr>
        <p:grpSpPr>
          <a:xfrm>
            <a:off x="900000" y="2856030"/>
            <a:ext cx="587177" cy="558932"/>
            <a:chOff x="900000" y="2856030"/>
            <a:chExt cx="587177" cy="558932"/>
          </a:xfrm>
        </p:grpSpPr>
        <p:sp>
          <p:nvSpPr>
            <p:cNvPr id="158" name="Google Shape;158;p73"/>
            <p:cNvSpPr/>
            <p:nvPr/>
          </p:nvSpPr>
          <p:spPr>
            <a:xfrm>
              <a:off x="900000" y="2856030"/>
              <a:ext cx="587177" cy="558932"/>
            </a:xfrm>
            <a:custGeom>
              <a:rect b="b" l="l" r="r" t="t"/>
              <a:pathLst>
                <a:path extrusionOk="0" h="558932" w="587177">
                  <a:moveTo>
                    <a:pt x="0" y="0"/>
                  </a:moveTo>
                  <a:lnTo>
                    <a:pt x="587178" y="0"/>
                  </a:lnTo>
                  <a:lnTo>
                    <a:pt x="587178" y="377959"/>
                  </a:lnTo>
                  <a:cubicBezTo>
                    <a:pt x="587178" y="477845"/>
                    <a:pt x="506091" y="558933"/>
                    <a:pt x="406205" y="558933"/>
                  </a:cubicBezTo>
                  <a:lnTo>
                    <a:pt x="0" y="558933"/>
                  </a:lnTo>
                  <a:lnTo>
                    <a:pt x="0" y="0"/>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ubik Light"/>
                <a:ea typeface="Rubik Light"/>
                <a:cs typeface="Rubik Light"/>
                <a:sym typeface="Rubik Light"/>
              </a:endParaRPr>
            </a:p>
          </p:txBody>
        </p:sp>
        <p:sp>
          <p:nvSpPr>
            <p:cNvPr id="159" name="Google Shape;159;p73"/>
            <p:cNvSpPr/>
            <p:nvPr/>
          </p:nvSpPr>
          <p:spPr>
            <a:xfrm>
              <a:off x="965779" y="2953290"/>
              <a:ext cx="455651" cy="364444"/>
            </a:xfrm>
            <a:custGeom>
              <a:rect b="b" l="l" r="r" t="t"/>
              <a:pathLst>
                <a:path extrusionOk="0" h="364444" w="455651">
                  <a:moveTo>
                    <a:pt x="455651" y="72248"/>
                  </a:moveTo>
                  <a:cubicBezTo>
                    <a:pt x="455651" y="76380"/>
                    <a:pt x="453954" y="79966"/>
                    <a:pt x="450944" y="82977"/>
                  </a:cubicBezTo>
                  <a:lnTo>
                    <a:pt x="242493" y="291428"/>
                  </a:lnTo>
                  <a:lnTo>
                    <a:pt x="174184" y="359737"/>
                  </a:lnTo>
                  <a:cubicBezTo>
                    <a:pt x="171173" y="362748"/>
                    <a:pt x="167587" y="364445"/>
                    <a:pt x="163648" y="364445"/>
                  </a:cubicBezTo>
                  <a:cubicBezTo>
                    <a:pt x="161214" y="364445"/>
                    <a:pt x="158940" y="363900"/>
                    <a:pt x="157082" y="362748"/>
                  </a:cubicBezTo>
                  <a:lnTo>
                    <a:pt x="92936" y="298601"/>
                  </a:lnTo>
                  <a:lnTo>
                    <a:pt x="4708" y="210372"/>
                  </a:lnTo>
                  <a:cubicBezTo>
                    <a:pt x="1505" y="207170"/>
                    <a:pt x="0" y="203615"/>
                    <a:pt x="0" y="199644"/>
                  </a:cubicBezTo>
                  <a:cubicBezTo>
                    <a:pt x="0" y="195673"/>
                    <a:pt x="1505" y="192118"/>
                    <a:pt x="4708" y="189108"/>
                  </a:cubicBezTo>
                  <a:lnTo>
                    <a:pt x="61712" y="131911"/>
                  </a:lnTo>
                  <a:cubicBezTo>
                    <a:pt x="64915" y="128901"/>
                    <a:pt x="68309" y="127396"/>
                    <a:pt x="72248" y="127203"/>
                  </a:cubicBezTo>
                  <a:cubicBezTo>
                    <a:pt x="76380" y="127203"/>
                    <a:pt x="79966" y="128901"/>
                    <a:pt x="82977" y="131911"/>
                  </a:cubicBezTo>
                  <a:lnTo>
                    <a:pt x="164256" y="213191"/>
                  </a:lnTo>
                  <a:lnTo>
                    <a:pt x="372482" y="4708"/>
                  </a:lnTo>
                  <a:cubicBezTo>
                    <a:pt x="375685" y="1505"/>
                    <a:pt x="379240" y="0"/>
                    <a:pt x="383211" y="0"/>
                  </a:cubicBezTo>
                  <a:cubicBezTo>
                    <a:pt x="387182" y="0"/>
                    <a:pt x="390737" y="1505"/>
                    <a:pt x="393939" y="4708"/>
                  </a:cubicBezTo>
                  <a:lnTo>
                    <a:pt x="450944" y="61712"/>
                  </a:lnTo>
                  <a:cubicBezTo>
                    <a:pt x="453954" y="64915"/>
                    <a:pt x="455651" y="68309"/>
                    <a:pt x="455651" y="7224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ubik Light"/>
                <a:ea typeface="Rubik Light"/>
                <a:cs typeface="Rubik Light"/>
                <a:sym typeface="Rubik Light"/>
              </a:endParaRPr>
            </a:p>
          </p:txBody>
        </p:sp>
      </p:grpSp>
      <p:sp>
        <p:nvSpPr>
          <p:cNvPr id="160" name="Google Shape;160;p73"/>
          <p:cNvSpPr txBox="1"/>
          <p:nvPr>
            <p:ph idx="3" type="body"/>
          </p:nvPr>
        </p:nvSpPr>
        <p:spPr>
          <a:xfrm>
            <a:off x="1799998" y="2898009"/>
            <a:ext cx="9091521" cy="47648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None/>
              <a:defRPr b="1" sz="2800">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1" name="Google Shape;161;p73"/>
          <p:cNvSpPr txBox="1"/>
          <p:nvPr>
            <p:ph idx="4" type="body"/>
          </p:nvPr>
        </p:nvSpPr>
        <p:spPr>
          <a:xfrm>
            <a:off x="1799997" y="3850720"/>
            <a:ext cx="9091521" cy="47648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None/>
              <a:defRPr b="1" sz="2800">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black background with white text&#10;&#10;Description automatically generated" id="162" name="Google Shape;162;p73"/>
          <p:cNvPicPr preferRelativeResize="0"/>
          <p:nvPr/>
        </p:nvPicPr>
        <p:blipFill rotWithShape="1">
          <a:blip r:embed="rId3">
            <a:alphaModFix/>
          </a:blip>
          <a:srcRect b="0" l="0" r="0" t="0"/>
          <a:stretch/>
        </p:blipFill>
        <p:spPr>
          <a:xfrm>
            <a:off x="523512" y="5727968"/>
            <a:ext cx="2329452" cy="1345664"/>
          </a:xfrm>
          <a:prstGeom prst="rect">
            <a:avLst/>
          </a:prstGeom>
          <a:noFill/>
          <a:ln>
            <a:noFill/>
          </a:ln>
        </p:spPr>
      </p:pic>
      <p:pic>
        <p:nvPicPr>
          <p:cNvPr descr="A white logo with a black background&#10;&#10;Description automatically generated" id="163" name="Google Shape;163;p73"/>
          <p:cNvPicPr preferRelativeResize="0"/>
          <p:nvPr/>
        </p:nvPicPr>
        <p:blipFill rotWithShape="1">
          <a:blip r:embed="rId4">
            <a:alphaModFix/>
          </a:blip>
          <a:srcRect b="0" l="0" r="0" t="0"/>
          <a:stretch/>
        </p:blipFill>
        <p:spPr>
          <a:xfrm>
            <a:off x="94313" y="6033516"/>
            <a:ext cx="858398" cy="74381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nk with number">
  <p:cSld name="blannk with number">
    <p:spTree>
      <p:nvGrpSpPr>
        <p:cNvPr id="164" name="Shape 164"/>
        <p:cNvGrpSpPr/>
        <p:nvPr/>
      </p:nvGrpSpPr>
      <p:grpSpPr>
        <a:xfrm>
          <a:off x="0" y="0"/>
          <a:ext cx="0" cy="0"/>
          <a:chOff x="0" y="0"/>
          <a:chExt cx="0" cy="0"/>
        </a:xfrm>
      </p:grpSpPr>
      <p:pic>
        <p:nvPicPr>
          <p:cNvPr id="165" name="Google Shape;165;p74"/>
          <p:cNvPicPr preferRelativeResize="0"/>
          <p:nvPr/>
        </p:nvPicPr>
        <p:blipFill rotWithShape="1">
          <a:blip r:embed="rId2">
            <a:alphaModFix/>
          </a:blip>
          <a:srcRect b="0" l="0" r="0" t="0"/>
          <a:stretch/>
        </p:blipFill>
        <p:spPr>
          <a:xfrm rot="5400000">
            <a:off x="-1225408" y="5059734"/>
            <a:ext cx="3838531" cy="1396128"/>
          </a:xfrm>
          <a:prstGeom prst="rect">
            <a:avLst/>
          </a:prstGeom>
          <a:noFill/>
          <a:ln>
            <a:noFill/>
          </a:ln>
        </p:spPr>
      </p:pic>
      <p:sp>
        <p:nvSpPr>
          <p:cNvPr id="166" name="Google Shape;166;p74"/>
          <p:cNvSpPr/>
          <p:nvPr/>
        </p:nvSpPr>
        <p:spPr>
          <a:xfrm>
            <a:off x="0" y="5943600"/>
            <a:ext cx="12192000" cy="914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167" name="Google Shape;167;p74"/>
          <p:cNvSpPr txBox="1"/>
          <p:nvPr>
            <p:ph idx="11" type="ftr"/>
          </p:nvPr>
        </p:nvSpPr>
        <p:spPr>
          <a:xfrm>
            <a:off x="9357360" y="6125556"/>
            <a:ext cx="1285240" cy="60515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accen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74"/>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3600">
                <a:solidFill>
                  <a:schemeClr val="accent2"/>
                </a:solidFill>
                <a:latin typeface="Rubik"/>
                <a:ea typeface="Rubik"/>
                <a:cs typeface="Rubik"/>
                <a:sym typeface="Rubik"/>
              </a:defRPr>
            </a:lvl1pPr>
            <a:lvl2pPr indent="0" lvl="1" marL="0" algn="r">
              <a:spcBef>
                <a:spcPts val="0"/>
              </a:spcBef>
              <a:buNone/>
              <a:defRPr b="1" sz="3600">
                <a:solidFill>
                  <a:schemeClr val="accent2"/>
                </a:solidFill>
                <a:latin typeface="Rubik"/>
                <a:ea typeface="Rubik"/>
                <a:cs typeface="Rubik"/>
                <a:sym typeface="Rubik"/>
              </a:defRPr>
            </a:lvl2pPr>
            <a:lvl3pPr indent="0" lvl="2" marL="0" algn="r">
              <a:spcBef>
                <a:spcPts val="0"/>
              </a:spcBef>
              <a:buNone/>
              <a:defRPr b="1" sz="3600">
                <a:solidFill>
                  <a:schemeClr val="accent2"/>
                </a:solidFill>
                <a:latin typeface="Rubik"/>
                <a:ea typeface="Rubik"/>
                <a:cs typeface="Rubik"/>
                <a:sym typeface="Rubik"/>
              </a:defRPr>
            </a:lvl3pPr>
            <a:lvl4pPr indent="0" lvl="3" marL="0" algn="r">
              <a:spcBef>
                <a:spcPts val="0"/>
              </a:spcBef>
              <a:buNone/>
              <a:defRPr b="1" sz="3600">
                <a:solidFill>
                  <a:schemeClr val="accent2"/>
                </a:solidFill>
                <a:latin typeface="Rubik"/>
                <a:ea typeface="Rubik"/>
                <a:cs typeface="Rubik"/>
                <a:sym typeface="Rubik"/>
              </a:defRPr>
            </a:lvl4pPr>
            <a:lvl5pPr indent="0" lvl="4" marL="0" algn="r">
              <a:spcBef>
                <a:spcPts val="0"/>
              </a:spcBef>
              <a:buNone/>
              <a:defRPr b="1" sz="3600">
                <a:solidFill>
                  <a:schemeClr val="accent2"/>
                </a:solidFill>
                <a:latin typeface="Rubik"/>
                <a:ea typeface="Rubik"/>
                <a:cs typeface="Rubik"/>
                <a:sym typeface="Rubik"/>
              </a:defRPr>
            </a:lvl5pPr>
            <a:lvl6pPr indent="0" lvl="5" marL="0" algn="r">
              <a:spcBef>
                <a:spcPts val="0"/>
              </a:spcBef>
              <a:buNone/>
              <a:defRPr b="1" sz="3600">
                <a:solidFill>
                  <a:schemeClr val="accent2"/>
                </a:solidFill>
                <a:latin typeface="Rubik"/>
                <a:ea typeface="Rubik"/>
                <a:cs typeface="Rubik"/>
                <a:sym typeface="Rubik"/>
              </a:defRPr>
            </a:lvl6pPr>
            <a:lvl7pPr indent="0" lvl="6" marL="0" algn="r">
              <a:spcBef>
                <a:spcPts val="0"/>
              </a:spcBef>
              <a:buNone/>
              <a:defRPr b="1" sz="3600">
                <a:solidFill>
                  <a:schemeClr val="accent2"/>
                </a:solidFill>
                <a:latin typeface="Rubik"/>
                <a:ea typeface="Rubik"/>
                <a:cs typeface="Rubik"/>
                <a:sym typeface="Rubik"/>
              </a:defRPr>
            </a:lvl7pPr>
            <a:lvl8pPr indent="0" lvl="7" marL="0" algn="r">
              <a:spcBef>
                <a:spcPts val="0"/>
              </a:spcBef>
              <a:buNone/>
              <a:defRPr b="1" sz="3600">
                <a:solidFill>
                  <a:schemeClr val="accent2"/>
                </a:solidFill>
                <a:latin typeface="Rubik"/>
                <a:ea typeface="Rubik"/>
                <a:cs typeface="Rubik"/>
                <a:sym typeface="Rubik"/>
              </a:defRPr>
            </a:lvl8pPr>
            <a:lvl9pPr indent="0" lvl="8" marL="0" algn="r">
              <a:spcBef>
                <a:spcPts val="0"/>
              </a:spcBef>
              <a:buNone/>
              <a:defRPr b="1" sz="3600">
                <a:solidFill>
                  <a:schemeClr val="accent2"/>
                </a:solidFill>
                <a:latin typeface="Rubik"/>
                <a:ea typeface="Rubik"/>
                <a:cs typeface="Rubik"/>
                <a:sym typeface="Rubik"/>
              </a:defRPr>
            </a:lvl9pPr>
          </a:lstStyle>
          <a:p>
            <a:pPr indent="0" lvl="0" marL="0" rtl="0" algn="r">
              <a:spcBef>
                <a:spcPts val="0"/>
              </a:spcBef>
              <a:spcAft>
                <a:spcPts val="0"/>
              </a:spcAft>
              <a:buNone/>
            </a:pPr>
            <a:fld id="{00000000-1234-1234-1234-123412341234}" type="slidenum">
              <a:rPr lang="en-US"/>
              <a:t>‹#›</a:t>
            </a:fld>
            <a:endParaRPr/>
          </a:p>
        </p:txBody>
      </p:sp>
      <p:sp>
        <p:nvSpPr>
          <p:cNvPr id="169" name="Google Shape;169;p74"/>
          <p:cNvSpPr/>
          <p:nvPr/>
        </p:nvSpPr>
        <p:spPr>
          <a:xfrm>
            <a:off x="10754359" y="6062091"/>
            <a:ext cx="45719" cy="73208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170" name="Google Shape;170;p74"/>
          <p:cNvSpPr txBox="1"/>
          <p:nvPr>
            <p:ph idx="1" type="body"/>
          </p:nvPr>
        </p:nvSpPr>
        <p:spPr>
          <a:xfrm>
            <a:off x="1547702" y="256902"/>
            <a:ext cx="2913856" cy="34344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000"/>
              <a:buFont typeface="Arial"/>
              <a:buNone/>
              <a:defRPr b="0" sz="2000">
                <a:latin typeface="Rubik Light"/>
                <a:ea typeface="Rubik Light"/>
                <a:cs typeface="Rubik Light"/>
                <a:sym typeface="Rubik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71" name="Google Shape;171;p74"/>
          <p:cNvPicPr preferRelativeResize="0"/>
          <p:nvPr/>
        </p:nvPicPr>
        <p:blipFill rotWithShape="1">
          <a:blip r:embed="rId2">
            <a:alphaModFix/>
          </a:blip>
          <a:srcRect b="0" l="0" r="0" t="0"/>
          <a:stretch/>
        </p:blipFill>
        <p:spPr>
          <a:xfrm rot="5400000">
            <a:off x="-1221203" y="1221202"/>
            <a:ext cx="3838531" cy="1396128"/>
          </a:xfrm>
          <a:prstGeom prst="rect">
            <a:avLst/>
          </a:prstGeom>
          <a:noFill/>
          <a:ln>
            <a:noFill/>
          </a:ln>
        </p:spPr>
      </p:pic>
      <p:sp>
        <p:nvSpPr>
          <p:cNvPr id="172" name="Google Shape;172;p74"/>
          <p:cNvSpPr/>
          <p:nvPr>
            <p:ph idx="2" type="body"/>
          </p:nvPr>
        </p:nvSpPr>
        <p:spPr>
          <a:xfrm>
            <a:off x="1147652" y="228600"/>
            <a:ext cx="400050" cy="400050"/>
          </a:xfrm>
          <a:prstGeom prst="roundRect">
            <a:avLst>
              <a:gd fmla="val 50000" name="adj"/>
            </a:avLst>
          </a:prstGeom>
          <a:solidFill>
            <a:schemeClr val="accent2"/>
          </a:solidFill>
          <a:ln>
            <a:noFill/>
          </a:ln>
        </p:spPr>
        <p:txBody>
          <a:bodyPr anchorCtr="0" anchor="ctr" bIns="45700" lIns="91425" spcFirstLastPara="1" rIns="91425" wrap="square" tIns="45700">
            <a:normAutofit/>
          </a:bodyPr>
          <a:lstStyle>
            <a:lvl1pPr indent="-228600" lvl="0" marL="457200" algn="ctr">
              <a:lnSpc>
                <a:spcPct val="100000"/>
              </a:lnSpc>
              <a:spcBef>
                <a:spcPts val="1000"/>
              </a:spcBef>
              <a:spcAft>
                <a:spcPts val="0"/>
              </a:spcAft>
              <a:buClr>
                <a:schemeClr val="dk1"/>
              </a:buClr>
              <a:buSzPts val="2400"/>
              <a:buNone/>
              <a:defRPr b="1" sz="2400">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3" name="Google Shape;173;p74"/>
          <p:cNvSpPr txBox="1"/>
          <p:nvPr>
            <p:ph idx="3" type="body"/>
          </p:nvPr>
        </p:nvSpPr>
        <p:spPr>
          <a:xfrm>
            <a:off x="1547813" y="1828800"/>
            <a:ext cx="10339387" cy="383857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4" name="Google Shape;174;p74"/>
          <p:cNvSpPr txBox="1"/>
          <p:nvPr>
            <p:ph idx="4" type="body"/>
          </p:nvPr>
        </p:nvSpPr>
        <p:spPr>
          <a:xfrm>
            <a:off x="1547702" y="838013"/>
            <a:ext cx="9094898" cy="86349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Font typeface="Arial"/>
              <a:buNone/>
              <a:defRPr b="0" sz="1600">
                <a:latin typeface="Rubik Light"/>
                <a:ea typeface="Rubik Light"/>
                <a:cs typeface="Rubik Light"/>
                <a:sym typeface="Rubik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black background with white text&#10;&#10;Description automatically generated" id="175" name="Google Shape;175;p74"/>
          <p:cNvPicPr preferRelativeResize="0"/>
          <p:nvPr/>
        </p:nvPicPr>
        <p:blipFill rotWithShape="1">
          <a:blip r:embed="rId3">
            <a:alphaModFix/>
          </a:blip>
          <a:srcRect b="0" l="0" r="0" t="0"/>
          <a:stretch/>
        </p:blipFill>
        <p:spPr>
          <a:xfrm>
            <a:off x="523512" y="5727968"/>
            <a:ext cx="2329452" cy="1345664"/>
          </a:xfrm>
          <a:prstGeom prst="rect">
            <a:avLst/>
          </a:prstGeom>
          <a:noFill/>
          <a:ln>
            <a:noFill/>
          </a:ln>
        </p:spPr>
      </p:pic>
      <p:pic>
        <p:nvPicPr>
          <p:cNvPr descr="A white logo with a black background&#10;&#10;Description automatically generated" id="176" name="Google Shape;176;p74"/>
          <p:cNvPicPr preferRelativeResize="0"/>
          <p:nvPr/>
        </p:nvPicPr>
        <p:blipFill rotWithShape="1">
          <a:blip r:embed="rId4">
            <a:alphaModFix/>
          </a:blip>
          <a:srcRect b="0" l="0" r="0" t="0"/>
          <a:stretch/>
        </p:blipFill>
        <p:spPr>
          <a:xfrm>
            <a:off x="94313" y="6033516"/>
            <a:ext cx="858398" cy="74381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for images">
  <p:cSld name="2_blank for images">
    <p:bg>
      <p:bgPr>
        <a:solidFill>
          <a:schemeClr val="lt1"/>
        </a:solidFill>
      </p:bgPr>
    </p:bg>
    <p:spTree>
      <p:nvGrpSpPr>
        <p:cNvPr id="177" name="Shape 177"/>
        <p:cNvGrpSpPr/>
        <p:nvPr/>
      </p:nvGrpSpPr>
      <p:grpSpPr>
        <a:xfrm>
          <a:off x="0" y="0"/>
          <a:ext cx="0" cy="0"/>
          <a:chOff x="0" y="0"/>
          <a:chExt cx="0" cy="0"/>
        </a:xfrm>
      </p:grpSpPr>
      <p:sp>
        <p:nvSpPr>
          <p:cNvPr id="178" name="Google Shape;178;p75"/>
          <p:cNvSpPr/>
          <p:nvPr/>
        </p:nvSpPr>
        <p:spPr>
          <a:xfrm>
            <a:off x="0" y="5943600"/>
            <a:ext cx="12192000" cy="914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179" name="Google Shape;179;p75"/>
          <p:cNvSpPr txBox="1"/>
          <p:nvPr>
            <p:ph idx="11" type="ftr"/>
          </p:nvPr>
        </p:nvSpPr>
        <p:spPr>
          <a:xfrm>
            <a:off x="9357360" y="6125556"/>
            <a:ext cx="1285240" cy="60515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75"/>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3600">
                <a:solidFill>
                  <a:schemeClr val="accent1"/>
                </a:solidFill>
                <a:latin typeface="Rubik"/>
                <a:ea typeface="Rubik"/>
                <a:cs typeface="Rubik"/>
                <a:sym typeface="Rubik"/>
              </a:defRPr>
            </a:lvl1pPr>
            <a:lvl2pPr indent="0" lvl="1" marL="0" algn="r">
              <a:spcBef>
                <a:spcPts val="0"/>
              </a:spcBef>
              <a:buNone/>
              <a:defRPr b="1" sz="3600">
                <a:solidFill>
                  <a:schemeClr val="accent1"/>
                </a:solidFill>
                <a:latin typeface="Rubik"/>
                <a:ea typeface="Rubik"/>
                <a:cs typeface="Rubik"/>
                <a:sym typeface="Rubik"/>
              </a:defRPr>
            </a:lvl2pPr>
            <a:lvl3pPr indent="0" lvl="2" marL="0" algn="r">
              <a:spcBef>
                <a:spcPts val="0"/>
              </a:spcBef>
              <a:buNone/>
              <a:defRPr b="1" sz="3600">
                <a:solidFill>
                  <a:schemeClr val="accent1"/>
                </a:solidFill>
                <a:latin typeface="Rubik"/>
                <a:ea typeface="Rubik"/>
                <a:cs typeface="Rubik"/>
                <a:sym typeface="Rubik"/>
              </a:defRPr>
            </a:lvl3pPr>
            <a:lvl4pPr indent="0" lvl="3" marL="0" algn="r">
              <a:spcBef>
                <a:spcPts val="0"/>
              </a:spcBef>
              <a:buNone/>
              <a:defRPr b="1" sz="3600">
                <a:solidFill>
                  <a:schemeClr val="accent1"/>
                </a:solidFill>
                <a:latin typeface="Rubik"/>
                <a:ea typeface="Rubik"/>
                <a:cs typeface="Rubik"/>
                <a:sym typeface="Rubik"/>
              </a:defRPr>
            </a:lvl4pPr>
            <a:lvl5pPr indent="0" lvl="4" marL="0" algn="r">
              <a:spcBef>
                <a:spcPts val="0"/>
              </a:spcBef>
              <a:buNone/>
              <a:defRPr b="1" sz="3600">
                <a:solidFill>
                  <a:schemeClr val="accent1"/>
                </a:solidFill>
                <a:latin typeface="Rubik"/>
                <a:ea typeface="Rubik"/>
                <a:cs typeface="Rubik"/>
                <a:sym typeface="Rubik"/>
              </a:defRPr>
            </a:lvl5pPr>
            <a:lvl6pPr indent="0" lvl="5" marL="0" algn="r">
              <a:spcBef>
                <a:spcPts val="0"/>
              </a:spcBef>
              <a:buNone/>
              <a:defRPr b="1" sz="3600">
                <a:solidFill>
                  <a:schemeClr val="accent1"/>
                </a:solidFill>
                <a:latin typeface="Rubik"/>
                <a:ea typeface="Rubik"/>
                <a:cs typeface="Rubik"/>
                <a:sym typeface="Rubik"/>
              </a:defRPr>
            </a:lvl6pPr>
            <a:lvl7pPr indent="0" lvl="6" marL="0" algn="r">
              <a:spcBef>
                <a:spcPts val="0"/>
              </a:spcBef>
              <a:buNone/>
              <a:defRPr b="1" sz="3600">
                <a:solidFill>
                  <a:schemeClr val="accent1"/>
                </a:solidFill>
                <a:latin typeface="Rubik"/>
                <a:ea typeface="Rubik"/>
                <a:cs typeface="Rubik"/>
                <a:sym typeface="Rubik"/>
              </a:defRPr>
            </a:lvl7pPr>
            <a:lvl8pPr indent="0" lvl="7" marL="0" algn="r">
              <a:spcBef>
                <a:spcPts val="0"/>
              </a:spcBef>
              <a:buNone/>
              <a:defRPr b="1" sz="3600">
                <a:solidFill>
                  <a:schemeClr val="accent1"/>
                </a:solidFill>
                <a:latin typeface="Rubik"/>
                <a:ea typeface="Rubik"/>
                <a:cs typeface="Rubik"/>
                <a:sym typeface="Rubik"/>
              </a:defRPr>
            </a:lvl8pPr>
            <a:lvl9pPr indent="0" lvl="8" marL="0" algn="r">
              <a:spcBef>
                <a:spcPts val="0"/>
              </a:spcBef>
              <a:buNone/>
              <a:defRPr b="1" sz="3600">
                <a:solidFill>
                  <a:schemeClr val="accent1"/>
                </a:solidFill>
                <a:latin typeface="Rubik"/>
                <a:ea typeface="Rubik"/>
                <a:cs typeface="Rubik"/>
                <a:sym typeface="Rubik"/>
              </a:defRPr>
            </a:lvl9pPr>
          </a:lstStyle>
          <a:p>
            <a:pPr indent="0" lvl="0" marL="0" rtl="0" algn="r">
              <a:spcBef>
                <a:spcPts val="0"/>
              </a:spcBef>
              <a:spcAft>
                <a:spcPts val="0"/>
              </a:spcAft>
              <a:buNone/>
            </a:pPr>
            <a:fld id="{00000000-1234-1234-1234-123412341234}" type="slidenum">
              <a:rPr lang="en-US"/>
              <a:t>‹#›</a:t>
            </a:fld>
            <a:endParaRPr/>
          </a:p>
        </p:txBody>
      </p:sp>
      <p:sp>
        <p:nvSpPr>
          <p:cNvPr id="181" name="Google Shape;181;p75"/>
          <p:cNvSpPr/>
          <p:nvPr/>
        </p:nvSpPr>
        <p:spPr>
          <a:xfrm>
            <a:off x="10754359" y="6062091"/>
            <a:ext cx="45719" cy="73208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pic>
        <p:nvPicPr>
          <p:cNvPr id="182" name="Google Shape;182;p75"/>
          <p:cNvPicPr preferRelativeResize="0"/>
          <p:nvPr/>
        </p:nvPicPr>
        <p:blipFill rotWithShape="1">
          <a:blip r:embed="rId2">
            <a:alphaModFix/>
          </a:blip>
          <a:srcRect b="0" l="0" r="0" t="0"/>
          <a:stretch/>
        </p:blipFill>
        <p:spPr>
          <a:xfrm rot="5400000">
            <a:off x="-2252685" y="1809952"/>
            <a:ext cx="5943599" cy="2161770"/>
          </a:xfrm>
          <a:prstGeom prst="rect">
            <a:avLst/>
          </a:prstGeom>
          <a:noFill/>
          <a:ln>
            <a:noFill/>
          </a:ln>
        </p:spPr>
      </p:pic>
      <p:sp>
        <p:nvSpPr>
          <p:cNvPr id="183" name="Google Shape;183;p75"/>
          <p:cNvSpPr/>
          <p:nvPr/>
        </p:nvSpPr>
        <p:spPr>
          <a:xfrm>
            <a:off x="1971675" y="1424465"/>
            <a:ext cx="6966392" cy="4571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184" name="Google Shape;184;p75"/>
          <p:cNvSpPr txBox="1"/>
          <p:nvPr>
            <p:ph idx="1" type="body"/>
          </p:nvPr>
        </p:nvSpPr>
        <p:spPr>
          <a:xfrm>
            <a:off x="1971040" y="1790700"/>
            <a:ext cx="10007600" cy="1528763"/>
          </a:xfrm>
          <a:prstGeom prst="rect">
            <a:avLst/>
          </a:prstGeom>
          <a:noFill/>
          <a:ln>
            <a:noFill/>
          </a:ln>
        </p:spPr>
        <p:txBody>
          <a:bodyPr anchorCtr="0" anchor="t" bIns="45700" lIns="91425" spcFirstLastPara="1" rIns="91425" wrap="square" tIns="45700">
            <a:noAutofit/>
          </a:bodyPr>
          <a:lstStyle>
            <a:lvl1pPr indent="-355600" lvl="0" marL="457200" algn="l">
              <a:lnSpc>
                <a:spcPct val="100000"/>
              </a:lnSpc>
              <a:spcBef>
                <a:spcPts val="1000"/>
              </a:spcBef>
              <a:spcAft>
                <a:spcPts val="0"/>
              </a:spcAft>
              <a:buClr>
                <a:schemeClr val="dk1"/>
              </a:buClr>
              <a:buSzPts val="2000"/>
              <a:buFont typeface="Rubik"/>
              <a:buAutoNum type="arabicPeriod"/>
              <a:defRPr sz="20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5" name="Google Shape;185;p75"/>
          <p:cNvSpPr txBox="1"/>
          <p:nvPr/>
        </p:nvSpPr>
        <p:spPr>
          <a:xfrm rot="-5400000">
            <a:off x="-643002" y="1763081"/>
            <a:ext cx="3395684"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4800"/>
              <a:buFont typeface="Rubik"/>
              <a:buNone/>
            </a:pPr>
            <a:r>
              <a:rPr b="1" lang="en-US" sz="4800">
                <a:solidFill>
                  <a:schemeClr val="dk1"/>
                </a:solidFill>
                <a:latin typeface="Rubik"/>
                <a:ea typeface="Rubik"/>
                <a:cs typeface="Rubik"/>
                <a:sym typeface="Rubik"/>
              </a:rPr>
              <a:t>ACTIVITY</a:t>
            </a:r>
            <a:endParaRPr/>
          </a:p>
        </p:txBody>
      </p:sp>
      <p:sp>
        <p:nvSpPr>
          <p:cNvPr id="186" name="Google Shape;186;p75"/>
          <p:cNvSpPr/>
          <p:nvPr/>
        </p:nvSpPr>
        <p:spPr>
          <a:xfrm>
            <a:off x="1971675" y="-3124181"/>
            <a:ext cx="6966392" cy="4571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187" name="Google Shape;187;p75"/>
          <p:cNvSpPr txBox="1"/>
          <p:nvPr>
            <p:ph idx="2" type="body"/>
          </p:nvPr>
        </p:nvSpPr>
        <p:spPr>
          <a:xfrm>
            <a:off x="1971675" y="222656"/>
            <a:ext cx="10007600" cy="1065284"/>
          </a:xfrm>
          <a:prstGeom prst="rect">
            <a:avLst/>
          </a:prstGeom>
          <a:solidFill>
            <a:srgbClr val="FFF4D6"/>
          </a:solid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800"/>
              <a:buFont typeface="Rubik"/>
              <a:buNone/>
              <a:defRPr b="1" sz="1800">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blue circle with yellow lines and a blue letter e&#10;&#10;Description automatically generated" id="188" name="Google Shape;188;p75"/>
          <p:cNvPicPr preferRelativeResize="0"/>
          <p:nvPr/>
        </p:nvPicPr>
        <p:blipFill rotWithShape="1">
          <a:blip r:embed="rId3">
            <a:alphaModFix/>
          </a:blip>
          <a:srcRect b="0" l="0" r="0" t="0"/>
          <a:stretch/>
        </p:blipFill>
        <p:spPr>
          <a:xfrm>
            <a:off x="0" y="5943600"/>
            <a:ext cx="1055267" cy="914400"/>
          </a:xfrm>
          <a:prstGeom prst="rect">
            <a:avLst/>
          </a:prstGeom>
          <a:noFill/>
          <a:ln>
            <a:noFill/>
          </a:ln>
        </p:spPr>
      </p:pic>
      <p:pic>
        <p:nvPicPr>
          <p:cNvPr descr="A black background with blue text&#10;&#10;Description automatically generated" id="189" name="Google Shape;189;p75"/>
          <p:cNvPicPr preferRelativeResize="0"/>
          <p:nvPr/>
        </p:nvPicPr>
        <p:blipFill rotWithShape="1">
          <a:blip r:embed="rId4">
            <a:alphaModFix/>
          </a:blip>
          <a:srcRect b="0" l="0" r="0" t="0"/>
          <a:stretch/>
        </p:blipFill>
        <p:spPr>
          <a:xfrm>
            <a:off x="527633" y="5728041"/>
            <a:ext cx="2329200" cy="1345518"/>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N">
  <p:cSld name="PLAN">
    <p:spTree>
      <p:nvGrpSpPr>
        <p:cNvPr id="190" name="Shape 190"/>
        <p:cNvGrpSpPr/>
        <p:nvPr/>
      </p:nvGrpSpPr>
      <p:grpSpPr>
        <a:xfrm>
          <a:off x="0" y="0"/>
          <a:ext cx="0" cy="0"/>
          <a:chOff x="0" y="0"/>
          <a:chExt cx="0" cy="0"/>
        </a:xfrm>
      </p:grpSpPr>
      <p:sp>
        <p:nvSpPr>
          <p:cNvPr id="191" name="Google Shape;191;p76"/>
          <p:cNvSpPr/>
          <p:nvPr>
            <p:ph idx="1" type="body"/>
          </p:nvPr>
        </p:nvSpPr>
        <p:spPr>
          <a:xfrm>
            <a:off x="2755060" y="1908949"/>
            <a:ext cx="2950118" cy="366209"/>
          </a:xfrm>
          <a:prstGeom prst="roundRect">
            <a:avLst>
              <a:gd fmla="val 17079" name="adj"/>
            </a:avLst>
          </a:prstGeom>
          <a:solidFill>
            <a:schemeClr val="accent4"/>
          </a:solid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b="1" sz="1800">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2" name="Google Shape;192;p76"/>
          <p:cNvSpPr/>
          <p:nvPr>
            <p:ph idx="2" type="body"/>
          </p:nvPr>
        </p:nvSpPr>
        <p:spPr>
          <a:xfrm>
            <a:off x="1386568" y="1894706"/>
            <a:ext cx="1274071" cy="366209"/>
          </a:xfrm>
          <a:prstGeom prst="roundRect">
            <a:avLst>
              <a:gd fmla="val 22111" name="adj"/>
            </a:avLst>
          </a:prstGeom>
          <a:solidFill>
            <a:schemeClr val="accent2"/>
          </a:solid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1"/>
              </a:buClr>
              <a:buSzPts val="1600"/>
              <a:buNone/>
              <a:defRPr b="1" sz="1600">
                <a:solidFill>
                  <a:schemeClr val="accent1"/>
                </a:solidFill>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3" name="Google Shape;193;p76"/>
          <p:cNvSpPr txBox="1"/>
          <p:nvPr>
            <p:ph idx="3" type="body"/>
          </p:nvPr>
        </p:nvSpPr>
        <p:spPr>
          <a:xfrm>
            <a:off x="1632949" y="2352139"/>
            <a:ext cx="4072229" cy="27256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400"/>
              <a:buNone/>
              <a:defRPr sz="14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4" name="Google Shape;194;p76"/>
          <p:cNvSpPr txBox="1"/>
          <p:nvPr>
            <p:ph idx="4" type="body"/>
          </p:nvPr>
        </p:nvSpPr>
        <p:spPr>
          <a:xfrm>
            <a:off x="1632949" y="2717442"/>
            <a:ext cx="4072229" cy="27256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400"/>
              <a:buNone/>
              <a:defRPr sz="14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5" name="Google Shape;195;p76"/>
          <p:cNvSpPr txBox="1"/>
          <p:nvPr>
            <p:ph idx="5" type="body"/>
          </p:nvPr>
        </p:nvSpPr>
        <p:spPr>
          <a:xfrm>
            <a:off x="1632950" y="3081961"/>
            <a:ext cx="4072228" cy="27256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400"/>
              <a:buNone/>
              <a:defRPr sz="14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6" name="Google Shape;196;p76"/>
          <p:cNvSpPr/>
          <p:nvPr>
            <p:ph idx="6" type="body"/>
          </p:nvPr>
        </p:nvSpPr>
        <p:spPr>
          <a:xfrm>
            <a:off x="4892410" y="256186"/>
            <a:ext cx="2394088" cy="808476"/>
          </a:xfrm>
          <a:prstGeom prst="roundRect">
            <a:avLst>
              <a:gd fmla="val 16667" name="adj"/>
            </a:avLst>
          </a:prstGeom>
          <a:solidFill>
            <a:schemeClr val="accent2"/>
          </a:solid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6000"/>
              <a:buNone/>
              <a:defRPr b="1" sz="6000">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7" name="Google Shape;197;p76"/>
          <p:cNvSpPr/>
          <p:nvPr>
            <p:ph idx="7" type="body"/>
          </p:nvPr>
        </p:nvSpPr>
        <p:spPr>
          <a:xfrm>
            <a:off x="2755060" y="3844235"/>
            <a:ext cx="2950118" cy="366209"/>
          </a:xfrm>
          <a:prstGeom prst="roundRect">
            <a:avLst>
              <a:gd fmla="val 22281" name="adj"/>
            </a:avLst>
          </a:prstGeom>
          <a:solidFill>
            <a:schemeClr val="accent4"/>
          </a:solid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b="1" sz="1800">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8" name="Google Shape;198;p76"/>
          <p:cNvSpPr/>
          <p:nvPr>
            <p:ph idx="8" type="body"/>
          </p:nvPr>
        </p:nvSpPr>
        <p:spPr>
          <a:xfrm>
            <a:off x="1386568" y="3829992"/>
            <a:ext cx="1274071" cy="366209"/>
          </a:xfrm>
          <a:prstGeom prst="roundRect">
            <a:avLst>
              <a:gd fmla="val 22111" name="adj"/>
            </a:avLst>
          </a:prstGeom>
          <a:solidFill>
            <a:schemeClr val="accent2"/>
          </a:solid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1"/>
              </a:buClr>
              <a:buSzPts val="1600"/>
              <a:buNone/>
              <a:defRPr b="1" sz="1600">
                <a:solidFill>
                  <a:schemeClr val="accent1"/>
                </a:solidFill>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9" name="Google Shape;199;p76"/>
          <p:cNvSpPr txBox="1"/>
          <p:nvPr>
            <p:ph idx="9" type="body"/>
          </p:nvPr>
        </p:nvSpPr>
        <p:spPr>
          <a:xfrm>
            <a:off x="1632949" y="4287425"/>
            <a:ext cx="4072229" cy="27256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400"/>
              <a:buNone/>
              <a:defRPr sz="14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0" name="Google Shape;200;p76"/>
          <p:cNvSpPr txBox="1"/>
          <p:nvPr>
            <p:ph idx="13" type="body"/>
          </p:nvPr>
        </p:nvSpPr>
        <p:spPr>
          <a:xfrm>
            <a:off x="1632949" y="4652728"/>
            <a:ext cx="4072229" cy="27256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400"/>
              <a:buNone/>
              <a:defRPr sz="14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1" name="Google Shape;201;p76"/>
          <p:cNvSpPr txBox="1"/>
          <p:nvPr>
            <p:ph idx="14" type="body"/>
          </p:nvPr>
        </p:nvSpPr>
        <p:spPr>
          <a:xfrm>
            <a:off x="1632950" y="5017247"/>
            <a:ext cx="4072228" cy="27256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400"/>
              <a:buNone/>
              <a:defRPr sz="14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2" name="Google Shape;202;p76"/>
          <p:cNvSpPr/>
          <p:nvPr>
            <p:ph idx="15" type="body"/>
          </p:nvPr>
        </p:nvSpPr>
        <p:spPr>
          <a:xfrm>
            <a:off x="7585478" y="1918888"/>
            <a:ext cx="2950118" cy="366209"/>
          </a:xfrm>
          <a:prstGeom prst="roundRect">
            <a:avLst>
              <a:gd fmla="val 24882" name="adj"/>
            </a:avLst>
          </a:prstGeom>
          <a:solidFill>
            <a:schemeClr val="accent4"/>
          </a:solid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b="1" sz="1800">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3" name="Google Shape;203;p76"/>
          <p:cNvSpPr/>
          <p:nvPr>
            <p:ph idx="16" type="body"/>
          </p:nvPr>
        </p:nvSpPr>
        <p:spPr>
          <a:xfrm>
            <a:off x="6216986" y="1904645"/>
            <a:ext cx="1274071" cy="366209"/>
          </a:xfrm>
          <a:prstGeom prst="roundRect">
            <a:avLst>
              <a:gd fmla="val 22111" name="adj"/>
            </a:avLst>
          </a:prstGeom>
          <a:solidFill>
            <a:schemeClr val="accent2"/>
          </a:solid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1"/>
              </a:buClr>
              <a:buSzPts val="1600"/>
              <a:buNone/>
              <a:defRPr b="1" sz="1600">
                <a:solidFill>
                  <a:schemeClr val="accent1"/>
                </a:solidFill>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4" name="Google Shape;204;p76"/>
          <p:cNvSpPr txBox="1"/>
          <p:nvPr>
            <p:ph idx="17" type="body"/>
          </p:nvPr>
        </p:nvSpPr>
        <p:spPr>
          <a:xfrm>
            <a:off x="6463367" y="2362078"/>
            <a:ext cx="4072229" cy="27256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400"/>
              <a:buNone/>
              <a:defRPr sz="14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5" name="Google Shape;205;p76"/>
          <p:cNvSpPr txBox="1"/>
          <p:nvPr>
            <p:ph idx="18" type="body"/>
          </p:nvPr>
        </p:nvSpPr>
        <p:spPr>
          <a:xfrm>
            <a:off x="6463367" y="2727381"/>
            <a:ext cx="4072229" cy="27256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400"/>
              <a:buNone/>
              <a:defRPr sz="14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6" name="Google Shape;206;p76"/>
          <p:cNvSpPr txBox="1"/>
          <p:nvPr>
            <p:ph idx="19" type="body"/>
          </p:nvPr>
        </p:nvSpPr>
        <p:spPr>
          <a:xfrm>
            <a:off x="6463368" y="3091900"/>
            <a:ext cx="4072228" cy="27256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400"/>
              <a:buNone/>
              <a:defRPr sz="14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7" name="Google Shape;207;p76"/>
          <p:cNvSpPr/>
          <p:nvPr>
            <p:ph idx="20" type="body"/>
          </p:nvPr>
        </p:nvSpPr>
        <p:spPr>
          <a:xfrm>
            <a:off x="7585478" y="3847079"/>
            <a:ext cx="2950118" cy="366209"/>
          </a:xfrm>
          <a:prstGeom prst="roundRect">
            <a:avLst>
              <a:gd fmla="val 22281" name="adj"/>
            </a:avLst>
          </a:prstGeom>
          <a:solidFill>
            <a:schemeClr val="accent4"/>
          </a:solid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b="1" sz="1800">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8" name="Google Shape;208;p76"/>
          <p:cNvSpPr/>
          <p:nvPr>
            <p:ph idx="21" type="body"/>
          </p:nvPr>
        </p:nvSpPr>
        <p:spPr>
          <a:xfrm>
            <a:off x="6216986" y="3832836"/>
            <a:ext cx="1274071" cy="366209"/>
          </a:xfrm>
          <a:prstGeom prst="roundRect">
            <a:avLst>
              <a:gd fmla="val 22111" name="adj"/>
            </a:avLst>
          </a:prstGeom>
          <a:solidFill>
            <a:schemeClr val="accent2"/>
          </a:solid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1"/>
              </a:buClr>
              <a:buSzPts val="1600"/>
              <a:buNone/>
              <a:defRPr b="1" sz="1600">
                <a:solidFill>
                  <a:schemeClr val="accent1"/>
                </a:solidFill>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9" name="Google Shape;209;p76"/>
          <p:cNvSpPr txBox="1"/>
          <p:nvPr>
            <p:ph idx="22" type="body"/>
          </p:nvPr>
        </p:nvSpPr>
        <p:spPr>
          <a:xfrm>
            <a:off x="6463367" y="4290269"/>
            <a:ext cx="4072229" cy="27256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400"/>
              <a:buNone/>
              <a:defRPr sz="14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0" name="Google Shape;210;p76"/>
          <p:cNvSpPr txBox="1"/>
          <p:nvPr>
            <p:ph idx="23" type="body"/>
          </p:nvPr>
        </p:nvSpPr>
        <p:spPr>
          <a:xfrm>
            <a:off x="6463367" y="4655572"/>
            <a:ext cx="4072229" cy="27256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400"/>
              <a:buNone/>
              <a:defRPr sz="14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1" name="Google Shape;211;p76"/>
          <p:cNvSpPr txBox="1"/>
          <p:nvPr>
            <p:ph idx="24" type="body"/>
          </p:nvPr>
        </p:nvSpPr>
        <p:spPr>
          <a:xfrm>
            <a:off x="6463368" y="5020091"/>
            <a:ext cx="4072228" cy="27256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400"/>
              <a:buNone/>
              <a:defRPr sz="14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2" name="Google Shape;212;p76"/>
          <p:cNvSpPr/>
          <p:nvPr/>
        </p:nvSpPr>
        <p:spPr>
          <a:xfrm>
            <a:off x="0" y="5943600"/>
            <a:ext cx="12192000" cy="914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213" name="Google Shape;213;p76"/>
          <p:cNvSpPr/>
          <p:nvPr/>
        </p:nvSpPr>
        <p:spPr>
          <a:xfrm>
            <a:off x="10754359" y="6062091"/>
            <a:ext cx="45719" cy="73208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214" name="Google Shape;214;p76"/>
          <p:cNvSpPr txBox="1"/>
          <p:nvPr>
            <p:ph idx="12" type="sldNum"/>
          </p:nvPr>
        </p:nvSpPr>
        <p:spPr>
          <a:xfrm>
            <a:off x="10891514" y="6062092"/>
            <a:ext cx="1092842" cy="65938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3600">
                <a:solidFill>
                  <a:schemeClr val="accent2"/>
                </a:solidFill>
                <a:latin typeface="Rubik"/>
                <a:ea typeface="Rubik"/>
                <a:cs typeface="Rubik"/>
                <a:sym typeface="Rubik"/>
              </a:defRPr>
            </a:lvl1pPr>
            <a:lvl2pPr indent="0" lvl="1" marL="0" algn="r">
              <a:spcBef>
                <a:spcPts val="0"/>
              </a:spcBef>
              <a:buNone/>
              <a:defRPr b="1" sz="3600">
                <a:solidFill>
                  <a:schemeClr val="accent2"/>
                </a:solidFill>
                <a:latin typeface="Rubik"/>
                <a:ea typeface="Rubik"/>
                <a:cs typeface="Rubik"/>
                <a:sym typeface="Rubik"/>
              </a:defRPr>
            </a:lvl2pPr>
            <a:lvl3pPr indent="0" lvl="2" marL="0" algn="r">
              <a:spcBef>
                <a:spcPts val="0"/>
              </a:spcBef>
              <a:buNone/>
              <a:defRPr b="1" sz="3600">
                <a:solidFill>
                  <a:schemeClr val="accent2"/>
                </a:solidFill>
                <a:latin typeface="Rubik"/>
                <a:ea typeface="Rubik"/>
                <a:cs typeface="Rubik"/>
                <a:sym typeface="Rubik"/>
              </a:defRPr>
            </a:lvl3pPr>
            <a:lvl4pPr indent="0" lvl="3" marL="0" algn="r">
              <a:spcBef>
                <a:spcPts val="0"/>
              </a:spcBef>
              <a:buNone/>
              <a:defRPr b="1" sz="3600">
                <a:solidFill>
                  <a:schemeClr val="accent2"/>
                </a:solidFill>
                <a:latin typeface="Rubik"/>
                <a:ea typeface="Rubik"/>
                <a:cs typeface="Rubik"/>
                <a:sym typeface="Rubik"/>
              </a:defRPr>
            </a:lvl4pPr>
            <a:lvl5pPr indent="0" lvl="4" marL="0" algn="r">
              <a:spcBef>
                <a:spcPts val="0"/>
              </a:spcBef>
              <a:buNone/>
              <a:defRPr b="1" sz="3600">
                <a:solidFill>
                  <a:schemeClr val="accent2"/>
                </a:solidFill>
                <a:latin typeface="Rubik"/>
                <a:ea typeface="Rubik"/>
                <a:cs typeface="Rubik"/>
                <a:sym typeface="Rubik"/>
              </a:defRPr>
            </a:lvl5pPr>
            <a:lvl6pPr indent="0" lvl="5" marL="0" algn="r">
              <a:spcBef>
                <a:spcPts val="0"/>
              </a:spcBef>
              <a:buNone/>
              <a:defRPr b="1" sz="3600">
                <a:solidFill>
                  <a:schemeClr val="accent2"/>
                </a:solidFill>
                <a:latin typeface="Rubik"/>
                <a:ea typeface="Rubik"/>
                <a:cs typeface="Rubik"/>
                <a:sym typeface="Rubik"/>
              </a:defRPr>
            </a:lvl6pPr>
            <a:lvl7pPr indent="0" lvl="6" marL="0" algn="r">
              <a:spcBef>
                <a:spcPts val="0"/>
              </a:spcBef>
              <a:buNone/>
              <a:defRPr b="1" sz="3600">
                <a:solidFill>
                  <a:schemeClr val="accent2"/>
                </a:solidFill>
                <a:latin typeface="Rubik"/>
                <a:ea typeface="Rubik"/>
                <a:cs typeface="Rubik"/>
                <a:sym typeface="Rubik"/>
              </a:defRPr>
            </a:lvl7pPr>
            <a:lvl8pPr indent="0" lvl="7" marL="0" algn="r">
              <a:spcBef>
                <a:spcPts val="0"/>
              </a:spcBef>
              <a:buNone/>
              <a:defRPr b="1" sz="3600">
                <a:solidFill>
                  <a:schemeClr val="accent2"/>
                </a:solidFill>
                <a:latin typeface="Rubik"/>
                <a:ea typeface="Rubik"/>
                <a:cs typeface="Rubik"/>
                <a:sym typeface="Rubik"/>
              </a:defRPr>
            </a:lvl8pPr>
            <a:lvl9pPr indent="0" lvl="8" marL="0" algn="r">
              <a:spcBef>
                <a:spcPts val="0"/>
              </a:spcBef>
              <a:buNone/>
              <a:defRPr b="1" sz="3600">
                <a:solidFill>
                  <a:schemeClr val="accent2"/>
                </a:solidFill>
                <a:latin typeface="Rubik"/>
                <a:ea typeface="Rubik"/>
                <a:cs typeface="Rubik"/>
                <a:sym typeface="Rubik"/>
              </a:defRPr>
            </a:lvl9pPr>
          </a:lstStyle>
          <a:p>
            <a:pPr indent="0" lvl="0" marL="0" rtl="0" algn="r">
              <a:spcBef>
                <a:spcPts val="0"/>
              </a:spcBef>
              <a:spcAft>
                <a:spcPts val="0"/>
              </a:spcAft>
              <a:buNone/>
            </a:pPr>
            <a:fld id="{00000000-1234-1234-1234-123412341234}" type="slidenum">
              <a:rPr lang="en-US"/>
              <a:t>‹#›</a:t>
            </a:fld>
            <a:endParaRPr/>
          </a:p>
        </p:txBody>
      </p:sp>
      <p:pic>
        <p:nvPicPr>
          <p:cNvPr descr="A black background with white text&#10;&#10;Description automatically generated" id="215" name="Google Shape;215;p76"/>
          <p:cNvPicPr preferRelativeResize="0"/>
          <p:nvPr/>
        </p:nvPicPr>
        <p:blipFill rotWithShape="1">
          <a:blip r:embed="rId2">
            <a:alphaModFix/>
          </a:blip>
          <a:srcRect b="0" l="0" r="0" t="0"/>
          <a:stretch/>
        </p:blipFill>
        <p:spPr>
          <a:xfrm>
            <a:off x="-300406" y="5727968"/>
            <a:ext cx="2329452" cy="1345664"/>
          </a:xfrm>
          <a:prstGeom prst="rect">
            <a:avLst/>
          </a:prstGeom>
          <a:noFill/>
          <a:ln>
            <a:noFill/>
          </a:ln>
        </p:spPr>
      </p:pic>
      <p:pic>
        <p:nvPicPr>
          <p:cNvPr descr="A white logo with a black background&#10;&#10;Description automatically generated" id="216" name="Google Shape;216;p76"/>
          <p:cNvPicPr preferRelativeResize="0"/>
          <p:nvPr/>
        </p:nvPicPr>
        <p:blipFill rotWithShape="1">
          <a:blip r:embed="rId3">
            <a:alphaModFix/>
          </a:blip>
          <a:srcRect b="0" l="0" r="0" t="0"/>
          <a:stretch/>
        </p:blipFill>
        <p:spPr>
          <a:xfrm>
            <a:off x="5666801" y="6006240"/>
            <a:ext cx="858398" cy="74381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s Slide">
  <p:cSld name="Questions Slide">
    <p:bg>
      <p:bgPr>
        <a:solidFill>
          <a:schemeClr val="accent2"/>
        </a:solidFill>
      </p:bgPr>
    </p:bg>
    <p:spTree>
      <p:nvGrpSpPr>
        <p:cNvPr id="217" name="Shape 217"/>
        <p:cNvGrpSpPr/>
        <p:nvPr/>
      </p:nvGrpSpPr>
      <p:grpSpPr>
        <a:xfrm>
          <a:off x="0" y="0"/>
          <a:ext cx="0" cy="0"/>
          <a:chOff x="0" y="0"/>
          <a:chExt cx="0" cy="0"/>
        </a:xfrm>
      </p:grpSpPr>
      <p:sp>
        <p:nvSpPr>
          <p:cNvPr id="218" name="Google Shape;218;p77"/>
          <p:cNvSpPr/>
          <p:nvPr/>
        </p:nvSpPr>
        <p:spPr>
          <a:xfrm>
            <a:off x="0" y="5943600"/>
            <a:ext cx="12192000" cy="914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219" name="Google Shape;219;p77"/>
          <p:cNvSpPr txBox="1"/>
          <p:nvPr>
            <p:ph idx="11" type="ftr"/>
          </p:nvPr>
        </p:nvSpPr>
        <p:spPr>
          <a:xfrm>
            <a:off x="9357360" y="6125556"/>
            <a:ext cx="1285240" cy="60515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0" name="Google Shape;220;p77"/>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3600">
                <a:solidFill>
                  <a:schemeClr val="accent1"/>
                </a:solidFill>
                <a:latin typeface="Rubik"/>
                <a:ea typeface="Rubik"/>
                <a:cs typeface="Rubik"/>
                <a:sym typeface="Rubik"/>
              </a:defRPr>
            </a:lvl1pPr>
            <a:lvl2pPr indent="0" lvl="1" marL="0" algn="r">
              <a:spcBef>
                <a:spcPts val="0"/>
              </a:spcBef>
              <a:buNone/>
              <a:defRPr b="1" sz="3600">
                <a:solidFill>
                  <a:schemeClr val="accent1"/>
                </a:solidFill>
                <a:latin typeface="Rubik"/>
                <a:ea typeface="Rubik"/>
                <a:cs typeface="Rubik"/>
                <a:sym typeface="Rubik"/>
              </a:defRPr>
            </a:lvl2pPr>
            <a:lvl3pPr indent="0" lvl="2" marL="0" algn="r">
              <a:spcBef>
                <a:spcPts val="0"/>
              </a:spcBef>
              <a:buNone/>
              <a:defRPr b="1" sz="3600">
                <a:solidFill>
                  <a:schemeClr val="accent1"/>
                </a:solidFill>
                <a:latin typeface="Rubik"/>
                <a:ea typeface="Rubik"/>
                <a:cs typeface="Rubik"/>
                <a:sym typeface="Rubik"/>
              </a:defRPr>
            </a:lvl3pPr>
            <a:lvl4pPr indent="0" lvl="3" marL="0" algn="r">
              <a:spcBef>
                <a:spcPts val="0"/>
              </a:spcBef>
              <a:buNone/>
              <a:defRPr b="1" sz="3600">
                <a:solidFill>
                  <a:schemeClr val="accent1"/>
                </a:solidFill>
                <a:latin typeface="Rubik"/>
                <a:ea typeface="Rubik"/>
                <a:cs typeface="Rubik"/>
                <a:sym typeface="Rubik"/>
              </a:defRPr>
            </a:lvl4pPr>
            <a:lvl5pPr indent="0" lvl="4" marL="0" algn="r">
              <a:spcBef>
                <a:spcPts val="0"/>
              </a:spcBef>
              <a:buNone/>
              <a:defRPr b="1" sz="3600">
                <a:solidFill>
                  <a:schemeClr val="accent1"/>
                </a:solidFill>
                <a:latin typeface="Rubik"/>
                <a:ea typeface="Rubik"/>
                <a:cs typeface="Rubik"/>
                <a:sym typeface="Rubik"/>
              </a:defRPr>
            </a:lvl5pPr>
            <a:lvl6pPr indent="0" lvl="5" marL="0" algn="r">
              <a:spcBef>
                <a:spcPts val="0"/>
              </a:spcBef>
              <a:buNone/>
              <a:defRPr b="1" sz="3600">
                <a:solidFill>
                  <a:schemeClr val="accent1"/>
                </a:solidFill>
                <a:latin typeface="Rubik"/>
                <a:ea typeface="Rubik"/>
                <a:cs typeface="Rubik"/>
                <a:sym typeface="Rubik"/>
              </a:defRPr>
            </a:lvl6pPr>
            <a:lvl7pPr indent="0" lvl="6" marL="0" algn="r">
              <a:spcBef>
                <a:spcPts val="0"/>
              </a:spcBef>
              <a:buNone/>
              <a:defRPr b="1" sz="3600">
                <a:solidFill>
                  <a:schemeClr val="accent1"/>
                </a:solidFill>
                <a:latin typeface="Rubik"/>
                <a:ea typeface="Rubik"/>
                <a:cs typeface="Rubik"/>
                <a:sym typeface="Rubik"/>
              </a:defRPr>
            </a:lvl7pPr>
            <a:lvl8pPr indent="0" lvl="7" marL="0" algn="r">
              <a:spcBef>
                <a:spcPts val="0"/>
              </a:spcBef>
              <a:buNone/>
              <a:defRPr b="1" sz="3600">
                <a:solidFill>
                  <a:schemeClr val="accent1"/>
                </a:solidFill>
                <a:latin typeface="Rubik"/>
                <a:ea typeface="Rubik"/>
                <a:cs typeface="Rubik"/>
                <a:sym typeface="Rubik"/>
              </a:defRPr>
            </a:lvl8pPr>
            <a:lvl9pPr indent="0" lvl="8" marL="0" algn="r">
              <a:spcBef>
                <a:spcPts val="0"/>
              </a:spcBef>
              <a:buNone/>
              <a:defRPr b="1" sz="3600">
                <a:solidFill>
                  <a:schemeClr val="accent1"/>
                </a:solidFill>
                <a:latin typeface="Rubik"/>
                <a:ea typeface="Rubik"/>
                <a:cs typeface="Rubik"/>
                <a:sym typeface="Rubik"/>
              </a:defRPr>
            </a:lvl9pPr>
          </a:lstStyle>
          <a:p>
            <a:pPr indent="0" lvl="0" marL="0" rtl="0" algn="r">
              <a:spcBef>
                <a:spcPts val="0"/>
              </a:spcBef>
              <a:spcAft>
                <a:spcPts val="0"/>
              </a:spcAft>
              <a:buNone/>
            </a:pPr>
            <a:fld id="{00000000-1234-1234-1234-123412341234}" type="slidenum">
              <a:rPr lang="en-US"/>
              <a:t>‹#›</a:t>
            </a:fld>
            <a:endParaRPr/>
          </a:p>
        </p:txBody>
      </p:sp>
      <p:sp>
        <p:nvSpPr>
          <p:cNvPr id="221" name="Google Shape;221;p77"/>
          <p:cNvSpPr/>
          <p:nvPr/>
        </p:nvSpPr>
        <p:spPr>
          <a:xfrm>
            <a:off x="10754359" y="6062091"/>
            <a:ext cx="45719" cy="73208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222" name="Google Shape;222;p77"/>
          <p:cNvSpPr/>
          <p:nvPr/>
        </p:nvSpPr>
        <p:spPr>
          <a:xfrm>
            <a:off x="873125" y="557213"/>
            <a:ext cx="933351" cy="888419"/>
          </a:xfrm>
          <a:custGeom>
            <a:rect b="b" l="l" r="r" t="t"/>
            <a:pathLst>
              <a:path extrusionOk="0" h="888419" w="933351">
                <a:moveTo>
                  <a:pt x="0" y="0"/>
                </a:moveTo>
                <a:lnTo>
                  <a:pt x="627000" y="0"/>
                </a:lnTo>
                <a:cubicBezTo>
                  <a:pt x="796106" y="0"/>
                  <a:pt x="933352" y="137246"/>
                  <a:pt x="933352" y="306352"/>
                </a:cubicBezTo>
                <a:lnTo>
                  <a:pt x="933352" y="888420"/>
                </a:lnTo>
                <a:lnTo>
                  <a:pt x="0" y="888420"/>
                </a:lnTo>
                <a:lnTo>
                  <a:pt x="0" y="0"/>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6000">
                <a:solidFill>
                  <a:schemeClr val="lt1"/>
                </a:solidFill>
                <a:latin typeface="Rubik"/>
                <a:ea typeface="Rubik"/>
                <a:cs typeface="Rubik"/>
                <a:sym typeface="Rubik"/>
              </a:rPr>
              <a:t>?</a:t>
            </a:r>
            <a:endParaRPr b="1" sz="1800">
              <a:solidFill>
                <a:schemeClr val="lt1"/>
              </a:solidFill>
              <a:latin typeface="Rubik"/>
              <a:ea typeface="Rubik"/>
              <a:cs typeface="Rubik"/>
              <a:sym typeface="Rubik"/>
            </a:endParaRPr>
          </a:p>
        </p:txBody>
      </p:sp>
      <p:sp>
        <p:nvSpPr>
          <p:cNvPr id="223" name="Google Shape;223;p77"/>
          <p:cNvSpPr txBox="1"/>
          <p:nvPr>
            <p:ph idx="1" type="body"/>
          </p:nvPr>
        </p:nvSpPr>
        <p:spPr>
          <a:xfrm>
            <a:off x="1800000" y="1445632"/>
            <a:ext cx="8229476" cy="3091426"/>
          </a:xfrm>
          <a:prstGeom prst="rect">
            <a:avLst/>
          </a:prstGeom>
          <a:noFill/>
          <a:ln>
            <a:noFill/>
          </a:ln>
        </p:spPr>
        <p:txBody>
          <a:bodyPr anchorCtr="0" anchor="t" bIns="45700" lIns="91425" spcFirstLastPara="1" rIns="91425" wrap="square" tIns="45700">
            <a:noAutofit/>
          </a:bodyPr>
          <a:lstStyle>
            <a:lvl1pPr indent="-482600" lvl="0" marL="457200" algn="l">
              <a:lnSpc>
                <a:spcPct val="90000"/>
              </a:lnSpc>
              <a:spcBef>
                <a:spcPts val="1000"/>
              </a:spcBef>
              <a:spcAft>
                <a:spcPts val="0"/>
              </a:spcAft>
              <a:buClr>
                <a:schemeClr val="accent1"/>
              </a:buClr>
              <a:buSzPts val="4000"/>
              <a:buFont typeface="Arial"/>
              <a:buChar char="•"/>
              <a:defRPr sz="4000">
                <a:solidFill>
                  <a:schemeClr val="accent1"/>
                </a:solidFill>
                <a:latin typeface="Rubik Light"/>
                <a:ea typeface="Rubik Light"/>
                <a:cs typeface="Rubik Light"/>
                <a:sym typeface="Rubik Light"/>
              </a:defRPr>
            </a:lvl1pPr>
            <a:lvl2pPr indent="-342900" lvl="1" marL="914400" algn="l">
              <a:lnSpc>
                <a:spcPct val="90000"/>
              </a:lnSpc>
              <a:spcBef>
                <a:spcPts val="12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blue circle with yellow lines and a blue letter e&#10;&#10;Description automatically generated" id="224" name="Google Shape;224;p77"/>
          <p:cNvPicPr preferRelativeResize="0"/>
          <p:nvPr/>
        </p:nvPicPr>
        <p:blipFill rotWithShape="1">
          <a:blip r:embed="rId2">
            <a:alphaModFix/>
          </a:blip>
          <a:srcRect b="0" l="0" r="0" t="0"/>
          <a:stretch/>
        </p:blipFill>
        <p:spPr>
          <a:xfrm>
            <a:off x="0" y="5943600"/>
            <a:ext cx="1055267" cy="914400"/>
          </a:xfrm>
          <a:prstGeom prst="rect">
            <a:avLst/>
          </a:prstGeom>
          <a:noFill/>
          <a:ln>
            <a:noFill/>
          </a:ln>
        </p:spPr>
      </p:pic>
      <p:pic>
        <p:nvPicPr>
          <p:cNvPr descr="A black background with blue text&#10;&#10;Description automatically generated" id="225" name="Google Shape;225;p77"/>
          <p:cNvPicPr preferRelativeResize="0"/>
          <p:nvPr/>
        </p:nvPicPr>
        <p:blipFill rotWithShape="1">
          <a:blip r:embed="rId3">
            <a:alphaModFix/>
          </a:blip>
          <a:srcRect b="0" l="0" r="0" t="0"/>
          <a:stretch/>
        </p:blipFill>
        <p:spPr>
          <a:xfrm>
            <a:off x="527633" y="5728041"/>
            <a:ext cx="2329200" cy="1345518"/>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for images">
  <p:cSld name="blank for images">
    <p:bg>
      <p:bgPr>
        <a:solidFill>
          <a:schemeClr val="lt1"/>
        </a:solidFill>
      </p:bgPr>
    </p:bg>
    <p:spTree>
      <p:nvGrpSpPr>
        <p:cNvPr id="226" name="Shape 226"/>
        <p:cNvGrpSpPr/>
        <p:nvPr/>
      </p:nvGrpSpPr>
      <p:grpSpPr>
        <a:xfrm>
          <a:off x="0" y="0"/>
          <a:ext cx="0" cy="0"/>
          <a:chOff x="0" y="0"/>
          <a:chExt cx="0" cy="0"/>
        </a:xfrm>
      </p:grpSpPr>
      <p:sp>
        <p:nvSpPr>
          <p:cNvPr id="227" name="Google Shape;227;p78"/>
          <p:cNvSpPr/>
          <p:nvPr/>
        </p:nvSpPr>
        <p:spPr>
          <a:xfrm>
            <a:off x="0" y="5943600"/>
            <a:ext cx="12192000" cy="914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228" name="Google Shape;228;p78"/>
          <p:cNvSpPr txBox="1"/>
          <p:nvPr>
            <p:ph idx="11" type="ftr"/>
          </p:nvPr>
        </p:nvSpPr>
        <p:spPr>
          <a:xfrm>
            <a:off x="9357360" y="6125556"/>
            <a:ext cx="1285240" cy="60515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p78"/>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3600">
                <a:solidFill>
                  <a:schemeClr val="accent1"/>
                </a:solidFill>
                <a:latin typeface="Rubik"/>
                <a:ea typeface="Rubik"/>
                <a:cs typeface="Rubik"/>
                <a:sym typeface="Rubik"/>
              </a:defRPr>
            </a:lvl1pPr>
            <a:lvl2pPr indent="0" lvl="1" marL="0" algn="r">
              <a:spcBef>
                <a:spcPts val="0"/>
              </a:spcBef>
              <a:buNone/>
              <a:defRPr b="1" sz="3600">
                <a:solidFill>
                  <a:schemeClr val="accent1"/>
                </a:solidFill>
                <a:latin typeface="Rubik"/>
                <a:ea typeface="Rubik"/>
                <a:cs typeface="Rubik"/>
                <a:sym typeface="Rubik"/>
              </a:defRPr>
            </a:lvl2pPr>
            <a:lvl3pPr indent="0" lvl="2" marL="0" algn="r">
              <a:spcBef>
                <a:spcPts val="0"/>
              </a:spcBef>
              <a:buNone/>
              <a:defRPr b="1" sz="3600">
                <a:solidFill>
                  <a:schemeClr val="accent1"/>
                </a:solidFill>
                <a:latin typeface="Rubik"/>
                <a:ea typeface="Rubik"/>
                <a:cs typeface="Rubik"/>
                <a:sym typeface="Rubik"/>
              </a:defRPr>
            </a:lvl3pPr>
            <a:lvl4pPr indent="0" lvl="3" marL="0" algn="r">
              <a:spcBef>
                <a:spcPts val="0"/>
              </a:spcBef>
              <a:buNone/>
              <a:defRPr b="1" sz="3600">
                <a:solidFill>
                  <a:schemeClr val="accent1"/>
                </a:solidFill>
                <a:latin typeface="Rubik"/>
                <a:ea typeface="Rubik"/>
                <a:cs typeface="Rubik"/>
                <a:sym typeface="Rubik"/>
              </a:defRPr>
            </a:lvl4pPr>
            <a:lvl5pPr indent="0" lvl="4" marL="0" algn="r">
              <a:spcBef>
                <a:spcPts val="0"/>
              </a:spcBef>
              <a:buNone/>
              <a:defRPr b="1" sz="3600">
                <a:solidFill>
                  <a:schemeClr val="accent1"/>
                </a:solidFill>
                <a:latin typeface="Rubik"/>
                <a:ea typeface="Rubik"/>
                <a:cs typeface="Rubik"/>
                <a:sym typeface="Rubik"/>
              </a:defRPr>
            </a:lvl5pPr>
            <a:lvl6pPr indent="0" lvl="5" marL="0" algn="r">
              <a:spcBef>
                <a:spcPts val="0"/>
              </a:spcBef>
              <a:buNone/>
              <a:defRPr b="1" sz="3600">
                <a:solidFill>
                  <a:schemeClr val="accent1"/>
                </a:solidFill>
                <a:latin typeface="Rubik"/>
                <a:ea typeface="Rubik"/>
                <a:cs typeface="Rubik"/>
                <a:sym typeface="Rubik"/>
              </a:defRPr>
            </a:lvl6pPr>
            <a:lvl7pPr indent="0" lvl="6" marL="0" algn="r">
              <a:spcBef>
                <a:spcPts val="0"/>
              </a:spcBef>
              <a:buNone/>
              <a:defRPr b="1" sz="3600">
                <a:solidFill>
                  <a:schemeClr val="accent1"/>
                </a:solidFill>
                <a:latin typeface="Rubik"/>
                <a:ea typeface="Rubik"/>
                <a:cs typeface="Rubik"/>
                <a:sym typeface="Rubik"/>
              </a:defRPr>
            </a:lvl7pPr>
            <a:lvl8pPr indent="0" lvl="7" marL="0" algn="r">
              <a:spcBef>
                <a:spcPts val="0"/>
              </a:spcBef>
              <a:buNone/>
              <a:defRPr b="1" sz="3600">
                <a:solidFill>
                  <a:schemeClr val="accent1"/>
                </a:solidFill>
                <a:latin typeface="Rubik"/>
                <a:ea typeface="Rubik"/>
                <a:cs typeface="Rubik"/>
                <a:sym typeface="Rubik"/>
              </a:defRPr>
            </a:lvl8pPr>
            <a:lvl9pPr indent="0" lvl="8" marL="0" algn="r">
              <a:spcBef>
                <a:spcPts val="0"/>
              </a:spcBef>
              <a:buNone/>
              <a:defRPr b="1" sz="3600">
                <a:solidFill>
                  <a:schemeClr val="accent1"/>
                </a:solidFill>
                <a:latin typeface="Rubik"/>
                <a:ea typeface="Rubik"/>
                <a:cs typeface="Rubik"/>
                <a:sym typeface="Rubik"/>
              </a:defRPr>
            </a:lvl9pPr>
          </a:lstStyle>
          <a:p>
            <a:pPr indent="0" lvl="0" marL="0" rtl="0" algn="r">
              <a:spcBef>
                <a:spcPts val="0"/>
              </a:spcBef>
              <a:spcAft>
                <a:spcPts val="0"/>
              </a:spcAft>
              <a:buNone/>
            </a:pPr>
            <a:fld id="{00000000-1234-1234-1234-123412341234}" type="slidenum">
              <a:rPr lang="en-US"/>
              <a:t>‹#›</a:t>
            </a:fld>
            <a:endParaRPr/>
          </a:p>
        </p:txBody>
      </p:sp>
      <p:sp>
        <p:nvSpPr>
          <p:cNvPr id="230" name="Google Shape;230;p78"/>
          <p:cNvSpPr/>
          <p:nvPr/>
        </p:nvSpPr>
        <p:spPr>
          <a:xfrm>
            <a:off x="10754359" y="6062091"/>
            <a:ext cx="45719" cy="73208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231" name="Google Shape;231;p78"/>
          <p:cNvSpPr/>
          <p:nvPr>
            <p:ph idx="2" type="pic"/>
          </p:nvPr>
        </p:nvSpPr>
        <p:spPr>
          <a:xfrm>
            <a:off x="334963" y="257175"/>
            <a:ext cx="11552237" cy="5251527"/>
          </a:xfrm>
          <a:prstGeom prst="rect">
            <a:avLst/>
          </a:prstGeom>
          <a:noFill/>
          <a:ln>
            <a:noFill/>
          </a:ln>
        </p:spPr>
      </p:sp>
      <p:pic>
        <p:nvPicPr>
          <p:cNvPr descr="A blue circle with yellow lines and a blue letter e&#10;&#10;Description automatically generated" id="232" name="Google Shape;232;p78"/>
          <p:cNvPicPr preferRelativeResize="0"/>
          <p:nvPr/>
        </p:nvPicPr>
        <p:blipFill rotWithShape="1">
          <a:blip r:embed="rId2">
            <a:alphaModFix/>
          </a:blip>
          <a:srcRect b="0" l="0" r="0" t="0"/>
          <a:stretch/>
        </p:blipFill>
        <p:spPr>
          <a:xfrm>
            <a:off x="0" y="5943600"/>
            <a:ext cx="1055267" cy="914400"/>
          </a:xfrm>
          <a:prstGeom prst="rect">
            <a:avLst/>
          </a:prstGeom>
          <a:noFill/>
          <a:ln>
            <a:noFill/>
          </a:ln>
        </p:spPr>
      </p:pic>
      <p:pic>
        <p:nvPicPr>
          <p:cNvPr descr="A black background with blue text&#10;&#10;Description automatically generated" id="233" name="Google Shape;233;p78"/>
          <p:cNvPicPr preferRelativeResize="0"/>
          <p:nvPr/>
        </p:nvPicPr>
        <p:blipFill rotWithShape="1">
          <a:blip r:embed="rId3">
            <a:alphaModFix/>
          </a:blip>
          <a:srcRect b="0" l="0" r="0" t="0"/>
          <a:stretch/>
        </p:blipFill>
        <p:spPr>
          <a:xfrm>
            <a:off x="527633" y="5728041"/>
            <a:ext cx="2329200" cy="134551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for images">
  <p:cSld name="1_blank for images">
    <p:bg>
      <p:bgPr>
        <a:solidFill>
          <a:schemeClr val="lt1"/>
        </a:solidFill>
      </p:bgPr>
    </p:bg>
    <p:spTree>
      <p:nvGrpSpPr>
        <p:cNvPr id="234" name="Shape 234"/>
        <p:cNvGrpSpPr/>
        <p:nvPr/>
      </p:nvGrpSpPr>
      <p:grpSpPr>
        <a:xfrm>
          <a:off x="0" y="0"/>
          <a:ext cx="0" cy="0"/>
          <a:chOff x="0" y="0"/>
          <a:chExt cx="0" cy="0"/>
        </a:xfrm>
      </p:grpSpPr>
      <p:sp>
        <p:nvSpPr>
          <p:cNvPr id="235" name="Google Shape;235;p79"/>
          <p:cNvSpPr/>
          <p:nvPr/>
        </p:nvSpPr>
        <p:spPr>
          <a:xfrm>
            <a:off x="0" y="5943600"/>
            <a:ext cx="12192000" cy="914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236" name="Google Shape;236;p79"/>
          <p:cNvSpPr txBox="1"/>
          <p:nvPr>
            <p:ph idx="11" type="ftr"/>
          </p:nvPr>
        </p:nvSpPr>
        <p:spPr>
          <a:xfrm>
            <a:off x="9357360" y="6125556"/>
            <a:ext cx="1285240" cy="60515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7" name="Google Shape;237;p79"/>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3600">
                <a:solidFill>
                  <a:schemeClr val="accent1"/>
                </a:solidFill>
                <a:latin typeface="Rubik"/>
                <a:ea typeface="Rubik"/>
                <a:cs typeface="Rubik"/>
                <a:sym typeface="Rubik"/>
              </a:defRPr>
            </a:lvl1pPr>
            <a:lvl2pPr indent="0" lvl="1" marL="0" algn="r">
              <a:spcBef>
                <a:spcPts val="0"/>
              </a:spcBef>
              <a:buNone/>
              <a:defRPr b="1" sz="3600">
                <a:solidFill>
                  <a:schemeClr val="accent1"/>
                </a:solidFill>
                <a:latin typeface="Rubik"/>
                <a:ea typeface="Rubik"/>
                <a:cs typeface="Rubik"/>
                <a:sym typeface="Rubik"/>
              </a:defRPr>
            </a:lvl2pPr>
            <a:lvl3pPr indent="0" lvl="2" marL="0" algn="r">
              <a:spcBef>
                <a:spcPts val="0"/>
              </a:spcBef>
              <a:buNone/>
              <a:defRPr b="1" sz="3600">
                <a:solidFill>
                  <a:schemeClr val="accent1"/>
                </a:solidFill>
                <a:latin typeface="Rubik"/>
                <a:ea typeface="Rubik"/>
                <a:cs typeface="Rubik"/>
                <a:sym typeface="Rubik"/>
              </a:defRPr>
            </a:lvl3pPr>
            <a:lvl4pPr indent="0" lvl="3" marL="0" algn="r">
              <a:spcBef>
                <a:spcPts val="0"/>
              </a:spcBef>
              <a:buNone/>
              <a:defRPr b="1" sz="3600">
                <a:solidFill>
                  <a:schemeClr val="accent1"/>
                </a:solidFill>
                <a:latin typeface="Rubik"/>
                <a:ea typeface="Rubik"/>
                <a:cs typeface="Rubik"/>
                <a:sym typeface="Rubik"/>
              </a:defRPr>
            </a:lvl4pPr>
            <a:lvl5pPr indent="0" lvl="4" marL="0" algn="r">
              <a:spcBef>
                <a:spcPts val="0"/>
              </a:spcBef>
              <a:buNone/>
              <a:defRPr b="1" sz="3600">
                <a:solidFill>
                  <a:schemeClr val="accent1"/>
                </a:solidFill>
                <a:latin typeface="Rubik"/>
                <a:ea typeface="Rubik"/>
                <a:cs typeface="Rubik"/>
                <a:sym typeface="Rubik"/>
              </a:defRPr>
            </a:lvl5pPr>
            <a:lvl6pPr indent="0" lvl="5" marL="0" algn="r">
              <a:spcBef>
                <a:spcPts val="0"/>
              </a:spcBef>
              <a:buNone/>
              <a:defRPr b="1" sz="3600">
                <a:solidFill>
                  <a:schemeClr val="accent1"/>
                </a:solidFill>
                <a:latin typeface="Rubik"/>
                <a:ea typeface="Rubik"/>
                <a:cs typeface="Rubik"/>
                <a:sym typeface="Rubik"/>
              </a:defRPr>
            </a:lvl6pPr>
            <a:lvl7pPr indent="0" lvl="6" marL="0" algn="r">
              <a:spcBef>
                <a:spcPts val="0"/>
              </a:spcBef>
              <a:buNone/>
              <a:defRPr b="1" sz="3600">
                <a:solidFill>
                  <a:schemeClr val="accent1"/>
                </a:solidFill>
                <a:latin typeface="Rubik"/>
                <a:ea typeface="Rubik"/>
                <a:cs typeface="Rubik"/>
                <a:sym typeface="Rubik"/>
              </a:defRPr>
            </a:lvl7pPr>
            <a:lvl8pPr indent="0" lvl="7" marL="0" algn="r">
              <a:spcBef>
                <a:spcPts val="0"/>
              </a:spcBef>
              <a:buNone/>
              <a:defRPr b="1" sz="3600">
                <a:solidFill>
                  <a:schemeClr val="accent1"/>
                </a:solidFill>
                <a:latin typeface="Rubik"/>
                <a:ea typeface="Rubik"/>
                <a:cs typeface="Rubik"/>
                <a:sym typeface="Rubik"/>
              </a:defRPr>
            </a:lvl8pPr>
            <a:lvl9pPr indent="0" lvl="8" marL="0" algn="r">
              <a:spcBef>
                <a:spcPts val="0"/>
              </a:spcBef>
              <a:buNone/>
              <a:defRPr b="1" sz="3600">
                <a:solidFill>
                  <a:schemeClr val="accent1"/>
                </a:solidFill>
                <a:latin typeface="Rubik"/>
                <a:ea typeface="Rubik"/>
                <a:cs typeface="Rubik"/>
                <a:sym typeface="Rubik"/>
              </a:defRPr>
            </a:lvl9pPr>
          </a:lstStyle>
          <a:p>
            <a:pPr indent="0" lvl="0" marL="0" rtl="0" algn="r">
              <a:spcBef>
                <a:spcPts val="0"/>
              </a:spcBef>
              <a:spcAft>
                <a:spcPts val="0"/>
              </a:spcAft>
              <a:buNone/>
            </a:pPr>
            <a:fld id="{00000000-1234-1234-1234-123412341234}" type="slidenum">
              <a:rPr lang="en-US"/>
              <a:t>‹#›</a:t>
            </a:fld>
            <a:endParaRPr/>
          </a:p>
        </p:txBody>
      </p:sp>
      <p:sp>
        <p:nvSpPr>
          <p:cNvPr id="238" name="Google Shape;238;p79"/>
          <p:cNvSpPr/>
          <p:nvPr/>
        </p:nvSpPr>
        <p:spPr>
          <a:xfrm>
            <a:off x="10754359" y="6062091"/>
            <a:ext cx="45719" cy="73208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239" name="Google Shape;239;p79"/>
          <p:cNvSpPr/>
          <p:nvPr>
            <p:ph idx="2" type="pic"/>
          </p:nvPr>
        </p:nvSpPr>
        <p:spPr>
          <a:xfrm>
            <a:off x="1971675" y="313951"/>
            <a:ext cx="10006965" cy="3562470"/>
          </a:xfrm>
          <a:prstGeom prst="rect">
            <a:avLst/>
          </a:prstGeom>
          <a:noFill/>
          <a:ln>
            <a:noFill/>
          </a:ln>
        </p:spPr>
      </p:sp>
      <p:pic>
        <p:nvPicPr>
          <p:cNvPr id="240" name="Google Shape;240;p79"/>
          <p:cNvPicPr preferRelativeResize="0"/>
          <p:nvPr/>
        </p:nvPicPr>
        <p:blipFill rotWithShape="1">
          <a:blip r:embed="rId2">
            <a:alphaModFix/>
          </a:blip>
          <a:srcRect b="0" l="0" r="0" t="0"/>
          <a:stretch/>
        </p:blipFill>
        <p:spPr>
          <a:xfrm rot="5400000">
            <a:off x="-2252685" y="1809952"/>
            <a:ext cx="5943599" cy="2161770"/>
          </a:xfrm>
          <a:prstGeom prst="rect">
            <a:avLst/>
          </a:prstGeom>
          <a:noFill/>
          <a:ln>
            <a:noFill/>
          </a:ln>
        </p:spPr>
      </p:pic>
      <p:sp>
        <p:nvSpPr>
          <p:cNvPr id="241" name="Google Shape;241;p79"/>
          <p:cNvSpPr/>
          <p:nvPr/>
        </p:nvSpPr>
        <p:spPr>
          <a:xfrm>
            <a:off x="1971675" y="4116001"/>
            <a:ext cx="6966392" cy="4571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242" name="Google Shape;242;p79"/>
          <p:cNvSpPr txBox="1"/>
          <p:nvPr>
            <p:ph idx="1" type="body"/>
          </p:nvPr>
        </p:nvSpPr>
        <p:spPr>
          <a:xfrm>
            <a:off x="1971675" y="4333875"/>
            <a:ext cx="10007600" cy="1528763"/>
          </a:xfrm>
          <a:prstGeom prst="rect">
            <a:avLst/>
          </a:prstGeom>
          <a:noFill/>
          <a:ln>
            <a:noFill/>
          </a:ln>
        </p:spPr>
        <p:txBody>
          <a:bodyPr anchorCtr="0" anchor="t" bIns="45700" lIns="91425" spcFirstLastPara="1" rIns="91425" wrap="square" tIns="45700">
            <a:noAutofit/>
          </a:bodyPr>
          <a:lstStyle>
            <a:lvl1pPr indent="-355600" lvl="0" marL="457200" algn="l">
              <a:lnSpc>
                <a:spcPct val="100000"/>
              </a:lnSpc>
              <a:spcBef>
                <a:spcPts val="1000"/>
              </a:spcBef>
              <a:spcAft>
                <a:spcPts val="0"/>
              </a:spcAft>
              <a:buClr>
                <a:schemeClr val="dk1"/>
              </a:buClr>
              <a:buSzPts val="2000"/>
              <a:buFont typeface="Rubik"/>
              <a:buAutoNum type="arabicPeriod"/>
              <a:defRPr sz="20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3" name="Google Shape;243;p79"/>
          <p:cNvSpPr txBox="1"/>
          <p:nvPr/>
        </p:nvSpPr>
        <p:spPr>
          <a:xfrm rot="-5400000">
            <a:off x="-643002" y="1763081"/>
            <a:ext cx="3395684"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4800"/>
              <a:buFont typeface="Rubik"/>
              <a:buNone/>
            </a:pPr>
            <a:r>
              <a:rPr b="1" lang="en-US" sz="4800">
                <a:solidFill>
                  <a:schemeClr val="dk1"/>
                </a:solidFill>
                <a:latin typeface="Rubik"/>
                <a:ea typeface="Rubik"/>
                <a:cs typeface="Rubik"/>
                <a:sym typeface="Rubik"/>
              </a:rPr>
              <a:t>ACTIVITY</a:t>
            </a:r>
            <a:endParaRPr/>
          </a:p>
        </p:txBody>
      </p:sp>
      <p:pic>
        <p:nvPicPr>
          <p:cNvPr descr="A blue circle with yellow lines and a blue letter e&#10;&#10;Description automatically generated" id="244" name="Google Shape;244;p79"/>
          <p:cNvPicPr preferRelativeResize="0"/>
          <p:nvPr/>
        </p:nvPicPr>
        <p:blipFill rotWithShape="1">
          <a:blip r:embed="rId3">
            <a:alphaModFix/>
          </a:blip>
          <a:srcRect b="0" l="0" r="0" t="0"/>
          <a:stretch/>
        </p:blipFill>
        <p:spPr>
          <a:xfrm>
            <a:off x="0" y="5943600"/>
            <a:ext cx="1055267" cy="914400"/>
          </a:xfrm>
          <a:prstGeom prst="rect">
            <a:avLst/>
          </a:prstGeom>
          <a:noFill/>
          <a:ln>
            <a:noFill/>
          </a:ln>
        </p:spPr>
      </p:pic>
      <p:pic>
        <p:nvPicPr>
          <p:cNvPr descr="A black background with blue text&#10;&#10;Description automatically generated" id="245" name="Google Shape;245;p79"/>
          <p:cNvPicPr preferRelativeResize="0"/>
          <p:nvPr/>
        </p:nvPicPr>
        <p:blipFill rotWithShape="1">
          <a:blip r:embed="rId4">
            <a:alphaModFix/>
          </a:blip>
          <a:srcRect b="0" l="0" r="0" t="0"/>
          <a:stretch/>
        </p:blipFill>
        <p:spPr>
          <a:xfrm>
            <a:off x="527633" y="5728041"/>
            <a:ext cx="2329200" cy="1345518"/>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view &amp; warm up">
  <p:cSld name="2_Review &amp; warm up">
    <p:spTree>
      <p:nvGrpSpPr>
        <p:cNvPr id="246" name="Shape 246"/>
        <p:cNvGrpSpPr/>
        <p:nvPr/>
      </p:nvGrpSpPr>
      <p:grpSpPr>
        <a:xfrm>
          <a:off x="0" y="0"/>
          <a:ext cx="0" cy="0"/>
          <a:chOff x="0" y="0"/>
          <a:chExt cx="0" cy="0"/>
        </a:xfrm>
      </p:grpSpPr>
      <p:sp>
        <p:nvSpPr>
          <p:cNvPr id="247" name="Google Shape;247;p80"/>
          <p:cNvSpPr/>
          <p:nvPr/>
        </p:nvSpPr>
        <p:spPr>
          <a:xfrm>
            <a:off x="0" y="5943600"/>
            <a:ext cx="12192000" cy="914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248" name="Google Shape;248;p80"/>
          <p:cNvSpPr txBox="1"/>
          <p:nvPr>
            <p:ph idx="11" type="ftr"/>
          </p:nvPr>
        </p:nvSpPr>
        <p:spPr>
          <a:xfrm>
            <a:off x="9357360" y="6125556"/>
            <a:ext cx="1285240" cy="60515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accen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9" name="Google Shape;249;p80"/>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3600">
                <a:solidFill>
                  <a:schemeClr val="accent2"/>
                </a:solidFill>
                <a:latin typeface="Rubik"/>
                <a:ea typeface="Rubik"/>
                <a:cs typeface="Rubik"/>
                <a:sym typeface="Rubik"/>
              </a:defRPr>
            </a:lvl1pPr>
            <a:lvl2pPr indent="0" lvl="1" marL="0" algn="r">
              <a:spcBef>
                <a:spcPts val="0"/>
              </a:spcBef>
              <a:buNone/>
              <a:defRPr b="1" sz="3600">
                <a:solidFill>
                  <a:schemeClr val="accent2"/>
                </a:solidFill>
                <a:latin typeface="Rubik"/>
                <a:ea typeface="Rubik"/>
                <a:cs typeface="Rubik"/>
                <a:sym typeface="Rubik"/>
              </a:defRPr>
            </a:lvl2pPr>
            <a:lvl3pPr indent="0" lvl="2" marL="0" algn="r">
              <a:spcBef>
                <a:spcPts val="0"/>
              </a:spcBef>
              <a:buNone/>
              <a:defRPr b="1" sz="3600">
                <a:solidFill>
                  <a:schemeClr val="accent2"/>
                </a:solidFill>
                <a:latin typeface="Rubik"/>
                <a:ea typeface="Rubik"/>
                <a:cs typeface="Rubik"/>
                <a:sym typeface="Rubik"/>
              </a:defRPr>
            </a:lvl3pPr>
            <a:lvl4pPr indent="0" lvl="3" marL="0" algn="r">
              <a:spcBef>
                <a:spcPts val="0"/>
              </a:spcBef>
              <a:buNone/>
              <a:defRPr b="1" sz="3600">
                <a:solidFill>
                  <a:schemeClr val="accent2"/>
                </a:solidFill>
                <a:latin typeface="Rubik"/>
                <a:ea typeface="Rubik"/>
                <a:cs typeface="Rubik"/>
                <a:sym typeface="Rubik"/>
              </a:defRPr>
            </a:lvl4pPr>
            <a:lvl5pPr indent="0" lvl="4" marL="0" algn="r">
              <a:spcBef>
                <a:spcPts val="0"/>
              </a:spcBef>
              <a:buNone/>
              <a:defRPr b="1" sz="3600">
                <a:solidFill>
                  <a:schemeClr val="accent2"/>
                </a:solidFill>
                <a:latin typeface="Rubik"/>
                <a:ea typeface="Rubik"/>
                <a:cs typeface="Rubik"/>
                <a:sym typeface="Rubik"/>
              </a:defRPr>
            </a:lvl5pPr>
            <a:lvl6pPr indent="0" lvl="5" marL="0" algn="r">
              <a:spcBef>
                <a:spcPts val="0"/>
              </a:spcBef>
              <a:buNone/>
              <a:defRPr b="1" sz="3600">
                <a:solidFill>
                  <a:schemeClr val="accent2"/>
                </a:solidFill>
                <a:latin typeface="Rubik"/>
                <a:ea typeface="Rubik"/>
                <a:cs typeface="Rubik"/>
                <a:sym typeface="Rubik"/>
              </a:defRPr>
            </a:lvl6pPr>
            <a:lvl7pPr indent="0" lvl="6" marL="0" algn="r">
              <a:spcBef>
                <a:spcPts val="0"/>
              </a:spcBef>
              <a:buNone/>
              <a:defRPr b="1" sz="3600">
                <a:solidFill>
                  <a:schemeClr val="accent2"/>
                </a:solidFill>
                <a:latin typeface="Rubik"/>
                <a:ea typeface="Rubik"/>
                <a:cs typeface="Rubik"/>
                <a:sym typeface="Rubik"/>
              </a:defRPr>
            </a:lvl7pPr>
            <a:lvl8pPr indent="0" lvl="7" marL="0" algn="r">
              <a:spcBef>
                <a:spcPts val="0"/>
              </a:spcBef>
              <a:buNone/>
              <a:defRPr b="1" sz="3600">
                <a:solidFill>
                  <a:schemeClr val="accent2"/>
                </a:solidFill>
                <a:latin typeface="Rubik"/>
                <a:ea typeface="Rubik"/>
                <a:cs typeface="Rubik"/>
                <a:sym typeface="Rubik"/>
              </a:defRPr>
            </a:lvl8pPr>
            <a:lvl9pPr indent="0" lvl="8" marL="0" algn="r">
              <a:spcBef>
                <a:spcPts val="0"/>
              </a:spcBef>
              <a:buNone/>
              <a:defRPr b="1" sz="3600">
                <a:solidFill>
                  <a:schemeClr val="accent2"/>
                </a:solidFill>
                <a:latin typeface="Rubik"/>
                <a:ea typeface="Rubik"/>
                <a:cs typeface="Rubik"/>
                <a:sym typeface="Rubik"/>
              </a:defRPr>
            </a:lvl9pPr>
          </a:lstStyle>
          <a:p>
            <a:pPr indent="0" lvl="0" marL="0" rtl="0" algn="r">
              <a:spcBef>
                <a:spcPts val="0"/>
              </a:spcBef>
              <a:spcAft>
                <a:spcPts val="0"/>
              </a:spcAft>
              <a:buNone/>
            </a:pPr>
            <a:fld id="{00000000-1234-1234-1234-123412341234}" type="slidenum">
              <a:rPr lang="en-US"/>
              <a:t>‹#›</a:t>
            </a:fld>
            <a:endParaRPr/>
          </a:p>
        </p:txBody>
      </p:sp>
      <p:sp>
        <p:nvSpPr>
          <p:cNvPr id="250" name="Google Shape;250;p80"/>
          <p:cNvSpPr/>
          <p:nvPr/>
        </p:nvSpPr>
        <p:spPr>
          <a:xfrm>
            <a:off x="10754359" y="6062091"/>
            <a:ext cx="45719" cy="73208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pic>
        <p:nvPicPr>
          <p:cNvPr id="251" name="Google Shape;251;p80"/>
          <p:cNvPicPr preferRelativeResize="0"/>
          <p:nvPr/>
        </p:nvPicPr>
        <p:blipFill rotWithShape="1">
          <a:blip r:embed="rId2">
            <a:alphaModFix/>
          </a:blip>
          <a:srcRect b="0" l="37551" r="0" t="0"/>
          <a:stretch/>
        </p:blipFill>
        <p:spPr>
          <a:xfrm flipH="1" rot="10800000">
            <a:off x="4686948" y="345957"/>
            <a:ext cx="1743804" cy="984481"/>
          </a:xfrm>
          <a:prstGeom prst="rect">
            <a:avLst/>
          </a:prstGeom>
          <a:noFill/>
          <a:ln>
            <a:noFill/>
          </a:ln>
        </p:spPr>
      </p:pic>
      <p:sp>
        <p:nvSpPr>
          <p:cNvPr id="252" name="Google Shape;252;p80"/>
          <p:cNvSpPr/>
          <p:nvPr>
            <p:ph idx="1" type="body"/>
          </p:nvPr>
        </p:nvSpPr>
        <p:spPr>
          <a:xfrm>
            <a:off x="692827" y="2003398"/>
            <a:ext cx="836948" cy="803302"/>
          </a:xfrm>
          <a:prstGeom prst="roundRect">
            <a:avLst>
              <a:gd fmla="val 50000" name="adj"/>
            </a:avLst>
          </a:prstGeom>
          <a:solidFill>
            <a:schemeClr val="accent4"/>
          </a:solid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accent1"/>
              </a:buClr>
              <a:buSzPts val="4000"/>
              <a:buNone/>
              <a:defRPr b="1" sz="4000">
                <a:solidFill>
                  <a:schemeClr val="accent1"/>
                </a:solidFill>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3" name="Google Shape;253;p80"/>
          <p:cNvSpPr txBox="1"/>
          <p:nvPr>
            <p:ph idx="2" type="body"/>
          </p:nvPr>
        </p:nvSpPr>
        <p:spPr>
          <a:xfrm>
            <a:off x="1724819" y="2155018"/>
            <a:ext cx="8742362" cy="50006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3200"/>
              <a:buNone/>
              <a:defRPr b="1" sz="3200">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4" name="Google Shape;254;p80"/>
          <p:cNvSpPr/>
          <p:nvPr>
            <p:ph idx="3" type="body"/>
          </p:nvPr>
        </p:nvSpPr>
        <p:spPr>
          <a:xfrm>
            <a:off x="692827" y="3162107"/>
            <a:ext cx="836948" cy="803302"/>
          </a:xfrm>
          <a:prstGeom prst="roundRect">
            <a:avLst>
              <a:gd fmla="val 50000" name="adj"/>
            </a:avLst>
          </a:prstGeom>
          <a:solidFill>
            <a:schemeClr val="accent4"/>
          </a:solid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accent1"/>
              </a:buClr>
              <a:buSzPts val="4000"/>
              <a:buNone/>
              <a:defRPr b="1" sz="4000">
                <a:solidFill>
                  <a:schemeClr val="accent1"/>
                </a:solidFill>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5" name="Google Shape;255;p80"/>
          <p:cNvSpPr txBox="1"/>
          <p:nvPr>
            <p:ph idx="4" type="body"/>
          </p:nvPr>
        </p:nvSpPr>
        <p:spPr>
          <a:xfrm>
            <a:off x="1724819" y="3313727"/>
            <a:ext cx="8742362" cy="50006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3200"/>
              <a:buNone/>
              <a:defRPr b="1" sz="3200">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6" name="Google Shape;256;p80"/>
          <p:cNvSpPr/>
          <p:nvPr>
            <p:ph idx="5" type="body"/>
          </p:nvPr>
        </p:nvSpPr>
        <p:spPr>
          <a:xfrm>
            <a:off x="692827" y="4320209"/>
            <a:ext cx="836948" cy="803302"/>
          </a:xfrm>
          <a:prstGeom prst="roundRect">
            <a:avLst>
              <a:gd fmla="val 50000" name="adj"/>
            </a:avLst>
          </a:prstGeom>
          <a:solidFill>
            <a:schemeClr val="accent4"/>
          </a:solid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accent1"/>
              </a:buClr>
              <a:buSzPts val="4000"/>
              <a:buNone/>
              <a:defRPr b="1" sz="4000">
                <a:solidFill>
                  <a:schemeClr val="accent1"/>
                </a:solidFill>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7" name="Google Shape;257;p80"/>
          <p:cNvSpPr txBox="1"/>
          <p:nvPr>
            <p:ph idx="6" type="body"/>
          </p:nvPr>
        </p:nvSpPr>
        <p:spPr>
          <a:xfrm>
            <a:off x="1724819" y="4471829"/>
            <a:ext cx="8742362" cy="50006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3200"/>
              <a:buNone/>
              <a:defRPr b="1" sz="3200">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8" name="Google Shape;258;p80"/>
          <p:cNvSpPr/>
          <p:nvPr/>
        </p:nvSpPr>
        <p:spPr>
          <a:xfrm>
            <a:off x="0" y="345957"/>
            <a:ext cx="4686948" cy="98448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259" name="Google Shape;259;p80"/>
          <p:cNvSpPr txBox="1"/>
          <p:nvPr>
            <p:ph idx="7" type="body"/>
          </p:nvPr>
        </p:nvSpPr>
        <p:spPr>
          <a:xfrm>
            <a:off x="692827" y="588166"/>
            <a:ext cx="8742362" cy="50006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2"/>
              </a:buClr>
              <a:buSzPts val="4000"/>
              <a:buNone/>
              <a:defRPr b="1" sz="4000">
                <a:solidFill>
                  <a:schemeClr val="accent2"/>
                </a:solidFill>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black background with white text&#10;&#10;Description automatically generated" id="260" name="Google Shape;260;p80"/>
          <p:cNvPicPr preferRelativeResize="0"/>
          <p:nvPr/>
        </p:nvPicPr>
        <p:blipFill rotWithShape="1">
          <a:blip r:embed="rId3">
            <a:alphaModFix/>
          </a:blip>
          <a:srcRect b="0" l="0" r="0" t="0"/>
          <a:stretch/>
        </p:blipFill>
        <p:spPr>
          <a:xfrm>
            <a:off x="523512" y="5727968"/>
            <a:ext cx="2329452" cy="1345664"/>
          </a:xfrm>
          <a:prstGeom prst="rect">
            <a:avLst/>
          </a:prstGeom>
          <a:noFill/>
          <a:ln>
            <a:noFill/>
          </a:ln>
        </p:spPr>
      </p:pic>
      <p:pic>
        <p:nvPicPr>
          <p:cNvPr descr="A white logo with a black background&#10;&#10;Description automatically generated" id="261" name="Google Shape;261;p80"/>
          <p:cNvPicPr preferRelativeResize="0"/>
          <p:nvPr/>
        </p:nvPicPr>
        <p:blipFill rotWithShape="1">
          <a:blip r:embed="rId4">
            <a:alphaModFix/>
          </a:blip>
          <a:srcRect b="0" l="0" r="0" t="0"/>
          <a:stretch/>
        </p:blipFill>
        <p:spPr>
          <a:xfrm>
            <a:off x="94313" y="6033516"/>
            <a:ext cx="858398" cy="743811"/>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Review &amp; warm up">
  <p:cSld name="5_Review &amp; warm up">
    <p:spTree>
      <p:nvGrpSpPr>
        <p:cNvPr id="262" name="Shape 262"/>
        <p:cNvGrpSpPr/>
        <p:nvPr/>
      </p:nvGrpSpPr>
      <p:grpSpPr>
        <a:xfrm>
          <a:off x="0" y="0"/>
          <a:ext cx="0" cy="0"/>
          <a:chOff x="0" y="0"/>
          <a:chExt cx="0" cy="0"/>
        </a:xfrm>
      </p:grpSpPr>
      <p:sp>
        <p:nvSpPr>
          <p:cNvPr id="263" name="Google Shape;263;p81"/>
          <p:cNvSpPr/>
          <p:nvPr/>
        </p:nvSpPr>
        <p:spPr>
          <a:xfrm>
            <a:off x="0" y="5943600"/>
            <a:ext cx="12192000" cy="914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264" name="Google Shape;264;p81"/>
          <p:cNvSpPr txBox="1"/>
          <p:nvPr>
            <p:ph idx="11" type="ftr"/>
          </p:nvPr>
        </p:nvSpPr>
        <p:spPr>
          <a:xfrm>
            <a:off x="9357360" y="6125556"/>
            <a:ext cx="1285240" cy="60515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accen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5" name="Google Shape;265;p81"/>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3600">
                <a:solidFill>
                  <a:schemeClr val="accent2"/>
                </a:solidFill>
                <a:latin typeface="Rubik"/>
                <a:ea typeface="Rubik"/>
                <a:cs typeface="Rubik"/>
                <a:sym typeface="Rubik"/>
              </a:defRPr>
            </a:lvl1pPr>
            <a:lvl2pPr indent="0" lvl="1" marL="0" algn="r">
              <a:spcBef>
                <a:spcPts val="0"/>
              </a:spcBef>
              <a:buNone/>
              <a:defRPr b="1" sz="3600">
                <a:solidFill>
                  <a:schemeClr val="accent2"/>
                </a:solidFill>
                <a:latin typeface="Rubik"/>
                <a:ea typeface="Rubik"/>
                <a:cs typeface="Rubik"/>
                <a:sym typeface="Rubik"/>
              </a:defRPr>
            </a:lvl2pPr>
            <a:lvl3pPr indent="0" lvl="2" marL="0" algn="r">
              <a:spcBef>
                <a:spcPts val="0"/>
              </a:spcBef>
              <a:buNone/>
              <a:defRPr b="1" sz="3600">
                <a:solidFill>
                  <a:schemeClr val="accent2"/>
                </a:solidFill>
                <a:latin typeface="Rubik"/>
                <a:ea typeface="Rubik"/>
                <a:cs typeface="Rubik"/>
                <a:sym typeface="Rubik"/>
              </a:defRPr>
            </a:lvl3pPr>
            <a:lvl4pPr indent="0" lvl="3" marL="0" algn="r">
              <a:spcBef>
                <a:spcPts val="0"/>
              </a:spcBef>
              <a:buNone/>
              <a:defRPr b="1" sz="3600">
                <a:solidFill>
                  <a:schemeClr val="accent2"/>
                </a:solidFill>
                <a:latin typeface="Rubik"/>
                <a:ea typeface="Rubik"/>
                <a:cs typeface="Rubik"/>
                <a:sym typeface="Rubik"/>
              </a:defRPr>
            </a:lvl4pPr>
            <a:lvl5pPr indent="0" lvl="4" marL="0" algn="r">
              <a:spcBef>
                <a:spcPts val="0"/>
              </a:spcBef>
              <a:buNone/>
              <a:defRPr b="1" sz="3600">
                <a:solidFill>
                  <a:schemeClr val="accent2"/>
                </a:solidFill>
                <a:latin typeface="Rubik"/>
                <a:ea typeface="Rubik"/>
                <a:cs typeface="Rubik"/>
                <a:sym typeface="Rubik"/>
              </a:defRPr>
            </a:lvl5pPr>
            <a:lvl6pPr indent="0" lvl="5" marL="0" algn="r">
              <a:spcBef>
                <a:spcPts val="0"/>
              </a:spcBef>
              <a:buNone/>
              <a:defRPr b="1" sz="3600">
                <a:solidFill>
                  <a:schemeClr val="accent2"/>
                </a:solidFill>
                <a:latin typeface="Rubik"/>
                <a:ea typeface="Rubik"/>
                <a:cs typeface="Rubik"/>
                <a:sym typeface="Rubik"/>
              </a:defRPr>
            </a:lvl6pPr>
            <a:lvl7pPr indent="0" lvl="6" marL="0" algn="r">
              <a:spcBef>
                <a:spcPts val="0"/>
              </a:spcBef>
              <a:buNone/>
              <a:defRPr b="1" sz="3600">
                <a:solidFill>
                  <a:schemeClr val="accent2"/>
                </a:solidFill>
                <a:latin typeface="Rubik"/>
                <a:ea typeface="Rubik"/>
                <a:cs typeface="Rubik"/>
                <a:sym typeface="Rubik"/>
              </a:defRPr>
            </a:lvl7pPr>
            <a:lvl8pPr indent="0" lvl="7" marL="0" algn="r">
              <a:spcBef>
                <a:spcPts val="0"/>
              </a:spcBef>
              <a:buNone/>
              <a:defRPr b="1" sz="3600">
                <a:solidFill>
                  <a:schemeClr val="accent2"/>
                </a:solidFill>
                <a:latin typeface="Rubik"/>
                <a:ea typeface="Rubik"/>
                <a:cs typeface="Rubik"/>
                <a:sym typeface="Rubik"/>
              </a:defRPr>
            </a:lvl8pPr>
            <a:lvl9pPr indent="0" lvl="8" marL="0" algn="r">
              <a:spcBef>
                <a:spcPts val="0"/>
              </a:spcBef>
              <a:buNone/>
              <a:defRPr b="1" sz="3600">
                <a:solidFill>
                  <a:schemeClr val="accent2"/>
                </a:solidFill>
                <a:latin typeface="Rubik"/>
                <a:ea typeface="Rubik"/>
                <a:cs typeface="Rubik"/>
                <a:sym typeface="Rubik"/>
              </a:defRPr>
            </a:lvl9pPr>
          </a:lstStyle>
          <a:p>
            <a:pPr indent="0" lvl="0" marL="0" rtl="0" algn="r">
              <a:spcBef>
                <a:spcPts val="0"/>
              </a:spcBef>
              <a:spcAft>
                <a:spcPts val="0"/>
              </a:spcAft>
              <a:buNone/>
            </a:pPr>
            <a:fld id="{00000000-1234-1234-1234-123412341234}" type="slidenum">
              <a:rPr lang="en-US"/>
              <a:t>‹#›</a:t>
            </a:fld>
            <a:endParaRPr/>
          </a:p>
        </p:txBody>
      </p:sp>
      <p:sp>
        <p:nvSpPr>
          <p:cNvPr id="266" name="Google Shape;266;p81"/>
          <p:cNvSpPr/>
          <p:nvPr/>
        </p:nvSpPr>
        <p:spPr>
          <a:xfrm>
            <a:off x="10754359" y="6062091"/>
            <a:ext cx="45719" cy="73208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pic>
        <p:nvPicPr>
          <p:cNvPr id="267" name="Google Shape;267;p81"/>
          <p:cNvPicPr preferRelativeResize="0"/>
          <p:nvPr/>
        </p:nvPicPr>
        <p:blipFill rotWithShape="1">
          <a:blip r:embed="rId2">
            <a:alphaModFix/>
          </a:blip>
          <a:srcRect b="0" l="37551" r="0" t="0"/>
          <a:stretch/>
        </p:blipFill>
        <p:spPr>
          <a:xfrm flipH="1" rot="10800000">
            <a:off x="6269601" y="333643"/>
            <a:ext cx="1743804" cy="984481"/>
          </a:xfrm>
          <a:prstGeom prst="rect">
            <a:avLst/>
          </a:prstGeom>
          <a:noFill/>
          <a:ln>
            <a:noFill/>
          </a:ln>
        </p:spPr>
      </p:pic>
      <p:sp>
        <p:nvSpPr>
          <p:cNvPr id="268" name="Google Shape;268;p81"/>
          <p:cNvSpPr txBox="1"/>
          <p:nvPr>
            <p:ph idx="1" type="body"/>
          </p:nvPr>
        </p:nvSpPr>
        <p:spPr>
          <a:xfrm>
            <a:off x="1210470" y="2342059"/>
            <a:ext cx="2913856" cy="34344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000"/>
              <a:buFont typeface="Arial"/>
              <a:buNone/>
              <a:defRPr b="0" sz="2000">
                <a:latin typeface="Rubik Light"/>
                <a:ea typeface="Rubik Light"/>
                <a:cs typeface="Rubik Light"/>
                <a:sym typeface="Rubik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9" name="Google Shape;269;p81"/>
          <p:cNvSpPr/>
          <p:nvPr/>
        </p:nvSpPr>
        <p:spPr>
          <a:xfrm>
            <a:off x="0" y="333642"/>
            <a:ext cx="7029450" cy="98448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270" name="Google Shape;270;p81"/>
          <p:cNvSpPr txBox="1"/>
          <p:nvPr>
            <p:ph idx="2" type="body"/>
          </p:nvPr>
        </p:nvSpPr>
        <p:spPr>
          <a:xfrm>
            <a:off x="614998" y="578849"/>
            <a:ext cx="8742362" cy="50006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2"/>
              </a:buClr>
              <a:buSzPts val="4000"/>
              <a:buNone/>
              <a:defRPr b="1" sz="4000">
                <a:solidFill>
                  <a:schemeClr val="accent2"/>
                </a:solidFill>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1" name="Google Shape;271;p81"/>
          <p:cNvSpPr txBox="1"/>
          <p:nvPr>
            <p:ph idx="3" type="body"/>
          </p:nvPr>
        </p:nvSpPr>
        <p:spPr>
          <a:xfrm>
            <a:off x="1210469" y="2776663"/>
            <a:ext cx="2913854" cy="34344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000"/>
              <a:buFont typeface="Arial"/>
              <a:buNone/>
              <a:defRPr b="0" sz="2000">
                <a:latin typeface="Rubik Light"/>
                <a:ea typeface="Rubik Light"/>
                <a:cs typeface="Rubik Light"/>
                <a:sym typeface="Rubik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2" name="Google Shape;272;p81"/>
          <p:cNvSpPr txBox="1"/>
          <p:nvPr>
            <p:ph idx="4" type="body"/>
          </p:nvPr>
        </p:nvSpPr>
        <p:spPr>
          <a:xfrm>
            <a:off x="1210470" y="3202288"/>
            <a:ext cx="2913854" cy="34344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000"/>
              <a:buFont typeface="Arial"/>
              <a:buNone/>
              <a:defRPr b="0" sz="2000">
                <a:latin typeface="Rubik Light"/>
                <a:ea typeface="Rubik Light"/>
                <a:cs typeface="Rubik Light"/>
                <a:sym typeface="Rubik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3" name="Google Shape;273;p81"/>
          <p:cNvSpPr txBox="1"/>
          <p:nvPr>
            <p:ph idx="5" type="body"/>
          </p:nvPr>
        </p:nvSpPr>
        <p:spPr>
          <a:xfrm>
            <a:off x="1210469" y="3639872"/>
            <a:ext cx="2913855" cy="34344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000"/>
              <a:buFont typeface="Arial"/>
              <a:buNone/>
              <a:defRPr b="0" sz="2000">
                <a:latin typeface="Rubik Light"/>
                <a:ea typeface="Rubik Light"/>
                <a:cs typeface="Rubik Light"/>
                <a:sym typeface="Rubik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black background with white text&#10;&#10;Description automatically generated" id="274" name="Google Shape;274;p81"/>
          <p:cNvPicPr preferRelativeResize="0"/>
          <p:nvPr/>
        </p:nvPicPr>
        <p:blipFill rotWithShape="1">
          <a:blip r:embed="rId3">
            <a:alphaModFix/>
          </a:blip>
          <a:srcRect b="0" l="0" r="0" t="0"/>
          <a:stretch/>
        </p:blipFill>
        <p:spPr>
          <a:xfrm>
            <a:off x="523512" y="5727968"/>
            <a:ext cx="2329452" cy="1345664"/>
          </a:xfrm>
          <a:prstGeom prst="rect">
            <a:avLst/>
          </a:prstGeom>
          <a:noFill/>
          <a:ln>
            <a:noFill/>
          </a:ln>
        </p:spPr>
      </p:pic>
      <p:pic>
        <p:nvPicPr>
          <p:cNvPr descr="A white logo with a black background&#10;&#10;Description automatically generated" id="275" name="Google Shape;275;p81"/>
          <p:cNvPicPr preferRelativeResize="0"/>
          <p:nvPr/>
        </p:nvPicPr>
        <p:blipFill rotWithShape="1">
          <a:blip r:embed="rId4">
            <a:alphaModFix/>
          </a:blip>
          <a:srcRect b="0" l="0" r="0" t="0"/>
          <a:stretch/>
        </p:blipFill>
        <p:spPr>
          <a:xfrm>
            <a:off x="94313" y="6033516"/>
            <a:ext cx="858398" cy="743811"/>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76" name="Shape 276"/>
        <p:cNvGrpSpPr/>
        <p:nvPr/>
      </p:nvGrpSpPr>
      <p:grpSpPr>
        <a:xfrm>
          <a:off x="0" y="0"/>
          <a:ext cx="0" cy="0"/>
          <a:chOff x="0" y="0"/>
          <a:chExt cx="0" cy="0"/>
        </a:xfrm>
      </p:grpSpPr>
      <p:sp>
        <p:nvSpPr>
          <p:cNvPr id="277" name="Google Shape;277;p8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8" name="Google Shape;278;p8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9" name="Google Shape;279;p8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0" name="Google Shape;280;p8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UNIT SECTION">
  <p:cSld name="UNIT SECTION">
    <p:spTree>
      <p:nvGrpSpPr>
        <p:cNvPr id="17" name="Shape 17"/>
        <p:cNvGrpSpPr/>
        <p:nvPr/>
      </p:nvGrpSpPr>
      <p:grpSpPr>
        <a:xfrm>
          <a:off x="0" y="0"/>
          <a:ext cx="0" cy="0"/>
          <a:chOff x="0" y="0"/>
          <a:chExt cx="0" cy="0"/>
        </a:xfrm>
      </p:grpSpPr>
      <p:sp>
        <p:nvSpPr>
          <p:cNvPr id="18" name="Google Shape;18;p65"/>
          <p:cNvSpPr/>
          <p:nvPr/>
        </p:nvSpPr>
        <p:spPr>
          <a:xfrm>
            <a:off x="0" y="5943600"/>
            <a:ext cx="12192000" cy="914400"/>
          </a:xfrm>
          <a:prstGeom prst="round1Rect">
            <a:avLst>
              <a:gd fmla="val 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Rubik Light"/>
              <a:ea typeface="Rubik Light"/>
              <a:cs typeface="Rubik Light"/>
              <a:sym typeface="Rubik Light"/>
            </a:endParaRPr>
          </a:p>
        </p:txBody>
      </p:sp>
      <p:pic>
        <p:nvPicPr>
          <p:cNvPr id="19" name="Google Shape;19;p65"/>
          <p:cNvPicPr preferRelativeResize="0"/>
          <p:nvPr/>
        </p:nvPicPr>
        <p:blipFill rotWithShape="1">
          <a:blip r:embed="rId2">
            <a:alphaModFix/>
          </a:blip>
          <a:srcRect b="0" l="0" r="0" t="0"/>
          <a:stretch/>
        </p:blipFill>
        <p:spPr>
          <a:xfrm>
            <a:off x="873483" y="557570"/>
            <a:ext cx="2347555" cy="2347555"/>
          </a:xfrm>
          <a:prstGeom prst="rect">
            <a:avLst/>
          </a:prstGeom>
          <a:noFill/>
          <a:ln>
            <a:noFill/>
          </a:ln>
        </p:spPr>
      </p:pic>
      <p:sp>
        <p:nvSpPr>
          <p:cNvPr id="20" name="Google Shape;20;p65"/>
          <p:cNvSpPr txBox="1"/>
          <p:nvPr>
            <p:ph idx="1" type="body"/>
          </p:nvPr>
        </p:nvSpPr>
        <p:spPr>
          <a:xfrm>
            <a:off x="4644322" y="3734883"/>
            <a:ext cx="5596641" cy="271759"/>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800"/>
              <a:buNone/>
              <a:defRPr sz="18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65"/>
          <p:cNvSpPr txBox="1"/>
          <p:nvPr>
            <p:ph idx="2" type="body"/>
          </p:nvPr>
        </p:nvSpPr>
        <p:spPr>
          <a:xfrm>
            <a:off x="4644322" y="4100187"/>
            <a:ext cx="5596641" cy="27176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800"/>
              <a:buNone/>
              <a:defRPr sz="18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65"/>
          <p:cNvSpPr txBox="1"/>
          <p:nvPr>
            <p:ph idx="3" type="body"/>
          </p:nvPr>
        </p:nvSpPr>
        <p:spPr>
          <a:xfrm>
            <a:off x="4644323" y="4464706"/>
            <a:ext cx="5596640" cy="27176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800"/>
              <a:buNone/>
              <a:defRPr sz="18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65"/>
          <p:cNvSpPr/>
          <p:nvPr/>
        </p:nvSpPr>
        <p:spPr>
          <a:xfrm>
            <a:off x="4344921" y="3795921"/>
            <a:ext cx="145732" cy="914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Rubik Light"/>
              <a:ea typeface="Rubik Light"/>
              <a:cs typeface="Rubik Light"/>
              <a:sym typeface="Rubik Light"/>
            </a:endParaRPr>
          </a:p>
        </p:txBody>
      </p:sp>
      <p:sp>
        <p:nvSpPr>
          <p:cNvPr id="24" name="Google Shape;24;p65"/>
          <p:cNvSpPr txBox="1"/>
          <p:nvPr>
            <p:ph idx="11" type="ftr"/>
          </p:nvPr>
        </p:nvSpPr>
        <p:spPr>
          <a:xfrm>
            <a:off x="8732519" y="6125556"/>
            <a:ext cx="1910081" cy="60515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accen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65"/>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3600" u="none" cap="none" strike="noStrike">
                <a:solidFill>
                  <a:schemeClr val="accent2"/>
                </a:solidFill>
                <a:latin typeface="Rubik"/>
                <a:ea typeface="Rubik"/>
                <a:cs typeface="Rubik"/>
                <a:sym typeface="Rubik"/>
              </a:defRPr>
            </a:lvl1pPr>
            <a:lvl2pPr indent="0" lvl="1" marL="0" algn="r">
              <a:spcBef>
                <a:spcPts val="0"/>
              </a:spcBef>
              <a:buNone/>
              <a:defRPr b="1" i="0" sz="3600" u="none" cap="none" strike="noStrike">
                <a:solidFill>
                  <a:schemeClr val="accent2"/>
                </a:solidFill>
                <a:latin typeface="Rubik"/>
                <a:ea typeface="Rubik"/>
                <a:cs typeface="Rubik"/>
                <a:sym typeface="Rubik"/>
              </a:defRPr>
            </a:lvl2pPr>
            <a:lvl3pPr indent="0" lvl="2" marL="0" algn="r">
              <a:spcBef>
                <a:spcPts val="0"/>
              </a:spcBef>
              <a:buNone/>
              <a:defRPr b="1" i="0" sz="3600" u="none" cap="none" strike="noStrike">
                <a:solidFill>
                  <a:schemeClr val="accent2"/>
                </a:solidFill>
                <a:latin typeface="Rubik"/>
                <a:ea typeface="Rubik"/>
                <a:cs typeface="Rubik"/>
                <a:sym typeface="Rubik"/>
              </a:defRPr>
            </a:lvl3pPr>
            <a:lvl4pPr indent="0" lvl="3" marL="0" algn="r">
              <a:spcBef>
                <a:spcPts val="0"/>
              </a:spcBef>
              <a:buNone/>
              <a:defRPr b="1" i="0" sz="3600" u="none" cap="none" strike="noStrike">
                <a:solidFill>
                  <a:schemeClr val="accent2"/>
                </a:solidFill>
                <a:latin typeface="Rubik"/>
                <a:ea typeface="Rubik"/>
                <a:cs typeface="Rubik"/>
                <a:sym typeface="Rubik"/>
              </a:defRPr>
            </a:lvl4pPr>
            <a:lvl5pPr indent="0" lvl="4" marL="0" algn="r">
              <a:spcBef>
                <a:spcPts val="0"/>
              </a:spcBef>
              <a:buNone/>
              <a:defRPr b="1" i="0" sz="3600" u="none" cap="none" strike="noStrike">
                <a:solidFill>
                  <a:schemeClr val="accent2"/>
                </a:solidFill>
                <a:latin typeface="Rubik"/>
                <a:ea typeface="Rubik"/>
                <a:cs typeface="Rubik"/>
                <a:sym typeface="Rubik"/>
              </a:defRPr>
            </a:lvl5pPr>
            <a:lvl6pPr indent="0" lvl="5" marL="0" algn="r">
              <a:spcBef>
                <a:spcPts val="0"/>
              </a:spcBef>
              <a:buNone/>
              <a:defRPr b="1" i="0" sz="3600" u="none" cap="none" strike="noStrike">
                <a:solidFill>
                  <a:schemeClr val="accent2"/>
                </a:solidFill>
                <a:latin typeface="Rubik"/>
                <a:ea typeface="Rubik"/>
                <a:cs typeface="Rubik"/>
                <a:sym typeface="Rubik"/>
              </a:defRPr>
            </a:lvl6pPr>
            <a:lvl7pPr indent="0" lvl="6" marL="0" algn="r">
              <a:spcBef>
                <a:spcPts val="0"/>
              </a:spcBef>
              <a:buNone/>
              <a:defRPr b="1" i="0" sz="3600" u="none" cap="none" strike="noStrike">
                <a:solidFill>
                  <a:schemeClr val="accent2"/>
                </a:solidFill>
                <a:latin typeface="Rubik"/>
                <a:ea typeface="Rubik"/>
                <a:cs typeface="Rubik"/>
                <a:sym typeface="Rubik"/>
              </a:defRPr>
            </a:lvl7pPr>
            <a:lvl8pPr indent="0" lvl="7" marL="0" algn="r">
              <a:spcBef>
                <a:spcPts val="0"/>
              </a:spcBef>
              <a:buNone/>
              <a:defRPr b="1" i="0" sz="3600" u="none" cap="none" strike="noStrike">
                <a:solidFill>
                  <a:schemeClr val="accent2"/>
                </a:solidFill>
                <a:latin typeface="Rubik"/>
                <a:ea typeface="Rubik"/>
                <a:cs typeface="Rubik"/>
                <a:sym typeface="Rubik"/>
              </a:defRPr>
            </a:lvl8pPr>
            <a:lvl9pPr indent="0" lvl="8" marL="0" algn="r">
              <a:spcBef>
                <a:spcPts val="0"/>
              </a:spcBef>
              <a:buNone/>
              <a:defRPr b="1" i="0" sz="3600" u="none" cap="none" strike="noStrike">
                <a:solidFill>
                  <a:schemeClr val="accent2"/>
                </a:solidFill>
                <a:latin typeface="Rubik"/>
                <a:ea typeface="Rubik"/>
                <a:cs typeface="Rubik"/>
                <a:sym typeface="Rubik"/>
              </a:defRPr>
            </a:lvl9pPr>
          </a:lstStyle>
          <a:p>
            <a:pPr indent="0" lvl="0" marL="0" rtl="0" algn="r">
              <a:spcBef>
                <a:spcPts val="0"/>
              </a:spcBef>
              <a:spcAft>
                <a:spcPts val="0"/>
              </a:spcAft>
              <a:buNone/>
            </a:pPr>
            <a:fld id="{00000000-1234-1234-1234-123412341234}" type="slidenum">
              <a:rPr lang="en-US"/>
              <a:t>‹#›</a:t>
            </a:fld>
            <a:endParaRPr/>
          </a:p>
        </p:txBody>
      </p:sp>
      <p:sp>
        <p:nvSpPr>
          <p:cNvPr id="26" name="Google Shape;26;p65"/>
          <p:cNvSpPr/>
          <p:nvPr/>
        </p:nvSpPr>
        <p:spPr>
          <a:xfrm>
            <a:off x="10754359" y="6062091"/>
            <a:ext cx="45719" cy="73208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Rubik Light"/>
              <a:ea typeface="Rubik Light"/>
              <a:cs typeface="Rubik Light"/>
              <a:sym typeface="Rubik Light"/>
            </a:endParaRPr>
          </a:p>
        </p:txBody>
      </p:sp>
      <p:sp>
        <p:nvSpPr>
          <p:cNvPr id="27" name="Google Shape;27;p65"/>
          <p:cNvSpPr txBox="1"/>
          <p:nvPr>
            <p:ph idx="4" type="body"/>
          </p:nvPr>
        </p:nvSpPr>
        <p:spPr>
          <a:xfrm>
            <a:off x="873125" y="557213"/>
            <a:ext cx="2622550" cy="234791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3800"/>
              <a:buNone/>
              <a:defRPr b="1" sz="13800">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65"/>
          <p:cNvSpPr txBox="1"/>
          <p:nvPr>
            <p:ph idx="5" type="body"/>
          </p:nvPr>
        </p:nvSpPr>
        <p:spPr>
          <a:xfrm>
            <a:off x="4344988" y="557213"/>
            <a:ext cx="5895975" cy="23876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8000"/>
              <a:buNone/>
              <a:defRPr b="1" sz="8000">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black background with white text&#10;&#10;Description automatically generated" id="29" name="Google Shape;29;p65"/>
          <p:cNvPicPr preferRelativeResize="0"/>
          <p:nvPr/>
        </p:nvPicPr>
        <p:blipFill rotWithShape="1">
          <a:blip r:embed="rId3">
            <a:alphaModFix/>
          </a:blip>
          <a:srcRect b="0" l="0" r="0" t="0"/>
          <a:stretch/>
        </p:blipFill>
        <p:spPr>
          <a:xfrm>
            <a:off x="523512" y="5727968"/>
            <a:ext cx="2329452" cy="1345664"/>
          </a:xfrm>
          <a:prstGeom prst="rect">
            <a:avLst/>
          </a:prstGeom>
          <a:noFill/>
          <a:ln>
            <a:noFill/>
          </a:ln>
        </p:spPr>
      </p:pic>
      <p:pic>
        <p:nvPicPr>
          <p:cNvPr descr="A white logo with a black background&#10;&#10;Description automatically generated" id="30" name="Google Shape;30;p65"/>
          <p:cNvPicPr preferRelativeResize="0"/>
          <p:nvPr/>
        </p:nvPicPr>
        <p:blipFill rotWithShape="1">
          <a:blip r:embed="rId4">
            <a:alphaModFix/>
          </a:blip>
          <a:srcRect b="0" l="0" r="0" t="0"/>
          <a:stretch/>
        </p:blipFill>
        <p:spPr>
          <a:xfrm>
            <a:off x="94313" y="6033516"/>
            <a:ext cx="858398" cy="743811"/>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281" name="Shape 281"/>
        <p:cNvGrpSpPr/>
        <p:nvPr/>
      </p:nvGrpSpPr>
      <p:grpSpPr>
        <a:xfrm>
          <a:off x="0" y="0"/>
          <a:ext cx="0" cy="0"/>
          <a:chOff x="0" y="0"/>
          <a:chExt cx="0" cy="0"/>
        </a:xfrm>
      </p:grpSpPr>
      <p:sp>
        <p:nvSpPr>
          <p:cNvPr id="282" name="Google Shape;282;p8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3" name="Google Shape;283;p8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4" name="Google Shape;284;p8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5" name="Google Shape;285;p8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6" name="Shape 286"/>
        <p:cNvGrpSpPr/>
        <p:nvPr/>
      </p:nvGrpSpPr>
      <p:grpSpPr>
        <a:xfrm>
          <a:off x="0" y="0"/>
          <a:ext cx="0" cy="0"/>
          <a:chOff x="0" y="0"/>
          <a:chExt cx="0" cy="0"/>
        </a:xfrm>
      </p:grpSpPr>
      <p:sp>
        <p:nvSpPr>
          <p:cNvPr id="287" name="Google Shape;287;p8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Rubik"/>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8" name="Google Shape;288;p8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819A"/>
              </a:buClr>
              <a:buSzPts val="2400"/>
              <a:buNone/>
              <a:defRPr sz="2400">
                <a:solidFill>
                  <a:srgbClr val="75819A"/>
                </a:solidFill>
              </a:defRPr>
            </a:lvl1pPr>
            <a:lvl2pPr indent="-228600" lvl="1" marL="914400" algn="l">
              <a:lnSpc>
                <a:spcPct val="90000"/>
              </a:lnSpc>
              <a:spcBef>
                <a:spcPts val="500"/>
              </a:spcBef>
              <a:spcAft>
                <a:spcPts val="0"/>
              </a:spcAft>
              <a:buClr>
                <a:srgbClr val="75819A"/>
              </a:buClr>
              <a:buSzPts val="2000"/>
              <a:buNone/>
              <a:defRPr sz="2000">
                <a:solidFill>
                  <a:srgbClr val="75819A"/>
                </a:solidFill>
              </a:defRPr>
            </a:lvl2pPr>
            <a:lvl3pPr indent="-228600" lvl="2" marL="1371600" algn="l">
              <a:lnSpc>
                <a:spcPct val="90000"/>
              </a:lnSpc>
              <a:spcBef>
                <a:spcPts val="500"/>
              </a:spcBef>
              <a:spcAft>
                <a:spcPts val="0"/>
              </a:spcAft>
              <a:buClr>
                <a:srgbClr val="75819A"/>
              </a:buClr>
              <a:buSzPts val="1800"/>
              <a:buNone/>
              <a:defRPr sz="1800">
                <a:solidFill>
                  <a:srgbClr val="75819A"/>
                </a:solidFill>
              </a:defRPr>
            </a:lvl3pPr>
            <a:lvl4pPr indent="-228600" lvl="3" marL="1828800" algn="l">
              <a:lnSpc>
                <a:spcPct val="90000"/>
              </a:lnSpc>
              <a:spcBef>
                <a:spcPts val="500"/>
              </a:spcBef>
              <a:spcAft>
                <a:spcPts val="0"/>
              </a:spcAft>
              <a:buClr>
                <a:srgbClr val="75819A"/>
              </a:buClr>
              <a:buSzPts val="1600"/>
              <a:buNone/>
              <a:defRPr sz="1600">
                <a:solidFill>
                  <a:srgbClr val="75819A"/>
                </a:solidFill>
              </a:defRPr>
            </a:lvl4pPr>
            <a:lvl5pPr indent="-228600" lvl="4" marL="2286000" algn="l">
              <a:lnSpc>
                <a:spcPct val="90000"/>
              </a:lnSpc>
              <a:spcBef>
                <a:spcPts val="500"/>
              </a:spcBef>
              <a:spcAft>
                <a:spcPts val="0"/>
              </a:spcAft>
              <a:buClr>
                <a:srgbClr val="75819A"/>
              </a:buClr>
              <a:buSzPts val="1600"/>
              <a:buNone/>
              <a:defRPr sz="1600">
                <a:solidFill>
                  <a:srgbClr val="75819A"/>
                </a:solidFill>
              </a:defRPr>
            </a:lvl5pPr>
            <a:lvl6pPr indent="-228600" lvl="5" marL="2743200" algn="l">
              <a:lnSpc>
                <a:spcPct val="90000"/>
              </a:lnSpc>
              <a:spcBef>
                <a:spcPts val="500"/>
              </a:spcBef>
              <a:spcAft>
                <a:spcPts val="0"/>
              </a:spcAft>
              <a:buClr>
                <a:srgbClr val="75819A"/>
              </a:buClr>
              <a:buSzPts val="1600"/>
              <a:buNone/>
              <a:defRPr sz="1600">
                <a:solidFill>
                  <a:srgbClr val="75819A"/>
                </a:solidFill>
              </a:defRPr>
            </a:lvl6pPr>
            <a:lvl7pPr indent="-228600" lvl="6" marL="3200400" algn="l">
              <a:lnSpc>
                <a:spcPct val="90000"/>
              </a:lnSpc>
              <a:spcBef>
                <a:spcPts val="500"/>
              </a:spcBef>
              <a:spcAft>
                <a:spcPts val="0"/>
              </a:spcAft>
              <a:buClr>
                <a:srgbClr val="75819A"/>
              </a:buClr>
              <a:buSzPts val="1600"/>
              <a:buNone/>
              <a:defRPr sz="1600">
                <a:solidFill>
                  <a:srgbClr val="75819A"/>
                </a:solidFill>
              </a:defRPr>
            </a:lvl7pPr>
            <a:lvl8pPr indent="-228600" lvl="7" marL="3657600" algn="l">
              <a:lnSpc>
                <a:spcPct val="90000"/>
              </a:lnSpc>
              <a:spcBef>
                <a:spcPts val="500"/>
              </a:spcBef>
              <a:spcAft>
                <a:spcPts val="0"/>
              </a:spcAft>
              <a:buClr>
                <a:srgbClr val="75819A"/>
              </a:buClr>
              <a:buSzPts val="1600"/>
              <a:buNone/>
              <a:defRPr sz="1600">
                <a:solidFill>
                  <a:srgbClr val="75819A"/>
                </a:solidFill>
              </a:defRPr>
            </a:lvl8pPr>
            <a:lvl9pPr indent="-228600" lvl="8" marL="4114800" algn="l">
              <a:lnSpc>
                <a:spcPct val="90000"/>
              </a:lnSpc>
              <a:spcBef>
                <a:spcPts val="500"/>
              </a:spcBef>
              <a:spcAft>
                <a:spcPts val="0"/>
              </a:spcAft>
              <a:buClr>
                <a:srgbClr val="75819A"/>
              </a:buClr>
              <a:buSzPts val="1600"/>
              <a:buNone/>
              <a:defRPr sz="1600">
                <a:solidFill>
                  <a:srgbClr val="75819A"/>
                </a:solidFill>
              </a:defRPr>
            </a:lvl9pPr>
          </a:lstStyle>
          <a:p/>
        </p:txBody>
      </p:sp>
      <p:sp>
        <p:nvSpPr>
          <p:cNvPr id="289" name="Google Shape;289;p8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0" name="Google Shape;290;p8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1" name="Google Shape;291;p8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2" name="Shape 292"/>
        <p:cNvGrpSpPr/>
        <p:nvPr/>
      </p:nvGrpSpPr>
      <p:grpSpPr>
        <a:xfrm>
          <a:off x="0" y="0"/>
          <a:ext cx="0" cy="0"/>
          <a:chOff x="0" y="0"/>
          <a:chExt cx="0" cy="0"/>
        </a:xfrm>
      </p:grpSpPr>
      <p:sp>
        <p:nvSpPr>
          <p:cNvPr id="293" name="Google Shape;293;p8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4" name="Google Shape;294;p8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5" name="Google Shape;295;p8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6" name="Google Shape;296;p8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7" name="Google Shape;297;p8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8" name="Google Shape;298;p8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99" name="Shape 299"/>
        <p:cNvGrpSpPr/>
        <p:nvPr/>
      </p:nvGrpSpPr>
      <p:grpSpPr>
        <a:xfrm>
          <a:off x="0" y="0"/>
          <a:ext cx="0" cy="0"/>
          <a:chOff x="0" y="0"/>
          <a:chExt cx="0" cy="0"/>
        </a:xfrm>
      </p:grpSpPr>
      <p:sp>
        <p:nvSpPr>
          <p:cNvPr id="300" name="Google Shape;300;p8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1" name="Google Shape;301;p8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02" name="Google Shape;302;p8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3" name="Google Shape;303;p8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04" name="Google Shape;304;p8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5" name="Google Shape;305;p8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6" name="Google Shape;306;p8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7" name="Google Shape;307;p8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8" name="Shape 308"/>
        <p:cNvGrpSpPr/>
        <p:nvPr/>
      </p:nvGrpSpPr>
      <p:grpSpPr>
        <a:xfrm>
          <a:off x="0" y="0"/>
          <a:ext cx="0" cy="0"/>
          <a:chOff x="0" y="0"/>
          <a:chExt cx="0" cy="0"/>
        </a:xfrm>
      </p:grpSpPr>
      <p:sp>
        <p:nvSpPr>
          <p:cNvPr id="309" name="Google Shape;309;p8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0" name="Google Shape;310;p8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1" name="Google Shape;311;p8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2" name="Google Shape;312;p8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13" name="Shape 313"/>
        <p:cNvGrpSpPr/>
        <p:nvPr/>
      </p:nvGrpSpPr>
      <p:grpSpPr>
        <a:xfrm>
          <a:off x="0" y="0"/>
          <a:ext cx="0" cy="0"/>
          <a:chOff x="0" y="0"/>
          <a:chExt cx="0" cy="0"/>
        </a:xfrm>
      </p:grpSpPr>
      <p:sp>
        <p:nvSpPr>
          <p:cNvPr id="314" name="Google Shape;314;p8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5" name="Google Shape;315;p8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6" name="Google Shape;316;p8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17" name="Shape 317"/>
        <p:cNvGrpSpPr/>
        <p:nvPr/>
      </p:nvGrpSpPr>
      <p:grpSpPr>
        <a:xfrm>
          <a:off x="0" y="0"/>
          <a:ext cx="0" cy="0"/>
          <a:chOff x="0" y="0"/>
          <a:chExt cx="0" cy="0"/>
        </a:xfrm>
      </p:grpSpPr>
      <p:sp>
        <p:nvSpPr>
          <p:cNvPr id="318" name="Google Shape;318;p8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Rubik"/>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9" name="Google Shape;319;p8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20" name="Google Shape;320;p8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21" name="Google Shape;321;p8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2" name="Google Shape;322;p8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3" name="Google Shape;323;p8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24" name="Shape 324"/>
        <p:cNvGrpSpPr/>
        <p:nvPr/>
      </p:nvGrpSpPr>
      <p:grpSpPr>
        <a:xfrm>
          <a:off x="0" y="0"/>
          <a:ext cx="0" cy="0"/>
          <a:chOff x="0" y="0"/>
          <a:chExt cx="0" cy="0"/>
        </a:xfrm>
      </p:grpSpPr>
      <p:sp>
        <p:nvSpPr>
          <p:cNvPr id="325" name="Google Shape;325;p9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Rubik"/>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6" name="Google Shape;326;p90"/>
          <p:cNvSpPr/>
          <p:nvPr>
            <p:ph idx="2" type="pic"/>
          </p:nvPr>
        </p:nvSpPr>
        <p:spPr>
          <a:xfrm>
            <a:off x="5183188" y="987425"/>
            <a:ext cx="6172200" cy="4873625"/>
          </a:xfrm>
          <a:prstGeom prst="rect">
            <a:avLst/>
          </a:prstGeom>
          <a:noFill/>
          <a:ln>
            <a:noFill/>
          </a:ln>
        </p:spPr>
      </p:sp>
      <p:sp>
        <p:nvSpPr>
          <p:cNvPr id="327" name="Google Shape;327;p9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28" name="Google Shape;328;p9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9" name="Google Shape;329;p9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0" name="Google Shape;330;p9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31" name="Shape 331"/>
        <p:cNvGrpSpPr/>
        <p:nvPr/>
      </p:nvGrpSpPr>
      <p:grpSpPr>
        <a:xfrm>
          <a:off x="0" y="0"/>
          <a:ext cx="0" cy="0"/>
          <a:chOff x="0" y="0"/>
          <a:chExt cx="0" cy="0"/>
        </a:xfrm>
      </p:grpSpPr>
      <p:sp>
        <p:nvSpPr>
          <p:cNvPr id="332" name="Google Shape;332;p9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3" name="Google Shape;333;p9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4" name="Google Shape;334;p9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5" name="Google Shape;335;p9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6" name="Google Shape;336;p9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37" name="Shape 337"/>
        <p:cNvGrpSpPr/>
        <p:nvPr/>
      </p:nvGrpSpPr>
      <p:grpSpPr>
        <a:xfrm>
          <a:off x="0" y="0"/>
          <a:ext cx="0" cy="0"/>
          <a:chOff x="0" y="0"/>
          <a:chExt cx="0" cy="0"/>
        </a:xfrm>
      </p:grpSpPr>
      <p:sp>
        <p:nvSpPr>
          <p:cNvPr id="338" name="Google Shape;338;p9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9" name="Google Shape;339;p9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0" name="Google Shape;340;p9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1" name="Google Shape;341;p9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2" name="Google Shape;342;p9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SECTION">
  <p:cSld name="LESSON SECTION">
    <p:bg>
      <p:bgPr>
        <a:solidFill>
          <a:schemeClr val="accent1"/>
        </a:solidFill>
      </p:bgPr>
    </p:bg>
    <p:spTree>
      <p:nvGrpSpPr>
        <p:cNvPr id="31" name="Shape 31"/>
        <p:cNvGrpSpPr/>
        <p:nvPr/>
      </p:nvGrpSpPr>
      <p:grpSpPr>
        <a:xfrm>
          <a:off x="0" y="0"/>
          <a:ext cx="0" cy="0"/>
          <a:chOff x="0" y="0"/>
          <a:chExt cx="0" cy="0"/>
        </a:xfrm>
      </p:grpSpPr>
      <p:sp>
        <p:nvSpPr>
          <p:cNvPr id="32" name="Google Shape;32;p66"/>
          <p:cNvSpPr/>
          <p:nvPr/>
        </p:nvSpPr>
        <p:spPr>
          <a:xfrm>
            <a:off x="0" y="5943600"/>
            <a:ext cx="12192000" cy="914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Rubik Light"/>
              <a:ea typeface="Rubik Light"/>
              <a:cs typeface="Rubik Light"/>
              <a:sym typeface="Rubik Light"/>
            </a:endParaRPr>
          </a:p>
        </p:txBody>
      </p:sp>
      <p:sp>
        <p:nvSpPr>
          <p:cNvPr id="33" name="Google Shape;33;p66"/>
          <p:cNvSpPr txBox="1"/>
          <p:nvPr>
            <p:ph idx="11" type="ftr"/>
          </p:nvPr>
        </p:nvSpPr>
        <p:spPr>
          <a:xfrm>
            <a:off x="7534275" y="6125556"/>
            <a:ext cx="3108325" cy="60515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66"/>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3600" u="none" cap="none" strike="noStrike">
                <a:solidFill>
                  <a:schemeClr val="accent1"/>
                </a:solidFill>
                <a:latin typeface="Rubik"/>
                <a:ea typeface="Rubik"/>
                <a:cs typeface="Rubik"/>
                <a:sym typeface="Rubik"/>
              </a:defRPr>
            </a:lvl1pPr>
            <a:lvl2pPr indent="0" lvl="1" marL="0" algn="r">
              <a:spcBef>
                <a:spcPts val="0"/>
              </a:spcBef>
              <a:buNone/>
              <a:defRPr b="1" i="0" sz="3600" u="none" cap="none" strike="noStrike">
                <a:solidFill>
                  <a:schemeClr val="accent1"/>
                </a:solidFill>
                <a:latin typeface="Rubik"/>
                <a:ea typeface="Rubik"/>
                <a:cs typeface="Rubik"/>
                <a:sym typeface="Rubik"/>
              </a:defRPr>
            </a:lvl2pPr>
            <a:lvl3pPr indent="0" lvl="2" marL="0" algn="r">
              <a:spcBef>
                <a:spcPts val="0"/>
              </a:spcBef>
              <a:buNone/>
              <a:defRPr b="1" i="0" sz="3600" u="none" cap="none" strike="noStrike">
                <a:solidFill>
                  <a:schemeClr val="accent1"/>
                </a:solidFill>
                <a:latin typeface="Rubik"/>
                <a:ea typeface="Rubik"/>
                <a:cs typeface="Rubik"/>
                <a:sym typeface="Rubik"/>
              </a:defRPr>
            </a:lvl3pPr>
            <a:lvl4pPr indent="0" lvl="3" marL="0" algn="r">
              <a:spcBef>
                <a:spcPts val="0"/>
              </a:spcBef>
              <a:buNone/>
              <a:defRPr b="1" i="0" sz="3600" u="none" cap="none" strike="noStrike">
                <a:solidFill>
                  <a:schemeClr val="accent1"/>
                </a:solidFill>
                <a:latin typeface="Rubik"/>
                <a:ea typeface="Rubik"/>
                <a:cs typeface="Rubik"/>
                <a:sym typeface="Rubik"/>
              </a:defRPr>
            </a:lvl4pPr>
            <a:lvl5pPr indent="0" lvl="4" marL="0" algn="r">
              <a:spcBef>
                <a:spcPts val="0"/>
              </a:spcBef>
              <a:buNone/>
              <a:defRPr b="1" i="0" sz="3600" u="none" cap="none" strike="noStrike">
                <a:solidFill>
                  <a:schemeClr val="accent1"/>
                </a:solidFill>
                <a:latin typeface="Rubik"/>
                <a:ea typeface="Rubik"/>
                <a:cs typeface="Rubik"/>
                <a:sym typeface="Rubik"/>
              </a:defRPr>
            </a:lvl5pPr>
            <a:lvl6pPr indent="0" lvl="5" marL="0" algn="r">
              <a:spcBef>
                <a:spcPts val="0"/>
              </a:spcBef>
              <a:buNone/>
              <a:defRPr b="1" i="0" sz="3600" u="none" cap="none" strike="noStrike">
                <a:solidFill>
                  <a:schemeClr val="accent1"/>
                </a:solidFill>
                <a:latin typeface="Rubik"/>
                <a:ea typeface="Rubik"/>
                <a:cs typeface="Rubik"/>
                <a:sym typeface="Rubik"/>
              </a:defRPr>
            </a:lvl6pPr>
            <a:lvl7pPr indent="0" lvl="6" marL="0" algn="r">
              <a:spcBef>
                <a:spcPts val="0"/>
              </a:spcBef>
              <a:buNone/>
              <a:defRPr b="1" i="0" sz="3600" u="none" cap="none" strike="noStrike">
                <a:solidFill>
                  <a:schemeClr val="accent1"/>
                </a:solidFill>
                <a:latin typeface="Rubik"/>
                <a:ea typeface="Rubik"/>
                <a:cs typeface="Rubik"/>
                <a:sym typeface="Rubik"/>
              </a:defRPr>
            </a:lvl7pPr>
            <a:lvl8pPr indent="0" lvl="7" marL="0" algn="r">
              <a:spcBef>
                <a:spcPts val="0"/>
              </a:spcBef>
              <a:buNone/>
              <a:defRPr b="1" i="0" sz="3600" u="none" cap="none" strike="noStrike">
                <a:solidFill>
                  <a:schemeClr val="accent1"/>
                </a:solidFill>
                <a:latin typeface="Rubik"/>
                <a:ea typeface="Rubik"/>
                <a:cs typeface="Rubik"/>
                <a:sym typeface="Rubik"/>
              </a:defRPr>
            </a:lvl8pPr>
            <a:lvl9pPr indent="0" lvl="8" marL="0" algn="r">
              <a:spcBef>
                <a:spcPts val="0"/>
              </a:spcBef>
              <a:buNone/>
              <a:defRPr b="1" i="0" sz="3600" u="none" cap="none" strike="noStrike">
                <a:solidFill>
                  <a:schemeClr val="accent1"/>
                </a:solidFill>
                <a:latin typeface="Rubik"/>
                <a:ea typeface="Rubik"/>
                <a:cs typeface="Rubik"/>
                <a:sym typeface="Rubik"/>
              </a:defRPr>
            </a:lvl9pPr>
          </a:lstStyle>
          <a:p>
            <a:pPr indent="0" lvl="0" marL="0" rtl="0" algn="r">
              <a:spcBef>
                <a:spcPts val="0"/>
              </a:spcBef>
              <a:spcAft>
                <a:spcPts val="0"/>
              </a:spcAft>
              <a:buNone/>
            </a:pPr>
            <a:fld id="{00000000-1234-1234-1234-123412341234}" type="slidenum">
              <a:rPr lang="en-US"/>
              <a:t>‹#›</a:t>
            </a:fld>
            <a:endParaRPr/>
          </a:p>
        </p:txBody>
      </p:sp>
      <p:sp>
        <p:nvSpPr>
          <p:cNvPr id="35" name="Google Shape;35;p66"/>
          <p:cNvSpPr/>
          <p:nvPr/>
        </p:nvSpPr>
        <p:spPr>
          <a:xfrm>
            <a:off x="10754359" y="6062091"/>
            <a:ext cx="45719" cy="73208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Rubik Light"/>
              <a:ea typeface="Rubik Light"/>
              <a:cs typeface="Rubik Light"/>
              <a:sym typeface="Rubik Light"/>
            </a:endParaRPr>
          </a:p>
        </p:txBody>
      </p:sp>
      <p:sp>
        <p:nvSpPr>
          <p:cNvPr id="36" name="Google Shape;36;p66"/>
          <p:cNvSpPr/>
          <p:nvPr/>
        </p:nvSpPr>
        <p:spPr>
          <a:xfrm flipH="1" rot="10800000">
            <a:off x="873125" y="557213"/>
            <a:ext cx="933351" cy="888419"/>
          </a:xfrm>
          <a:custGeom>
            <a:rect b="b" l="l" r="r" t="t"/>
            <a:pathLst>
              <a:path extrusionOk="0" h="888419" w="933351">
                <a:moveTo>
                  <a:pt x="0" y="0"/>
                </a:moveTo>
                <a:lnTo>
                  <a:pt x="627000" y="0"/>
                </a:lnTo>
                <a:cubicBezTo>
                  <a:pt x="796106" y="0"/>
                  <a:pt x="933352" y="137246"/>
                  <a:pt x="933352" y="306352"/>
                </a:cubicBezTo>
                <a:lnTo>
                  <a:pt x="933352" y="888420"/>
                </a:lnTo>
                <a:lnTo>
                  <a:pt x="0" y="888420"/>
                </a:lnTo>
                <a:lnTo>
                  <a:pt x="0" y="0"/>
                </a:lnTo>
                <a:lnTo>
                  <a:pt x="0" y="0"/>
                </a:lnTo>
                <a:close/>
              </a:path>
            </a:pathLst>
          </a:custGeom>
          <a:solidFill>
            <a:srgbClr val="A7D6F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ubik Light"/>
              <a:ea typeface="Rubik Light"/>
              <a:cs typeface="Rubik Light"/>
              <a:sym typeface="Rubik Light"/>
            </a:endParaRPr>
          </a:p>
        </p:txBody>
      </p:sp>
      <p:sp>
        <p:nvSpPr>
          <p:cNvPr id="37" name="Google Shape;37;p66"/>
          <p:cNvSpPr/>
          <p:nvPr/>
        </p:nvSpPr>
        <p:spPr>
          <a:xfrm flipH="1" rot="10800000">
            <a:off x="900000" y="1642063"/>
            <a:ext cx="7208864" cy="2005377"/>
          </a:xfrm>
          <a:custGeom>
            <a:rect b="b" l="l" r="r" t="t"/>
            <a:pathLst>
              <a:path extrusionOk="0" h="2005377" w="7208864">
                <a:moveTo>
                  <a:pt x="0" y="0"/>
                </a:moveTo>
                <a:lnTo>
                  <a:pt x="6187692" y="0"/>
                </a:lnTo>
                <a:cubicBezTo>
                  <a:pt x="6751379" y="0"/>
                  <a:pt x="7208864" y="457485"/>
                  <a:pt x="7208864" y="1021172"/>
                </a:cubicBezTo>
                <a:lnTo>
                  <a:pt x="7208864" y="2005378"/>
                </a:lnTo>
                <a:lnTo>
                  <a:pt x="0" y="2005378"/>
                </a:lnTo>
                <a:lnTo>
                  <a:pt x="0" y="0"/>
                </a:lnTo>
                <a:lnTo>
                  <a:pt x="0" y="0"/>
                </a:lnTo>
                <a:close/>
              </a:path>
            </a:pathLst>
          </a:custGeom>
          <a:solidFill>
            <a:srgbClr val="A7D6F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ubik Light"/>
              <a:ea typeface="Rubik Light"/>
              <a:cs typeface="Rubik Light"/>
              <a:sym typeface="Rubik Light"/>
            </a:endParaRPr>
          </a:p>
        </p:txBody>
      </p:sp>
      <p:sp>
        <p:nvSpPr>
          <p:cNvPr id="38" name="Google Shape;38;p66"/>
          <p:cNvSpPr txBox="1"/>
          <p:nvPr>
            <p:ph idx="1" type="body"/>
          </p:nvPr>
        </p:nvSpPr>
        <p:spPr>
          <a:xfrm>
            <a:off x="981324" y="1981053"/>
            <a:ext cx="6552951" cy="1327396"/>
          </a:xfrm>
          <a:prstGeom prst="rect">
            <a:avLst/>
          </a:prstGeom>
          <a:noFill/>
          <a:ln>
            <a:noFill/>
          </a:ln>
        </p:spPr>
        <p:txBody>
          <a:bodyPr anchorCtr="0" anchor="t" bIns="45700" lIns="91425" spcFirstLastPara="1" rIns="91425" wrap="square" tIns="45700">
            <a:noAutofit/>
          </a:bodyPr>
          <a:lstStyle>
            <a:lvl1pPr indent="-228600" lvl="0" marL="457200" algn="l">
              <a:lnSpc>
                <a:spcPct val="70000"/>
              </a:lnSpc>
              <a:spcBef>
                <a:spcPts val="1000"/>
              </a:spcBef>
              <a:spcAft>
                <a:spcPts val="0"/>
              </a:spcAft>
              <a:buClr>
                <a:schemeClr val="dk1"/>
              </a:buClr>
              <a:buSzPts val="4800"/>
              <a:buNone/>
              <a:defRPr b="1" sz="4800">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66"/>
          <p:cNvSpPr txBox="1"/>
          <p:nvPr>
            <p:ph idx="2" type="body"/>
          </p:nvPr>
        </p:nvSpPr>
        <p:spPr>
          <a:xfrm>
            <a:off x="873125" y="709613"/>
            <a:ext cx="926875" cy="64166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4400"/>
              <a:buNone/>
              <a:defRPr b="1" sz="4400">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blue circle with yellow lines and a blue letter e&#10;&#10;Description automatically generated" id="40" name="Google Shape;40;p66"/>
          <p:cNvPicPr preferRelativeResize="0"/>
          <p:nvPr/>
        </p:nvPicPr>
        <p:blipFill rotWithShape="1">
          <a:blip r:embed="rId2">
            <a:alphaModFix/>
          </a:blip>
          <a:srcRect b="0" l="0" r="0" t="0"/>
          <a:stretch/>
        </p:blipFill>
        <p:spPr>
          <a:xfrm>
            <a:off x="0" y="5943600"/>
            <a:ext cx="1055267" cy="914400"/>
          </a:xfrm>
          <a:prstGeom prst="rect">
            <a:avLst/>
          </a:prstGeom>
          <a:noFill/>
          <a:ln>
            <a:noFill/>
          </a:ln>
        </p:spPr>
      </p:pic>
      <p:pic>
        <p:nvPicPr>
          <p:cNvPr descr="A black background with blue text&#10;&#10;Description automatically generated" id="41" name="Google Shape;41;p66"/>
          <p:cNvPicPr preferRelativeResize="0"/>
          <p:nvPr/>
        </p:nvPicPr>
        <p:blipFill rotWithShape="1">
          <a:blip r:embed="rId3">
            <a:alphaModFix/>
          </a:blip>
          <a:srcRect b="0" l="0" r="0" t="0"/>
          <a:stretch/>
        </p:blipFill>
        <p:spPr>
          <a:xfrm>
            <a:off x="527633" y="5728041"/>
            <a:ext cx="2329200" cy="134551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UDENT GOALS">
  <p:cSld name="STUDENT GOALS">
    <p:spTree>
      <p:nvGrpSpPr>
        <p:cNvPr id="42" name="Shape 42"/>
        <p:cNvGrpSpPr/>
        <p:nvPr/>
      </p:nvGrpSpPr>
      <p:grpSpPr>
        <a:xfrm>
          <a:off x="0" y="0"/>
          <a:ext cx="0" cy="0"/>
          <a:chOff x="0" y="0"/>
          <a:chExt cx="0" cy="0"/>
        </a:xfrm>
      </p:grpSpPr>
      <p:sp>
        <p:nvSpPr>
          <p:cNvPr id="43" name="Google Shape;43;p67"/>
          <p:cNvSpPr/>
          <p:nvPr/>
        </p:nvSpPr>
        <p:spPr>
          <a:xfrm>
            <a:off x="0" y="5943600"/>
            <a:ext cx="12192000" cy="914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pic>
        <p:nvPicPr>
          <p:cNvPr id="44" name="Google Shape;44;p67"/>
          <p:cNvPicPr preferRelativeResize="0"/>
          <p:nvPr/>
        </p:nvPicPr>
        <p:blipFill rotWithShape="1">
          <a:blip r:embed="rId2">
            <a:alphaModFix/>
          </a:blip>
          <a:srcRect b="0" l="0" r="0" t="0"/>
          <a:stretch/>
        </p:blipFill>
        <p:spPr>
          <a:xfrm>
            <a:off x="485814" y="394177"/>
            <a:ext cx="710453" cy="710453"/>
          </a:xfrm>
          <a:prstGeom prst="rect">
            <a:avLst/>
          </a:prstGeom>
          <a:noFill/>
          <a:ln>
            <a:noFill/>
          </a:ln>
        </p:spPr>
      </p:pic>
      <p:sp>
        <p:nvSpPr>
          <p:cNvPr id="45" name="Google Shape;45;p67"/>
          <p:cNvSpPr txBox="1"/>
          <p:nvPr>
            <p:ph idx="1" type="body"/>
          </p:nvPr>
        </p:nvSpPr>
        <p:spPr>
          <a:xfrm>
            <a:off x="1799999" y="1945298"/>
            <a:ext cx="9091521" cy="47648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None/>
              <a:defRPr b="0" sz="2800">
                <a:latin typeface="Rubik Light"/>
                <a:ea typeface="Rubik Light"/>
                <a:cs typeface="Rubik Light"/>
                <a:sym typeface="Rubik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67"/>
          <p:cNvSpPr txBox="1"/>
          <p:nvPr>
            <p:ph idx="11" type="ftr"/>
          </p:nvPr>
        </p:nvSpPr>
        <p:spPr>
          <a:xfrm>
            <a:off x="7599044" y="6125556"/>
            <a:ext cx="3043556" cy="60515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accen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7"/>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3600">
                <a:solidFill>
                  <a:schemeClr val="accent2"/>
                </a:solidFill>
                <a:latin typeface="Rubik"/>
                <a:ea typeface="Rubik"/>
                <a:cs typeface="Rubik"/>
                <a:sym typeface="Rubik"/>
              </a:defRPr>
            </a:lvl1pPr>
            <a:lvl2pPr indent="0" lvl="1" marL="0" algn="r">
              <a:spcBef>
                <a:spcPts val="0"/>
              </a:spcBef>
              <a:buNone/>
              <a:defRPr b="1" sz="3600">
                <a:solidFill>
                  <a:schemeClr val="accent2"/>
                </a:solidFill>
                <a:latin typeface="Rubik"/>
                <a:ea typeface="Rubik"/>
                <a:cs typeface="Rubik"/>
                <a:sym typeface="Rubik"/>
              </a:defRPr>
            </a:lvl2pPr>
            <a:lvl3pPr indent="0" lvl="2" marL="0" algn="r">
              <a:spcBef>
                <a:spcPts val="0"/>
              </a:spcBef>
              <a:buNone/>
              <a:defRPr b="1" sz="3600">
                <a:solidFill>
                  <a:schemeClr val="accent2"/>
                </a:solidFill>
                <a:latin typeface="Rubik"/>
                <a:ea typeface="Rubik"/>
                <a:cs typeface="Rubik"/>
                <a:sym typeface="Rubik"/>
              </a:defRPr>
            </a:lvl3pPr>
            <a:lvl4pPr indent="0" lvl="3" marL="0" algn="r">
              <a:spcBef>
                <a:spcPts val="0"/>
              </a:spcBef>
              <a:buNone/>
              <a:defRPr b="1" sz="3600">
                <a:solidFill>
                  <a:schemeClr val="accent2"/>
                </a:solidFill>
                <a:latin typeface="Rubik"/>
                <a:ea typeface="Rubik"/>
                <a:cs typeface="Rubik"/>
                <a:sym typeface="Rubik"/>
              </a:defRPr>
            </a:lvl4pPr>
            <a:lvl5pPr indent="0" lvl="4" marL="0" algn="r">
              <a:spcBef>
                <a:spcPts val="0"/>
              </a:spcBef>
              <a:buNone/>
              <a:defRPr b="1" sz="3600">
                <a:solidFill>
                  <a:schemeClr val="accent2"/>
                </a:solidFill>
                <a:latin typeface="Rubik"/>
                <a:ea typeface="Rubik"/>
                <a:cs typeface="Rubik"/>
                <a:sym typeface="Rubik"/>
              </a:defRPr>
            </a:lvl5pPr>
            <a:lvl6pPr indent="0" lvl="5" marL="0" algn="r">
              <a:spcBef>
                <a:spcPts val="0"/>
              </a:spcBef>
              <a:buNone/>
              <a:defRPr b="1" sz="3600">
                <a:solidFill>
                  <a:schemeClr val="accent2"/>
                </a:solidFill>
                <a:latin typeface="Rubik"/>
                <a:ea typeface="Rubik"/>
                <a:cs typeface="Rubik"/>
                <a:sym typeface="Rubik"/>
              </a:defRPr>
            </a:lvl6pPr>
            <a:lvl7pPr indent="0" lvl="6" marL="0" algn="r">
              <a:spcBef>
                <a:spcPts val="0"/>
              </a:spcBef>
              <a:buNone/>
              <a:defRPr b="1" sz="3600">
                <a:solidFill>
                  <a:schemeClr val="accent2"/>
                </a:solidFill>
                <a:latin typeface="Rubik"/>
                <a:ea typeface="Rubik"/>
                <a:cs typeface="Rubik"/>
                <a:sym typeface="Rubik"/>
              </a:defRPr>
            </a:lvl7pPr>
            <a:lvl8pPr indent="0" lvl="7" marL="0" algn="r">
              <a:spcBef>
                <a:spcPts val="0"/>
              </a:spcBef>
              <a:buNone/>
              <a:defRPr b="1" sz="3600">
                <a:solidFill>
                  <a:schemeClr val="accent2"/>
                </a:solidFill>
                <a:latin typeface="Rubik"/>
                <a:ea typeface="Rubik"/>
                <a:cs typeface="Rubik"/>
                <a:sym typeface="Rubik"/>
              </a:defRPr>
            </a:lvl8pPr>
            <a:lvl9pPr indent="0" lvl="8" marL="0" algn="r">
              <a:spcBef>
                <a:spcPts val="0"/>
              </a:spcBef>
              <a:buNone/>
              <a:defRPr b="1" sz="3600">
                <a:solidFill>
                  <a:schemeClr val="accent2"/>
                </a:solidFill>
                <a:latin typeface="Rubik"/>
                <a:ea typeface="Rubik"/>
                <a:cs typeface="Rubik"/>
                <a:sym typeface="Rubik"/>
              </a:defRPr>
            </a:lvl9pPr>
          </a:lstStyle>
          <a:p>
            <a:pPr indent="0" lvl="0" marL="0" rtl="0" algn="r">
              <a:spcBef>
                <a:spcPts val="0"/>
              </a:spcBef>
              <a:spcAft>
                <a:spcPts val="0"/>
              </a:spcAft>
              <a:buNone/>
            </a:pPr>
            <a:fld id="{00000000-1234-1234-1234-123412341234}" type="slidenum">
              <a:rPr lang="en-US"/>
              <a:t>‹#›</a:t>
            </a:fld>
            <a:endParaRPr/>
          </a:p>
        </p:txBody>
      </p:sp>
      <p:sp>
        <p:nvSpPr>
          <p:cNvPr id="48" name="Google Shape;48;p67"/>
          <p:cNvSpPr/>
          <p:nvPr/>
        </p:nvSpPr>
        <p:spPr>
          <a:xfrm>
            <a:off x="10754359" y="6062091"/>
            <a:ext cx="45719" cy="73208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49" name="Google Shape;49;p67"/>
          <p:cNvSpPr txBox="1"/>
          <p:nvPr>
            <p:ph idx="2" type="body"/>
          </p:nvPr>
        </p:nvSpPr>
        <p:spPr>
          <a:xfrm>
            <a:off x="1304940" y="394177"/>
            <a:ext cx="3961720" cy="71045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4"/>
              </a:buClr>
              <a:buSzPts val="4000"/>
              <a:buNone/>
              <a:defRPr b="1" sz="4000">
                <a:solidFill>
                  <a:schemeClr val="accent4"/>
                </a:solidFill>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50" name="Google Shape;50;p67"/>
          <p:cNvPicPr preferRelativeResize="0"/>
          <p:nvPr/>
        </p:nvPicPr>
        <p:blipFill rotWithShape="1">
          <a:blip r:embed="rId3">
            <a:alphaModFix/>
          </a:blip>
          <a:srcRect b="0" l="0" r="0" t="0"/>
          <a:stretch/>
        </p:blipFill>
        <p:spPr>
          <a:xfrm>
            <a:off x="900000" y="1903319"/>
            <a:ext cx="586057" cy="560438"/>
          </a:xfrm>
          <a:prstGeom prst="rect">
            <a:avLst/>
          </a:prstGeom>
          <a:noFill/>
          <a:ln>
            <a:noFill/>
          </a:ln>
        </p:spPr>
      </p:pic>
      <p:pic>
        <p:nvPicPr>
          <p:cNvPr id="51" name="Google Shape;51;p67"/>
          <p:cNvPicPr preferRelativeResize="0"/>
          <p:nvPr/>
        </p:nvPicPr>
        <p:blipFill rotWithShape="1">
          <a:blip r:embed="rId3">
            <a:alphaModFix/>
          </a:blip>
          <a:srcRect b="0" l="0" r="0" t="0"/>
          <a:stretch/>
        </p:blipFill>
        <p:spPr>
          <a:xfrm>
            <a:off x="900000" y="2856030"/>
            <a:ext cx="586057" cy="560438"/>
          </a:xfrm>
          <a:prstGeom prst="rect">
            <a:avLst/>
          </a:prstGeom>
          <a:noFill/>
          <a:ln>
            <a:noFill/>
          </a:ln>
        </p:spPr>
      </p:pic>
      <p:sp>
        <p:nvSpPr>
          <p:cNvPr id="52" name="Google Shape;52;p67"/>
          <p:cNvSpPr txBox="1"/>
          <p:nvPr>
            <p:ph idx="3" type="body"/>
          </p:nvPr>
        </p:nvSpPr>
        <p:spPr>
          <a:xfrm>
            <a:off x="1799998" y="2898009"/>
            <a:ext cx="9091521" cy="47648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None/>
              <a:defRPr b="0" sz="2800">
                <a:latin typeface="Rubik Light"/>
                <a:ea typeface="Rubik Light"/>
                <a:cs typeface="Rubik Light"/>
                <a:sym typeface="Rubik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67"/>
          <p:cNvSpPr txBox="1"/>
          <p:nvPr>
            <p:ph idx="4" type="body"/>
          </p:nvPr>
        </p:nvSpPr>
        <p:spPr>
          <a:xfrm>
            <a:off x="1799997" y="3850720"/>
            <a:ext cx="9091521" cy="47648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None/>
              <a:defRPr b="0" sz="2800">
                <a:latin typeface="Rubik Light"/>
                <a:ea typeface="Rubik Light"/>
                <a:cs typeface="Rubik Light"/>
                <a:sym typeface="Rubik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black background with white text&#10;&#10;Description automatically generated" id="54" name="Google Shape;54;p67"/>
          <p:cNvPicPr preferRelativeResize="0"/>
          <p:nvPr/>
        </p:nvPicPr>
        <p:blipFill rotWithShape="1">
          <a:blip r:embed="rId4">
            <a:alphaModFix/>
          </a:blip>
          <a:srcRect b="0" l="0" r="0" t="0"/>
          <a:stretch/>
        </p:blipFill>
        <p:spPr>
          <a:xfrm>
            <a:off x="523512" y="5727968"/>
            <a:ext cx="2329452" cy="1345664"/>
          </a:xfrm>
          <a:prstGeom prst="rect">
            <a:avLst/>
          </a:prstGeom>
          <a:noFill/>
          <a:ln>
            <a:noFill/>
          </a:ln>
        </p:spPr>
      </p:pic>
      <p:pic>
        <p:nvPicPr>
          <p:cNvPr descr="A white logo with a black background&#10;&#10;Description automatically generated" id="55" name="Google Shape;55;p67"/>
          <p:cNvPicPr preferRelativeResize="0"/>
          <p:nvPr/>
        </p:nvPicPr>
        <p:blipFill rotWithShape="1">
          <a:blip r:embed="rId5">
            <a:alphaModFix/>
          </a:blip>
          <a:srcRect b="0" l="0" r="0" t="0"/>
          <a:stretch/>
        </p:blipFill>
        <p:spPr>
          <a:xfrm>
            <a:off x="94313" y="6033516"/>
            <a:ext cx="858398" cy="74381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LAN">
  <p:cSld name="LESSON PLAN">
    <p:spTree>
      <p:nvGrpSpPr>
        <p:cNvPr id="56" name="Shape 56"/>
        <p:cNvGrpSpPr/>
        <p:nvPr/>
      </p:nvGrpSpPr>
      <p:grpSpPr>
        <a:xfrm>
          <a:off x="0" y="0"/>
          <a:ext cx="0" cy="0"/>
          <a:chOff x="0" y="0"/>
          <a:chExt cx="0" cy="0"/>
        </a:xfrm>
      </p:grpSpPr>
      <p:pic>
        <p:nvPicPr>
          <p:cNvPr id="57" name="Google Shape;57;p68"/>
          <p:cNvPicPr preferRelativeResize="0"/>
          <p:nvPr/>
        </p:nvPicPr>
        <p:blipFill rotWithShape="1">
          <a:blip r:embed="rId2">
            <a:alphaModFix/>
          </a:blip>
          <a:srcRect b="0" l="0" r="0" t="0"/>
          <a:stretch/>
        </p:blipFill>
        <p:spPr>
          <a:xfrm rot="5400000">
            <a:off x="-1225408" y="5059734"/>
            <a:ext cx="3838531" cy="1396128"/>
          </a:xfrm>
          <a:prstGeom prst="rect">
            <a:avLst/>
          </a:prstGeom>
          <a:noFill/>
          <a:ln>
            <a:noFill/>
          </a:ln>
        </p:spPr>
      </p:pic>
      <p:sp>
        <p:nvSpPr>
          <p:cNvPr id="58" name="Google Shape;58;p68"/>
          <p:cNvSpPr/>
          <p:nvPr/>
        </p:nvSpPr>
        <p:spPr>
          <a:xfrm>
            <a:off x="0" y="5943600"/>
            <a:ext cx="12192000" cy="914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59" name="Google Shape;59;p68"/>
          <p:cNvSpPr txBox="1"/>
          <p:nvPr>
            <p:ph idx="11" type="ftr"/>
          </p:nvPr>
        </p:nvSpPr>
        <p:spPr>
          <a:xfrm>
            <a:off x="9357360" y="6125556"/>
            <a:ext cx="1285240" cy="60515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accen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68"/>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3600">
                <a:solidFill>
                  <a:schemeClr val="accent2"/>
                </a:solidFill>
                <a:latin typeface="Rubik"/>
                <a:ea typeface="Rubik"/>
                <a:cs typeface="Rubik"/>
                <a:sym typeface="Rubik"/>
              </a:defRPr>
            </a:lvl1pPr>
            <a:lvl2pPr indent="0" lvl="1" marL="0" algn="r">
              <a:spcBef>
                <a:spcPts val="0"/>
              </a:spcBef>
              <a:buNone/>
              <a:defRPr b="1" sz="3600">
                <a:solidFill>
                  <a:schemeClr val="accent2"/>
                </a:solidFill>
                <a:latin typeface="Rubik"/>
                <a:ea typeface="Rubik"/>
                <a:cs typeface="Rubik"/>
                <a:sym typeface="Rubik"/>
              </a:defRPr>
            </a:lvl2pPr>
            <a:lvl3pPr indent="0" lvl="2" marL="0" algn="r">
              <a:spcBef>
                <a:spcPts val="0"/>
              </a:spcBef>
              <a:buNone/>
              <a:defRPr b="1" sz="3600">
                <a:solidFill>
                  <a:schemeClr val="accent2"/>
                </a:solidFill>
                <a:latin typeface="Rubik"/>
                <a:ea typeface="Rubik"/>
                <a:cs typeface="Rubik"/>
                <a:sym typeface="Rubik"/>
              </a:defRPr>
            </a:lvl3pPr>
            <a:lvl4pPr indent="0" lvl="3" marL="0" algn="r">
              <a:spcBef>
                <a:spcPts val="0"/>
              </a:spcBef>
              <a:buNone/>
              <a:defRPr b="1" sz="3600">
                <a:solidFill>
                  <a:schemeClr val="accent2"/>
                </a:solidFill>
                <a:latin typeface="Rubik"/>
                <a:ea typeface="Rubik"/>
                <a:cs typeface="Rubik"/>
                <a:sym typeface="Rubik"/>
              </a:defRPr>
            </a:lvl4pPr>
            <a:lvl5pPr indent="0" lvl="4" marL="0" algn="r">
              <a:spcBef>
                <a:spcPts val="0"/>
              </a:spcBef>
              <a:buNone/>
              <a:defRPr b="1" sz="3600">
                <a:solidFill>
                  <a:schemeClr val="accent2"/>
                </a:solidFill>
                <a:latin typeface="Rubik"/>
                <a:ea typeface="Rubik"/>
                <a:cs typeface="Rubik"/>
                <a:sym typeface="Rubik"/>
              </a:defRPr>
            </a:lvl5pPr>
            <a:lvl6pPr indent="0" lvl="5" marL="0" algn="r">
              <a:spcBef>
                <a:spcPts val="0"/>
              </a:spcBef>
              <a:buNone/>
              <a:defRPr b="1" sz="3600">
                <a:solidFill>
                  <a:schemeClr val="accent2"/>
                </a:solidFill>
                <a:latin typeface="Rubik"/>
                <a:ea typeface="Rubik"/>
                <a:cs typeface="Rubik"/>
                <a:sym typeface="Rubik"/>
              </a:defRPr>
            </a:lvl6pPr>
            <a:lvl7pPr indent="0" lvl="6" marL="0" algn="r">
              <a:spcBef>
                <a:spcPts val="0"/>
              </a:spcBef>
              <a:buNone/>
              <a:defRPr b="1" sz="3600">
                <a:solidFill>
                  <a:schemeClr val="accent2"/>
                </a:solidFill>
                <a:latin typeface="Rubik"/>
                <a:ea typeface="Rubik"/>
                <a:cs typeface="Rubik"/>
                <a:sym typeface="Rubik"/>
              </a:defRPr>
            </a:lvl7pPr>
            <a:lvl8pPr indent="0" lvl="7" marL="0" algn="r">
              <a:spcBef>
                <a:spcPts val="0"/>
              </a:spcBef>
              <a:buNone/>
              <a:defRPr b="1" sz="3600">
                <a:solidFill>
                  <a:schemeClr val="accent2"/>
                </a:solidFill>
                <a:latin typeface="Rubik"/>
                <a:ea typeface="Rubik"/>
                <a:cs typeface="Rubik"/>
                <a:sym typeface="Rubik"/>
              </a:defRPr>
            </a:lvl8pPr>
            <a:lvl9pPr indent="0" lvl="8" marL="0" algn="r">
              <a:spcBef>
                <a:spcPts val="0"/>
              </a:spcBef>
              <a:buNone/>
              <a:defRPr b="1" sz="3600">
                <a:solidFill>
                  <a:schemeClr val="accent2"/>
                </a:solidFill>
                <a:latin typeface="Rubik"/>
                <a:ea typeface="Rubik"/>
                <a:cs typeface="Rubik"/>
                <a:sym typeface="Rubik"/>
              </a:defRPr>
            </a:lvl9pPr>
          </a:lstStyle>
          <a:p>
            <a:pPr indent="0" lvl="0" marL="0" rtl="0" algn="r">
              <a:spcBef>
                <a:spcPts val="0"/>
              </a:spcBef>
              <a:spcAft>
                <a:spcPts val="0"/>
              </a:spcAft>
              <a:buNone/>
            </a:pPr>
            <a:fld id="{00000000-1234-1234-1234-123412341234}" type="slidenum">
              <a:rPr lang="en-US"/>
              <a:t>‹#›</a:t>
            </a:fld>
            <a:endParaRPr/>
          </a:p>
        </p:txBody>
      </p:sp>
      <p:sp>
        <p:nvSpPr>
          <p:cNvPr id="61" name="Google Shape;61;p68"/>
          <p:cNvSpPr/>
          <p:nvPr/>
        </p:nvSpPr>
        <p:spPr>
          <a:xfrm>
            <a:off x="10754359" y="6062091"/>
            <a:ext cx="45719" cy="73208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pic>
        <p:nvPicPr>
          <p:cNvPr id="62" name="Google Shape;62;p68"/>
          <p:cNvPicPr preferRelativeResize="0"/>
          <p:nvPr/>
        </p:nvPicPr>
        <p:blipFill rotWithShape="1">
          <a:blip r:embed="rId2">
            <a:alphaModFix/>
          </a:blip>
          <a:srcRect b="0" l="0" r="0" t="0"/>
          <a:stretch/>
        </p:blipFill>
        <p:spPr>
          <a:xfrm rot="5400000">
            <a:off x="-1221203" y="1221202"/>
            <a:ext cx="3838531" cy="1396128"/>
          </a:xfrm>
          <a:prstGeom prst="rect">
            <a:avLst/>
          </a:prstGeom>
          <a:noFill/>
          <a:ln>
            <a:noFill/>
          </a:ln>
        </p:spPr>
      </p:pic>
      <p:pic>
        <p:nvPicPr>
          <p:cNvPr descr="A black background with white text&#10;&#10;Description automatically generated" id="63" name="Google Shape;63;p68"/>
          <p:cNvPicPr preferRelativeResize="0"/>
          <p:nvPr/>
        </p:nvPicPr>
        <p:blipFill rotWithShape="1">
          <a:blip r:embed="rId3">
            <a:alphaModFix/>
          </a:blip>
          <a:srcRect b="0" l="0" r="0" t="0"/>
          <a:stretch/>
        </p:blipFill>
        <p:spPr>
          <a:xfrm>
            <a:off x="523512" y="5727968"/>
            <a:ext cx="2329452" cy="1345664"/>
          </a:xfrm>
          <a:prstGeom prst="rect">
            <a:avLst/>
          </a:prstGeom>
          <a:noFill/>
          <a:ln>
            <a:noFill/>
          </a:ln>
        </p:spPr>
      </p:pic>
      <p:pic>
        <p:nvPicPr>
          <p:cNvPr descr="A white logo with a black background&#10;&#10;Description automatically generated" id="64" name="Google Shape;64;p68"/>
          <p:cNvPicPr preferRelativeResize="0"/>
          <p:nvPr/>
        </p:nvPicPr>
        <p:blipFill rotWithShape="1">
          <a:blip r:embed="rId4">
            <a:alphaModFix/>
          </a:blip>
          <a:srcRect b="0" l="0" r="0" t="0"/>
          <a:stretch/>
        </p:blipFill>
        <p:spPr>
          <a:xfrm>
            <a:off x="94313" y="6033516"/>
            <a:ext cx="858398" cy="743811"/>
          </a:xfrm>
          <a:prstGeom prst="rect">
            <a:avLst/>
          </a:prstGeom>
          <a:noFill/>
          <a:ln>
            <a:noFill/>
          </a:ln>
        </p:spPr>
      </p:pic>
      <p:sp>
        <p:nvSpPr>
          <p:cNvPr id="65" name="Google Shape;65;p68"/>
          <p:cNvSpPr/>
          <p:nvPr/>
        </p:nvSpPr>
        <p:spPr>
          <a:xfrm>
            <a:off x="0" y="333642"/>
            <a:ext cx="7029450" cy="98448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66" name="Google Shape;66;p68"/>
          <p:cNvSpPr txBox="1"/>
          <p:nvPr>
            <p:ph idx="1" type="body"/>
          </p:nvPr>
        </p:nvSpPr>
        <p:spPr>
          <a:xfrm>
            <a:off x="614998" y="578849"/>
            <a:ext cx="5204777" cy="50006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2"/>
              </a:buClr>
              <a:buSzPts val="4000"/>
              <a:buNone/>
              <a:defRPr b="1" sz="4000">
                <a:solidFill>
                  <a:schemeClr val="lt2"/>
                </a:solidFill>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67" name="Google Shape;67;p68"/>
          <p:cNvPicPr preferRelativeResize="0"/>
          <p:nvPr/>
        </p:nvPicPr>
        <p:blipFill rotWithShape="1">
          <a:blip r:embed="rId5">
            <a:alphaModFix/>
          </a:blip>
          <a:srcRect b="0" l="37551" r="0" t="0"/>
          <a:stretch/>
        </p:blipFill>
        <p:spPr>
          <a:xfrm flipH="1" rot="10800000">
            <a:off x="6269601" y="333643"/>
            <a:ext cx="1743804" cy="98448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view &amp; warm up">
  <p:cSld name="Review &amp; warm up">
    <p:spTree>
      <p:nvGrpSpPr>
        <p:cNvPr id="68" name="Shape 68"/>
        <p:cNvGrpSpPr/>
        <p:nvPr/>
      </p:nvGrpSpPr>
      <p:grpSpPr>
        <a:xfrm>
          <a:off x="0" y="0"/>
          <a:ext cx="0" cy="0"/>
          <a:chOff x="0" y="0"/>
          <a:chExt cx="0" cy="0"/>
        </a:xfrm>
      </p:grpSpPr>
      <p:pic>
        <p:nvPicPr>
          <p:cNvPr id="69" name="Google Shape;69;p69"/>
          <p:cNvPicPr preferRelativeResize="0"/>
          <p:nvPr/>
        </p:nvPicPr>
        <p:blipFill rotWithShape="1">
          <a:blip r:embed="rId2">
            <a:alphaModFix/>
          </a:blip>
          <a:srcRect b="0" l="0" r="0" t="0"/>
          <a:stretch/>
        </p:blipFill>
        <p:spPr>
          <a:xfrm rot="10800000">
            <a:off x="3059269" y="-111160"/>
            <a:ext cx="5209304" cy="1894697"/>
          </a:xfrm>
          <a:prstGeom prst="rect">
            <a:avLst/>
          </a:prstGeom>
          <a:noFill/>
          <a:ln>
            <a:noFill/>
          </a:ln>
        </p:spPr>
      </p:pic>
      <p:pic>
        <p:nvPicPr>
          <p:cNvPr id="70" name="Google Shape;70;p69"/>
          <p:cNvPicPr preferRelativeResize="0"/>
          <p:nvPr/>
        </p:nvPicPr>
        <p:blipFill rotWithShape="1">
          <a:blip r:embed="rId2">
            <a:alphaModFix/>
          </a:blip>
          <a:srcRect b="0" l="0" r="0" t="0"/>
          <a:stretch/>
        </p:blipFill>
        <p:spPr>
          <a:xfrm rot="10800000">
            <a:off x="8268573" y="-103051"/>
            <a:ext cx="5209304" cy="1894697"/>
          </a:xfrm>
          <a:prstGeom prst="rect">
            <a:avLst/>
          </a:prstGeom>
          <a:noFill/>
          <a:ln>
            <a:noFill/>
          </a:ln>
        </p:spPr>
      </p:pic>
      <p:sp>
        <p:nvSpPr>
          <p:cNvPr id="71" name="Google Shape;71;p69"/>
          <p:cNvSpPr/>
          <p:nvPr/>
        </p:nvSpPr>
        <p:spPr>
          <a:xfrm>
            <a:off x="0" y="5943600"/>
            <a:ext cx="12192000" cy="914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72" name="Google Shape;72;p69"/>
          <p:cNvSpPr txBox="1"/>
          <p:nvPr>
            <p:ph idx="1" type="body"/>
          </p:nvPr>
        </p:nvSpPr>
        <p:spPr>
          <a:xfrm>
            <a:off x="3059269" y="345265"/>
            <a:ext cx="4182457" cy="476480"/>
          </a:xfrm>
          <a:prstGeom prst="rect">
            <a:avLst/>
          </a:prstGeom>
          <a:solidFill>
            <a:srgbClr val="FFF4D6"/>
          </a:solid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Font typeface="Noto Sans Symbols"/>
              <a:buNone/>
              <a:defRPr b="1" sz="2800">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69"/>
          <p:cNvSpPr txBox="1"/>
          <p:nvPr>
            <p:ph idx="11" type="ftr"/>
          </p:nvPr>
        </p:nvSpPr>
        <p:spPr>
          <a:xfrm>
            <a:off x="9357360" y="6125556"/>
            <a:ext cx="1285240" cy="60515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accen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69"/>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3600">
                <a:solidFill>
                  <a:schemeClr val="accent2"/>
                </a:solidFill>
                <a:latin typeface="Rubik"/>
                <a:ea typeface="Rubik"/>
                <a:cs typeface="Rubik"/>
                <a:sym typeface="Rubik"/>
              </a:defRPr>
            </a:lvl1pPr>
            <a:lvl2pPr indent="0" lvl="1" marL="0" algn="r">
              <a:spcBef>
                <a:spcPts val="0"/>
              </a:spcBef>
              <a:buNone/>
              <a:defRPr b="1" sz="3600">
                <a:solidFill>
                  <a:schemeClr val="accent2"/>
                </a:solidFill>
                <a:latin typeface="Rubik"/>
                <a:ea typeface="Rubik"/>
                <a:cs typeface="Rubik"/>
                <a:sym typeface="Rubik"/>
              </a:defRPr>
            </a:lvl2pPr>
            <a:lvl3pPr indent="0" lvl="2" marL="0" algn="r">
              <a:spcBef>
                <a:spcPts val="0"/>
              </a:spcBef>
              <a:buNone/>
              <a:defRPr b="1" sz="3600">
                <a:solidFill>
                  <a:schemeClr val="accent2"/>
                </a:solidFill>
                <a:latin typeface="Rubik"/>
                <a:ea typeface="Rubik"/>
                <a:cs typeface="Rubik"/>
                <a:sym typeface="Rubik"/>
              </a:defRPr>
            </a:lvl3pPr>
            <a:lvl4pPr indent="0" lvl="3" marL="0" algn="r">
              <a:spcBef>
                <a:spcPts val="0"/>
              </a:spcBef>
              <a:buNone/>
              <a:defRPr b="1" sz="3600">
                <a:solidFill>
                  <a:schemeClr val="accent2"/>
                </a:solidFill>
                <a:latin typeface="Rubik"/>
                <a:ea typeface="Rubik"/>
                <a:cs typeface="Rubik"/>
                <a:sym typeface="Rubik"/>
              </a:defRPr>
            </a:lvl4pPr>
            <a:lvl5pPr indent="0" lvl="4" marL="0" algn="r">
              <a:spcBef>
                <a:spcPts val="0"/>
              </a:spcBef>
              <a:buNone/>
              <a:defRPr b="1" sz="3600">
                <a:solidFill>
                  <a:schemeClr val="accent2"/>
                </a:solidFill>
                <a:latin typeface="Rubik"/>
                <a:ea typeface="Rubik"/>
                <a:cs typeface="Rubik"/>
                <a:sym typeface="Rubik"/>
              </a:defRPr>
            </a:lvl5pPr>
            <a:lvl6pPr indent="0" lvl="5" marL="0" algn="r">
              <a:spcBef>
                <a:spcPts val="0"/>
              </a:spcBef>
              <a:buNone/>
              <a:defRPr b="1" sz="3600">
                <a:solidFill>
                  <a:schemeClr val="accent2"/>
                </a:solidFill>
                <a:latin typeface="Rubik"/>
                <a:ea typeface="Rubik"/>
                <a:cs typeface="Rubik"/>
                <a:sym typeface="Rubik"/>
              </a:defRPr>
            </a:lvl6pPr>
            <a:lvl7pPr indent="0" lvl="6" marL="0" algn="r">
              <a:spcBef>
                <a:spcPts val="0"/>
              </a:spcBef>
              <a:buNone/>
              <a:defRPr b="1" sz="3600">
                <a:solidFill>
                  <a:schemeClr val="accent2"/>
                </a:solidFill>
                <a:latin typeface="Rubik"/>
                <a:ea typeface="Rubik"/>
                <a:cs typeface="Rubik"/>
                <a:sym typeface="Rubik"/>
              </a:defRPr>
            </a:lvl7pPr>
            <a:lvl8pPr indent="0" lvl="7" marL="0" algn="r">
              <a:spcBef>
                <a:spcPts val="0"/>
              </a:spcBef>
              <a:buNone/>
              <a:defRPr b="1" sz="3600">
                <a:solidFill>
                  <a:schemeClr val="accent2"/>
                </a:solidFill>
                <a:latin typeface="Rubik"/>
                <a:ea typeface="Rubik"/>
                <a:cs typeface="Rubik"/>
                <a:sym typeface="Rubik"/>
              </a:defRPr>
            </a:lvl8pPr>
            <a:lvl9pPr indent="0" lvl="8" marL="0" algn="r">
              <a:spcBef>
                <a:spcPts val="0"/>
              </a:spcBef>
              <a:buNone/>
              <a:defRPr b="1" sz="3600">
                <a:solidFill>
                  <a:schemeClr val="accent2"/>
                </a:solidFill>
                <a:latin typeface="Rubik"/>
                <a:ea typeface="Rubik"/>
                <a:cs typeface="Rubik"/>
                <a:sym typeface="Rubik"/>
              </a:defRPr>
            </a:lvl9pPr>
          </a:lstStyle>
          <a:p>
            <a:pPr indent="0" lvl="0" marL="0" rtl="0" algn="r">
              <a:spcBef>
                <a:spcPts val="0"/>
              </a:spcBef>
              <a:spcAft>
                <a:spcPts val="0"/>
              </a:spcAft>
              <a:buNone/>
            </a:pPr>
            <a:fld id="{00000000-1234-1234-1234-123412341234}" type="slidenum">
              <a:rPr lang="en-US"/>
              <a:t>‹#›</a:t>
            </a:fld>
            <a:endParaRPr/>
          </a:p>
        </p:txBody>
      </p:sp>
      <p:sp>
        <p:nvSpPr>
          <p:cNvPr id="75" name="Google Shape;75;p69"/>
          <p:cNvSpPr/>
          <p:nvPr/>
        </p:nvSpPr>
        <p:spPr>
          <a:xfrm>
            <a:off x="10754359" y="6062091"/>
            <a:ext cx="45719" cy="73208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76" name="Google Shape;76;p69"/>
          <p:cNvSpPr txBox="1"/>
          <p:nvPr>
            <p:ph idx="2" type="body"/>
          </p:nvPr>
        </p:nvSpPr>
        <p:spPr>
          <a:xfrm>
            <a:off x="3059269" y="903543"/>
            <a:ext cx="5618005" cy="87999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5"/>
              </a:buClr>
              <a:buSzPts val="1600"/>
              <a:buNone/>
              <a:defRPr b="1" sz="1600">
                <a:solidFill>
                  <a:schemeClr val="accent5"/>
                </a:solidFill>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77" name="Google Shape;77;p69"/>
          <p:cNvPicPr preferRelativeResize="0"/>
          <p:nvPr/>
        </p:nvPicPr>
        <p:blipFill rotWithShape="1">
          <a:blip r:embed="rId3">
            <a:alphaModFix/>
          </a:blip>
          <a:srcRect b="0" l="37551" r="0" t="0"/>
          <a:stretch/>
        </p:blipFill>
        <p:spPr>
          <a:xfrm flipH="1" rot="10800000">
            <a:off x="0" y="345265"/>
            <a:ext cx="2590800" cy="1462661"/>
          </a:xfrm>
          <a:prstGeom prst="rect">
            <a:avLst/>
          </a:prstGeom>
          <a:noFill/>
          <a:ln>
            <a:noFill/>
          </a:ln>
        </p:spPr>
      </p:pic>
      <p:sp>
        <p:nvSpPr>
          <p:cNvPr id="78" name="Google Shape;78;p69"/>
          <p:cNvSpPr txBox="1"/>
          <p:nvPr>
            <p:ph idx="3" type="body"/>
          </p:nvPr>
        </p:nvSpPr>
        <p:spPr>
          <a:xfrm>
            <a:off x="228935" y="668515"/>
            <a:ext cx="2830178" cy="1326478"/>
          </a:xfrm>
          <a:prstGeom prst="rect">
            <a:avLst/>
          </a:prstGeom>
          <a:noFill/>
          <a:ln>
            <a:noFill/>
          </a:ln>
        </p:spPr>
        <p:txBody>
          <a:bodyPr anchorCtr="0" anchor="t" bIns="45700" lIns="91425" spcFirstLastPara="1" rIns="91425" wrap="square" tIns="45700">
            <a:noAutofit/>
          </a:bodyPr>
          <a:lstStyle>
            <a:lvl1pPr indent="-228600" lvl="0" marL="457200" algn="l">
              <a:lnSpc>
                <a:spcPct val="70000"/>
              </a:lnSpc>
              <a:spcBef>
                <a:spcPts val="1000"/>
              </a:spcBef>
              <a:spcAft>
                <a:spcPts val="0"/>
              </a:spcAft>
              <a:buClr>
                <a:schemeClr val="accent2"/>
              </a:buClr>
              <a:buSzPts val="3600"/>
              <a:buNone/>
              <a:defRPr b="1" sz="3600">
                <a:solidFill>
                  <a:schemeClr val="accent2"/>
                </a:solidFill>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69"/>
          <p:cNvSpPr/>
          <p:nvPr>
            <p:ph idx="4" type="body"/>
          </p:nvPr>
        </p:nvSpPr>
        <p:spPr>
          <a:xfrm>
            <a:off x="2430127" y="2306463"/>
            <a:ext cx="400051" cy="365125"/>
          </a:xfrm>
          <a:prstGeom prst="roundRect">
            <a:avLst>
              <a:gd fmla="val 27328" name="adj"/>
            </a:avLst>
          </a:prstGeom>
          <a:solidFill>
            <a:schemeClr val="accent2"/>
          </a:solid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1"/>
              </a:buClr>
              <a:buSzPts val="2000"/>
              <a:buNone/>
              <a:defRPr b="1" sz="2000">
                <a:solidFill>
                  <a:schemeClr val="accent1"/>
                </a:solidFill>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69"/>
          <p:cNvSpPr/>
          <p:nvPr>
            <p:ph idx="5" type="body"/>
          </p:nvPr>
        </p:nvSpPr>
        <p:spPr>
          <a:xfrm>
            <a:off x="2430127" y="3054417"/>
            <a:ext cx="400051" cy="365125"/>
          </a:xfrm>
          <a:prstGeom prst="roundRect">
            <a:avLst>
              <a:gd fmla="val 27328" name="adj"/>
            </a:avLst>
          </a:prstGeom>
          <a:solidFill>
            <a:schemeClr val="accent2"/>
          </a:solid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1"/>
              </a:buClr>
              <a:buSzPts val="2000"/>
              <a:buNone/>
              <a:defRPr b="1" sz="2000">
                <a:solidFill>
                  <a:schemeClr val="accent1"/>
                </a:solidFill>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69"/>
          <p:cNvSpPr/>
          <p:nvPr>
            <p:ph idx="6" type="body"/>
          </p:nvPr>
        </p:nvSpPr>
        <p:spPr>
          <a:xfrm>
            <a:off x="2430127" y="4211913"/>
            <a:ext cx="400051" cy="365125"/>
          </a:xfrm>
          <a:prstGeom prst="roundRect">
            <a:avLst>
              <a:gd fmla="val 27328" name="adj"/>
            </a:avLst>
          </a:prstGeom>
          <a:solidFill>
            <a:schemeClr val="accent2"/>
          </a:solid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1"/>
              </a:buClr>
              <a:buSzPts val="2000"/>
              <a:buNone/>
              <a:defRPr b="1" sz="2000">
                <a:solidFill>
                  <a:schemeClr val="accent1"/>
                </a:solidFill>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69"/>
          <p:cNvSpPr txBox="1"/>
          <p:nvPr>
            <p:ph idx="7" type="body"/>
          </p:nvPr>
        </p:nvSpPr>
        <p:spPr>
          <a:xfrm>
            <a:off x="3059113" y="2306638"/>
            <a:ext cx="8742362" cy="50006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sz="20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69"/>
          <p:cNvSpPr txBox="1"/>
          <p:nvPr>
            <p:ph idx="8" type="body"/>
          </p:nvPr>
        </p:nvSpPr>
        <p:spPr>
          <a:xfrm>
            <a:off x="3059113" y="3054417"/>
            <a:ext cx="8742362" cy="98390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sz="20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 name="Google Shape;84;p69"/>
          <p:cNvSpPr txBox="1"/>
          <p:nvPr>
            <p:ph idx="9" type="body"/>
          </p:nvPr>
        </p:nvSpPr>
        <p:spPr>
          <a:xfrm>
            <a:off x="3059113" y="4211913"/>
            <a:ext cx="8742362" cy="119297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sz="20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black background with white text&#10;&#10;Description automatically generated" id="85" name="Google Shape;85;p69"/>
          <p:cNvPicPr preferRelativeResize="0"/>
          <p:nvPr/>
        </p:nvPicPr>
        <p:blipFill rotWithShape="1">
          <a:blip r:embed="rId4">
            <a:alphaModFix/>
          </a:blip>
          <a:srcRect b="0" l="0" r="0" t="0"/>
          <a:stretch/>
        </p:blipFill>
        <p:spPr>
          <a:xfrm>
            <a:off x="523512" y="5727968"/>
            <a:ext cx="2329452" cy="1345664"/>
          </a:xfrm>
          <a:prstGeom prst="rect">
            <a:avLst/>
          </a:prstGeom>
          <a:noFill/>
          <a:ln>
            <a:noFill/>
          </a:ln>
        </p:spPr>
      </p:pic>
      <p:pic>
        <p:nvPicPr>
          <p:cNvPr descr="A white logo with a black background&#10;&#10;Description automatically generated" id="86" name="Google Shape;86;p69"/>
          <p:cNvPicPr preferRelativeResize="0"/>
          <p:nvPr/>
        </p:nvPicPr>
        <p:blipFill rotWithShape="1">
          <a:blip r:embed="rId5">
            <a:alphaModFix/>
          </a:blip>
          <a:srcRect b="0" l="0" r="0" t="0"/>
          <a:stretch/>
        </p:blipFill>
        <p:spPr>
          <a:xfrm>
            <a:off x="94313" y="6033516"/>
            <a:ext cx="858398" cy="74381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Review &amp; warm up">
  <p:cSld name="3_Review &amp; warm up">
    <p:spTree>
      <p:nvGrpSpPr>
        <p:cNvPr id="87" name="Shape 87"/>
        <p:cNvGrpSpPr/>
        <p:nvPr/>
      </p:nvGrpSpPr>
      <p:grpSpPr>
        <a:xfrm>
          <a:off x="0" y="0"/>
          <a:ext cx="0" cy="0"/>
          <a:chOff x="0" y="0"/>
          <a:chExt cx="0" cy="0"/>
        </a:xfrm>
      </p:grpSpPr>
      <p:sp>
        <p:nvSpPr>
          <p:cNvPr id="88" name="Google Shape;88;p70"/>
          <p:cNvSpPr/>
          <p:nvPr/>
        </p:nvSpPr>
        <p:spPr>
          <a:xfrm>
            <a:off x="0" y="5943600"/>
            <a:ext cx="12192000" cy="914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89" name="Google Shape;89;p70"/>
          <p:cNvSpPr txBox="1"/>
          <p:nvPr>
            <p:ph idx="11" type="ftr"/>
          </p:nvPr>
        </p:nvSpPr>
        <p:spPr>
          <a:xfrm>
            <a:off x="9357360" y="6125556"/>
            <a:ext cx="1285240" cy="60515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accen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70"/>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3600">
                <a:solidFill>
                  <a:schemeClr val="accent2"/>
                </a:solidFill>
                <a:latin typeface="Rubik"/>
                <a:ea typeface="Rubik"/>
                <a:cs typeface="Rubik"/>
                <a:sym typeface="Rubik"/>
              </a:defRPr>
            </a:lvl1pPr>
            <a:lvl2pPr indent="0" lvl="1" marL="0" algn="r">
              <a:spcBef>
                <a:spcPts val="0"/>
              </a:spcBef>
              <a:buNone/>
              <a:defRPr b="1" sz="3600">
                <a:solidFill>
                  <a:schemeClr val="accent2"/>
                </a:solidFill>
                <a:latin typeface="Rubik"/>
                <a:ea typeface="Rubik"/>
                <a:cs typeface="Rubik"/>
                <a:sym typeface="Rubik"/>
              </a:defRPr>
            </a:lvl2pPr>
            <a:lvl3pPr indent="0" lvl="2" marL="0" algn="r">
              <a:spcBef>
                <a:spcPts val="0"/>
              </a:spcBef>
              <a:buNone/>
              <a:defRPr b="1" sz="3600">
                <a:solidFill>
                  <a:schemeClr val="accent2"/>
                </a:solidFill>
                <a:latin typeface="Rubik"/>
                <a:ea typeface="Rubik"/>
                <a:cs typeface="Rubik"/>
                <a:sym typeface="Rubik"/>
              </a:defRPr>
            </a:lvl3pPr>
            <a:lvl4pPr indent="0" lvl="3" marL="0" algn="r">
              <a:spcBef>
                <a:spcPts val="0"/>
              </a:spcBef>
              <a:buNone/>
              <a:defRPr b="1" sz="3600">
                <a:solidFill>
                  <a:schemeClr val="accent2"/>
                </a:solidFill>
                <a:latin typeface="Rubik"/>
                <a:ea typeface="Rubik"/>
                <a:cs typeface="Rubik"/>
                <a:sym typeface="Rubik"/>
              </a:defRPr>
            </a:lvl4pPr>
            <a:lvl5pPr indent="0" lvl="4" marL="0" algn="r">
              <a:spcBef>
                <a:spcPts val="0"/>
              </a:spcBef>
              <a:buNone/>
              <a:defRPr b="1" sz="3600">
                <a:solidFill>
                  <a:schemeClr val="accent2"/>
                </a:solidFill>
                <a:latin typeface="Rubik"/>
                <a:ea typeface="Rubik"/>
                <a:cs typeface="Rubik"/>
                <a:sym typeface="Rubik"/>
              </a:defRPr>
            </a:lvl5pPr>
            <a:lvl6pPr indent="0" lvl="5" marL="0" algn="r">
              <a:spcBef>
                <a:spcPts val="0"/>
              </a:spcBef>
              <a:buNone/>
              <a:defRPr b="1" sz="3600">
                <a:solidFill>
                  <a:schemeClr val="accent2"/>
                </a:solidFill>
                <a:latin typeface="Rubik"/>
                <a:ea typeface="Rubik"/>
                <a:cs typeface="Rubik"/>
                <a:sym typeface="Rubik"/>
              </a:defRPr>
            </a:lvl6pPr>
            <a:lvl7pPr indent="0" lvl="6" marL="0" algn="r">
              <a:spcBef>
                <a:spcPts val="0"/>
              </a:spcBef>
              <a:buNone/>
              <a:defRPr b="1" sz="3600">
                <a:solidFill>
                  <a:schemeClr val="accent2"/>
                </a:solidFill>
                <a:latin typeface="Rubik"/>
                <a:ea typeface="Rubik"/>
                <a:cs typeface="Rubik"/>
                <a:sym typeface="Rubik"/>
              </a:defRPr>
            </a:lvl7pPr>
            <a:lvl8pPr indent="0" lvl="7" marL="0" algn="r">
              <a:spcBef>
                <a:spcPts val="0"/>
              </a:spcBef>
              <a:buNone/>
              <a:defRPr b="1" sz="3600">
                <a:solidFill>
                  <a:schemeClr val="accent2"/>
                </a:solidFill>
                <a:latin typeface="Rubik"/>
                <a:ea typeface="Rubik"/>
                <a:cs typeface="Rubik"/>
                <a:sym typeface="Rubik"/>
              </a:defRPr>
            </a:lvl8pPr>
            <a:lvl9pPr indent="0" lvl="8" marL="0" algn="r">
              <a:spcBef>
                <a:spcPts val="0"/>
              </a:spcBef>
              <a:buNone/>
              <a:defRPr b="1" sz="3600">
                <a:solidFill>
                  <a:schemeClr val="accent2"/>
                </a:solidFill>
                <a:latin typeface="Rubik"/>
                <a:ea typeface="Rubik"/>
                <a:cs typeface="Rubik"/>
                <a:sym typeface="Rubik"/>
              </a:defRPr>
            </a:lvl9pPr>
          </a:lstStyle>
          <a:p>
            <a:pPr indent="0" lvl="0" marL="0" rtl="0" algn="r">
              <a:spcBef>
                <a:spcPts val="0"/>
              </a:spcBef>
              <a:spcAft>
                <a:spcPts val="0"/>
              </a:spcAft>
              <a:buNone/>
            </a:pPr>
            <a:fld id="{00000000-1234-1234-1234-123412341234}" type="slidenum">
              <a:rPr lang="en-US"/>
              <a:t>‹#›</a:t>
            </a:fld>
            <a:endParaRPr/>
          </a:p>
        </p:txBody>
      </p:sp>
      <p:sp>
        <p:nvSpPr>
          <p:cNvPr id="91" name="Google Shape;91;p70"/>
          <p:cNvSpPr/>
          <p:nvPr/>
        </p:nvSpPr>
        <p:spPr>
          <a:xfrm>
            <a:off x="10754359" y="6062091"/>
            <a:ext cx="45719" cy="73208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pic>
        <p:nvPicPr>
          <p:cNvPr id="92" name="Google Shape;92;p70"/>
          <p:cNvPicPr preferRelativeResize="0"/>
          <p:nvPr/>
        </p:nvPicPr>
        <p:blipFill rotWithShape="1">
          <a:blip r:embed="rId2">
            <a:alphaModFix/>
          </a:blip>
          <a:srcRect b="0" l="37551" r="0" t="0"/>
          <a:stretch/>
        </p:blipFill>
        <p:spPr>
          <a:xfrm flipH="1" rot="10800000">
            <a:off x="6269601" y="333642"/>
            <a:ext cx="2026674" cy="984481"/>
          </a:xfrm>
          <a:prstGeom prst="rect">
            <a:avLst/>
          </a:prstGeom>
          <a:noFill/>
          <a:ln>
            <a:noFill/>
          </a:ln>
        </p:spPr>
      </p:pic>
      <p:sp>
        <p:nvSpPr>
          <p:cNvPr id="93" name="Google Shape;93;p70"/>
          <p:cNvSpPr/>
          <p:nvPr/>
        </p:nvSpPr>
        <p:spPr>
          <a:xfrm>
            <a:off x="0" y="333642"/>
            <a:ext cx="7029450" cy="984481"/>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94" name="Google Shape;94;p70"/>
          <p:cNvSpPr txBox="1"/>
          <p:nvPr>
            <p:ph idx="1" type="body"/>
          </p:nvPr>
        </p:nvSpPr>
        <p:spPr>
          <a:xfrm>
            <a:off x="614998" y="578849"/>
            <a:ext cx="8742362" cy="50006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1"/>
              </a:buClr>
              <a:buSzPts val="4000"/>
              <a:buNone/>
              <a:defRPr b="1" sz="4000">
                <a:solidFill>
                  <a:schemeClr val="accent1"/>
                </a:solidFill>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70"/>
          <p:cNvSpPr txBox="1"/>
          <p:nvPr>
            <p:ph idx="2" type="body"/>
          </p:nvPr>
        </p:nvSpPr>
        <p:spPr>
          <a:xfrm>
            <a:off x="1210469" y="3639872"/>
            <a:ext cx="2913855" cy="34344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000"/>
              <a:buFont typeface="Arial"/>
              <a:buNone/>
              <a:defRPr b="0" sz="2000">
                <a:latin typeface="Rubik Light"/>
                <a:ea typeface="Rubik Light"/>
                <a:cs typeface="Rubik Light"/>
                <a:sym typeface="Rubik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6" name="Google Shape;96;p70"/>
          <p:cNvSpPr/>
          <p:nvPr>
            <p:ph idx="3" type="pic"/>
          </p:nvPr>
        </p:nvSpPr>
        <p:spPr>
          <a:xfrm>
            <a:off x="4524375" y="1581150"/>
            <a:ext cx="7210425" cy="4122738"/>
          </a:xfrm>
          <a:prstGeom prst="rect">
            <a:avLst/>
          </a:prstGeom>
          <a:noFill/>
          <a:ln>
            <a:noFill/>
          </a:ln>
        </p:spPr>
      </p:sp>
      <p:pic>
        <p:nvPicPr>
          <p:cNvPr descr="A black background with white text&#10;&#10;Description automatically generated" id="97" name="Google Shape;97;p70"/>
          <p:cNvPicPr preferRelativeResize="0"/>
          <p:nvPr/>
        </p:nvPicPr>
        <p:blipFill rotWithShape="1">
          <a:blip r:embed="rId3">
            <a:alphaModFix/>
          </a:blip>
          <a:srcRect b="0" l="0" r="0" t="0"/>
          <a:stretch/>
        </p:blipFill>
        <p:spPr>
          <a:xfrm>
            <a:off x="523512" y="5727968"/>
            <a:ext cx="2329452" cy="1345664"/>
          </a:xfrm>
          <a:prstGeom prst="rect">
            <a:avLst/>
          </a:prstGeom>
          <a:noFill/>
          <a:ln>
            <a:noFill/>
          </a:ln>
        </p:spPr>
      </p:pic>
      <p:pic>
        <p:nvPicPr>
          <p:cNvPr descr="A white logo with a black background&#10;&#10;Description automatically generated" id="98" name="Google Shape;98;p70"/>
          <p:cNvPicPr preferRelativeResize="0"/>
          <p:nvPr/>
        </p:nvPicPr>
        <p:blipFill rotWithShape="1">
          <a:blip r:embed="rId4">
            <a:alphaModFix/>
          </a:blip>
          <a:srcRect b="0" l="0" r="0" t="0"/>
          <a:stretch/>
        </p:blipFill>
        <p:spPr>
          <a:xfrm>
            <a:off x="94313" y="6033516"/>
            <a:ext cx="858398" cy="743811"/>
          </a:xfrm>
          <a:prstGeom prst="rect">
            <a:avLst/>
          </a:prstGeom>
          <a:noFill/>
          <a:ln>
            <a:noFill/>
          </a:ln>
        </p:spPr>
      </p:pic>
      <p:sp>
        <p:nvSpPr>
          <p:cNvPr id="99" name="Google Shape;99;p70"/>
          <p:cNvSpPr/>
          <p:nvPr>
            <p:ph idx="4" type="body"/>
          </p:nvPr>
        </p:nvSpPr>
        <p:spPr>
          <a:xfrm>
            <a:off x="742837" y="3639872"/>
            <a:ext cx="352425" cy="352425"/>
          </a:xfrm>
          <a:prstGeom prst="roundRect">
            <a:avLst>
              <a:gd fmla="val 50000" name="adj"/>
            </a:avLst>
          </a:prstGeom>
          <a:solidFill>
            <a:schemeClr val="accent2"/>
          </a:solidFill>
          <a:ln>
            <a:noFill/>
          </a:ln>
        </p:spPr>
        <p:txBody>
          <a:bodyPr anchorCtr="0" anchor="ctr" bIns="45700" lIns="91425" spcFirstLastPara="1" rIns="91425" wrap="square" tIns="45700">
            <a:normAutofit/>
          </a:bodyPr>
          <a:lstStyle>
            <a:lvl1pPr indent="-228600" lvl="0" marL="457200" algn="ctr">
              <a:lnSpc>
                <a:spcPct val="100000"/>
              </a:lnSpc>
              <a:spcBef>
                <a:spcPts val="1000"/>
              </a:spcBef>
              <a:spcAft>
                <a:spcPts val="0"/>
              </a:spcAft>
              <a:buClr>
                <a:schemeClr val="dk1"/>
              </a:buClr>
              <a:buSzPts val="2400"/>
              <a:buNone/>
              <a:defRPr b="1" sz="2400">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0" name="Google Shape;100;p70"/>
          <p:cNvSpPr txBox="1"/>
          <p:nvPr>
            <p:ph idx="5" type="body"/>
          </p:nvPr>
        </p:nvSpPr>
        <p:spPr>
          <a:xfrm>
            <a:off x="1210469" y="3218128"/>
            <a:ext cx="2913855" cy="34344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000"/>
              <a:buFont typeface="Arial"/>
              <a:buNone/>
              <a:defRPr b="0" sz="2000">
                <a:latin typeface="Rubik Light"/>
                <a:ea typeface="Rubik Light"/>
                <a:cs typeface="Rubik Light"/>
                <a:sym typeface="Rubik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p70"/>
          <p:cNvSpPr/>
          <p:nvPr>
            <p:ph idx="6" type="body"/>
          </p:nvPr>
        </p:nvSpPr>
        <p:spPr>
          <a:xfrm>
            <a:off x="742837" y="3218128"/>
            <a:ext cx="352425" cy="352425"/>
          </a:xfrm>
          <a:prstGeom prst="roundRect">
            <a:avLst>
              <a:gd fmla="val 50000" name="adj"/>
            </a:avLst>
          </a:prstGeom>
          <a:solidFill>
            <a:schemeClr val="accent2"/>
          </a:solidFill>
          <a:ln>
            <a:noFill/>
          </a:ln>
        </p:spPr>
        <p:txBody>
          <a:bodyPr anchorCtr="0" anchor="ctr" bIns="45700" lIns="91425" spcFirstLastPara="1" rIns="91425" wrap="square" tIns="45700">
            <a:normAutofit/>
          </a:bodyPr>
          <a:lstStyle>
            <a:lvl1pPr indent="-228600" lvl="0" marL="457200" algn="ctr">
              <a:lnSpc>
                <a:spcPct val="100000"/>
              </a:lnSpc>
              <a:spcBef>
                <a:spcPts val="1000"/>
              </a:spcBef>
              <a:spcAft>
                <a:spcPts val="0"/>
              </a:spcAft>
              <a:buClr>
                <a:schemeClr val="dk1"/>
              </a:buClr>
              <a:buSzPts val="2400"/>
              <a:buNone/>
              <a:defRPr b="1" sz="2400">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2" name="Google Shape;102;p70"/>
          <p:cNvSpPr txBox="1"/>
          <p:nvPr>
            <p:ph idx="7" type="body"/>
          </p:nvPr>
        </p:nvSpPr>
        <p:spPr>
          <a:xfrm>
            <a:off x="1210469" y="2794009"/>
            <a:ext cx="2913855" cy="34344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000"/>
              <a:buFont typeface="Arial"/>
              <a:buNone/>
              <a:defRPr b="0" sz="2000">
                <a:latin typeface="Rubik Light"/>
                <a:ea typeface="Rubik Light"/>
                <a:cs typeface="Rubik Light"/>
                <a:sym typeface="Rubik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70"/>
          <p:cNvSpPr/>
          <p:nvPr>
            <p:ph idx="8" type="body"/>
          </p:nvPr>
        </p:nvSpPr>
        <p:spPr>
          <a:xfrm>
            <a:off x="742837" y="2794009"/>
            <a:ext cx="352425" cy="352425"/>
          </a:xfrm>
          <a:prstGeom prst="roundRect">
            <a:avLst>
              <a:gd fmla="val 50000" name="adj"/>
            </a:avLst>
          </a:prstGeom>
          <a:solidFill>
            <a:schemeClr val="accent2"/>
          </a:solidFill>
          <a:ln>
            <a:noFill/>
          </a:ln>
        </p:spPr>
        <p:txBody>
          <a:bodyPr anchorCtr="0" anchor="ctr" bIns="45700" lIns="91425" spcFirstLastPara="1" rIns="91425" wrap="square" tIns="45700">
            <a:normAutofit/>
          </a:bodyPr>
          <a:lstStyle>
            <a:lvl1pPr indent="-228600" lvl="0" marL="457200" algn="ctr">
              <a:lnSpc>
                <a:spcPct val="100000"/>
              </a:lnSpc>
              <a:spcBef>
                <a:spcPts val="1000"/>
              </a:spcBef>
              <a:spcAft>
                <a:spcPts val="0"/>
              </a:spcAft>
              <a:buClr>
                <a:schemeClr val="dk1"/>
              </a:buClr>
              <a:buSzPts val="2400"/>
              <a:buNone/>
              <a:defRPr b="1" sz="2400">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4" name="Google Shape;104;p70"/>
          <p:cNvSpPr txBox="1"/>
          <p:nvPr>
            <p:ph idx="9" type="body"/>
          </p:nvPr>
        </p:nvSpPr>
        <p:spPr>
          <a:xfrm>
            <a:off x="1210469" y="2364095"/>
            <a:ext cx="2913855" cy="34344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000"/>
              <a:buFont typeface="Arial"/>
              <a:buNone/>
              <a:defRPr b="0" sz="2000">
                <a:latin typeface="Rubik Light"/>
                <a:ea typeface="Rubik Light"/>
                <a:cs typeface="Rubik Light"/>
                <a:sym typeface="Rubik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5" name="Google Shape;105;p70"/>
          <p:cNvSpPr/>
          <p:nvPr>
            <p:ph idx="13" type="body"/>
          </p:nvPr>
        </p:nvSpPr>
        <p:spPr>
          <a:xfrm>
            <a:off x="742837" y="2364095"/>
            <a:ext cx="352425" cy="352425"/>
          </a:xfrm>
          <a:prstGeom prst="roundRect">
            <a:avLst>
              <a:gd fmla="val 50000" name="adj"/>
            </a:avLst>
          </a:prstGeom>
          <a:solidFill>
            <a:schemeClr val="accent2"/>
          </a:solidFill>
          <a:ln>
            <a:noFill/>
          </a:ln>
        </p:spPr>
        <p:txBody>
          <a:bodyPr anchorCtr="0" anchor="ctr" bIns="45700" lIns="91425" spcFirstLastPara="1" rIns="91425" wrap="square" tIns="45700">
            <a:normAutofit/>
          </a:bodyPr>
          <a:lstStyle>
            <a:lvl1pPr indent="-228600" lvl="0" marL="457200" algn="ctr">
              <a:lnSpc>
                <a:spcPct val="100000"/>
              </a:lnSpc>
              <a:spcBef>
                <a:spcPts val="1000"/>
              </a:spcBef>
              <a:spcAft>
                <a:spcPts val="0"/>
              </a:spcAft>
              <a:buClr>
                <a:schemeClr val="dk1"/>
              </a:buClr>
              <a:buSzPts val="2400"/>
              <a:buNone/>
              <a:defRPr b="1" sz="2400">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OCABULARY REVIEW">
  <p:cSld name="VOCABULARY REVIEW">
    <p:spTree>
      <p:nvGrpSpPr>
        <p:cNvPr id="106" name="Shape 106"/>
        <p:cNvGrpSpPr/>
        <p:nvPr/>
      </p:nvGrpSpPr>
      <p:grpSpPr>
        <a:xfrm>
          <a:off x="0" y="0"/>
          <a:ext cx="0" cy="0"/>
          <a:chOff x="0" y="0"/>
          <a:chExt cx="0" cy="0"/>
        </a:xfrm>
      </p:grpSpPr>
      <p:pic>
        <p:nvPicPr>
          <p:cNvPr id="107" name="Google Shape;107;p71"/>
          <p:cNvPicPr preferRelativeResize="0"/>
          <p:nvPr/>
        </p:nvPicPr>
        <p:blipFill rotWithShape="1">
          <a:blip r:embed="rId2">
            <a:alphaModFix/>
          </a:blip>
          <a:srcRect b="0" l="0" r="0" t="0"/>
          <a:stretch/>
        </p:blipFill>
        <p:spPr>
          <a:xfrm rot="5400000">
            <a:off x="-2431691" y="1890915"/>
            <a:ext cx="5943599" cy="2161770"/>
          </a:xfrm>
          <a:prstGeom prst="rect">
            <a:avLst/>
          </a:prstGeom>
          <a:noFill/>
          <a:ln>
            <a:noFill/>
          </a:ln>
        </p:spPr>
      </p:pic>
      <p:sp>
        <p:nvSpPr>
          <p:cNvPr id="108" name="Google Shape;108;p71"/>
          <p:cNvSpPr/>
          <p:nvPr/>
        </p:nvSpPr>
        <p:spPr>
          <a:xfrm>
            <a:off x="0" y="5943600"/>
            <a:ext cx="12192000" cy="914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pic>
        <p:nvPicPr>
          <p:cNvPr id="109" name="Google Shape;109;p71"/>
          <p:cNvPicPr preferRelativeResize="0"/>
          <p:nvPr/>
        </p:nvPicPr>
        <p:blipFill rotWithShape="1">
          <a:blip r:embed="rId3">
            <a:alphaModFix/>
          </a:blip>
          <a:srcRect b="0" l="0" r="0" t="0"/>
          <a:stretch/>
        </p:blipFill>
        <p:spPr>
          <a:xfrm>
            <a:off x="274972" y="264507"/>
            <a:ext cx="710453" cy="710453"/>
          </a:xfrm>
          <a:prstGeom prst="rect">
            <a:avLst/>
          </a:prstGeom>
          <a:noFill/>
          <a:ln>
            <a:noFill/>
          </a:ln>
        </p:spPr>
      </p:pic>
      <p:sp>
        <p:nvSpPr>
          <p:cNvPr id="110" name="Google Shape;110;p71"/>
          <p:cNvSpPr txBox="1"/>
          <p:nvPr>
            <p:ph idx="1" type="body"/>
          </p:nvPr>
        </p:nvSpPr>
        <p:spPr>
          <a:xfrm>
            <a:off x="1620994" y="1326991"/>
            <a:ext cx="4182457" cy="476480"/>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Font typeface="Noto Sans Symbols"/>
              <a:buChar char="▪"/>
              <a:defRPr b="1" sz="2800">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71"/>
          <p:cNvSpPr txBox="1"/>
          <p:nvPr>
            <p:ph idx="11" type="ftr"/>
          </p:nvPr>
        </p:nvSpPr>
        <p:spPr>
          <a:xfrm>
            <a:off x="7560944" y="6125556"/>
            <a:ext cx="3081656" cy="60515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accen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71"/>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3600">
                <a:solidFill>
                  <a:schemeClr val="accent2"/>
                </a:solidFill>
                <a:latin typeface="Rubik"/>
                <a:ea typeface="Rubik"/>
                <a:cs typeface="Rubik"/>
                <a:sym typeface="Rubik"/>
              </a:defRPr>
            </a:lvl1pPr>
            <a:lvl2pPr indent="0" lvl="1" marL="0" algn="r">
              <a:spcBef>
                <a:spcPts val="0"/>
              </a:spcBef>
              <a:buNone/>
              <a:defRPr b="1" sz="3600">
                <a:solidFill>
                  <a:schemeClr val="accent2"/>
                </a:solidFill>
                <a:latin typeface="Rubik"/>
                <a:ea typeface="Rubik"/>
                <a:cs typeface="Rubik"/>
                <a:sym typeface="Rubik"/>
              </a:defRPr>
            </a:lvl2pPr>
            <a:lvl3pPr indent="0" lvl="2" marL="0" algn="r">
              <a:spcBef>
                <a:spcPts val="0"/>
              </a:spcBef>
              <a:buNone/>
              <a:defRPr b="1" sz="3600">
                <a:solidFill>
                  <a:schemeClr val="accent2"/>
                </a:solidFill>
                <a:latin typeface="Rubik"/>
                <a:ea typeface="Rubik"/>
                <a:cs typeface="Rubik"/>
                <a:sym typeface="Rubik"/>
              </a:defRPr>
            </a:lvl3pPr>
            <a:lvl4pPr indent="0" lvl="3" marL="0" algn="r">
              <a:spcBef>
                <a:spcPts val="0"/>
              </a:spcBef>
              <a:buNone/>
              <a:defRPr b="1" sz="3600">
                <a:solidFill>
                  <a:schemeClr val="accent2"/>
                </a:solidFill>
                <a:latin typeface="Rubik"/>
                <a:ea typeface="Rubik"/>
                <a:cs typeface="Rubik"/>
                <a:sym typeface="Rubik"/>
              </a:defRPr>
            </a:lvl4pPr>
            <a:lvl5pPr indent="0" lvl="4" marL="0" algn="r">
              <a:spcBef>
                <a:spcPts val="0"/>
              </a:spcBef>
              <a:buNone/>
              <a:defRPr b="1" sz="3600">
                <a:solidFill>
                  <a:schemeClr val="accent2"/>
                </a:solidFill>
                <a:latin typeface="Rubik"/>
                <a:ea typeface="Rubik"/>
                <a:cs typeface="Rubik"/>
                <a:sym typeface="Rubik"/>
              </a:defRPr>
            </a:lvl5pPr>
            <a:lvl6pPr indent="0" lvl="5" marL="0" algn="r">
              <a:spcBef>
                <a:spcPts val="0"/>
              </a:spcBef>
              <a:buNone/>
              <a:defRPr b="1" sz="3600">
                <a:solidFill>
                  <a:schemeClr val="accent2"/>
                </a:solidFill>
                <a:latin typeface="Rubik"/>
                <a:ea typeface="Rubik"/>
                <a:cs typeface="Rubik"/>
                <a:sym typeface="Rubik"/>
              </a:defRPr>
            </a:lvl6pPr>
            <a:lvl7pPr indent="0" lvl="6" marL="0" algn="r">
              <a:spcBef>
                <a:spcPts val="0"/>
              </a:spcBef>
              <a:buNone/>
              <a:defRPr b="1" sz="3600">
                <a:solidFill>
                  <a:schemeClr val="accent2"/>
                </a:solidFill>
                <a:latin typeface="Rubik"/>
                <a:ea typeface="Rubik"/>
                <a:cs typeface="Rubik"/>
                <a:sym typeface="Rubik"/>
              </a:defRPr>
            </a:lvl7pPr>
            <a:lvl8pPr indent="0" lvl="7" marL="0" algn="r">
              <a:spcBef>
                <a:spcPts val="0"/>
              </a:spcBef>
              <a:buNone/>
              <a:defRPr b="1" sz="3600">
                <a:solidFill>
                  <a:schemeClr val="accent2"/>
                </a:solidFill>
                <a:latin typeface="Rubik"/>
                <a:ea typeface="Rubik"/>
                <a:cs typeface="Rubik"/>
                <a:sym typeface="Rubik"/>
              </a:defRPr>
            </a:lvl8pPr>
            <a:lvl9pPr indent="0" lvl="8" marL="0" algn="r">
              <a:spcBef>
                <a:spcPts val="0"/>
              </a:spcBef>
              <a:buNone/>
              <a:defRPr b="1" sz="3600">
                <a:solidFill>
                  <a:schemeClr val="accent2"/>
                </a:solidFill>
                <a:latin typeface="Rubik"/>
                <a:ea typeface="Rubik"/>
                <a:cs typeface="Rubik"/>
                <a:sym typeface="Rubik"/>
              </a:defRPr>
            </a:lvl9pPr>
          </a:lstStyle>
          <a:p>
            <a:pPr indent="0" lvl="0" marL="0" rtl="0" algn="r">
              <a:spcBef>
                <a:spcPts val="0"/>
              </a:spcBef>
              <a:spcAft>
                <a:spcPts val="0"/>
              </a:spcAft>
              <a:buNone/>
            </a:pPr>
            <a:fld id="{00000000-1234-1234-1234-123412341234}" type="slidenum">
              <a:rPr lang="en-US"/>
              <a:t>‹#›</a:t>
            </a:fld>
            <a:endParaRPr/>
          </a:p>
        </p:txBody>
      </p:sp>
      <p:sp>
        <p:nvSpPr>
          <p:cNvPr id="113" name="Google Shape;113;p71"/>
          <p:cNvSpPr/>
          <p:nvPr/>
        </p:nvSpPr>
        <p:spPr>
          <a:xfrm>
            <a:off x="10754359" y="6062091"/>
            <a:ext cx="45719" cy="73208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114" name="Google Shape;114;p71"/>
          <p:cNvSpPr txBox="1"/>
          <p:nvPr>
            <p:ph idx="2" type="body"/>
          </p:nvPr>
        </p:nvSpPr>
        <p:spPr>
          <a:xfrm>
            <a:off x="1094122" y="262314"/>
            <a:ext cx="9082388" cy="71045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1"/>
              </a:buClr>
              <a:buSzPts val="4000"/>
              <a:buNone/>
              <a:defRPr b="1" sz="4000">
                <a:solidFill>
                  <a:schemeClr val="accent1"/>
                </a:solidFill>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5" name="Google Shape;115;p71"/>
          <p:cNvSpPr txBox="1"/>
          <p:nvPr>
            <p:ph idx="3" type="body"/>
          </p:nvPr>
        </p:nvSpPr>
        <p:spPr>
          <a:xfrm>
            <a:off x="1620995" y="1885269"/>
            <a:ext cx="4647726" cy="71045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5"/>
              </a:buClr>
              <a:buSzPts val="1600"/>
              <a:buNone/>
              <a:defRPr b="0" sz="1600">
                <a:solidFill>
                  <a:schemeClr val="accent5"/>
                </a:solidFill>
                <a:latin typeface="Rubik Light"/>
                <a:ea typeface="Rubik Light"/>
                <a:cs typeface="Rubik Light"/>
                <a:sym typeface="Rubik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6" name="Google Shape;116;p71"/>
          <p:cNvSpPr txBox="1"/>
          <p:nvPr>
            <p:ph idx="4" type="body"/>
          </p:nvPr>
        </p:nvSpPr>
        <p:spPr>
          <a:xfrm>
            <a:off x="1620994" y="2950064"/>
            <a:ext cx="4182457" cy="476480"/>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Font typeface="Noto Sans Symbols"/>
              <a:buChar char="▪"/>
              <a:defRPr b="1" sz="2800">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71"/>
          <p:cNvSpPr txBox="1"/>
          <p:nvPr>
            <p:ph idx="5" type="body"/>
          </p:nvPr>
        </p:nvSpPr>
        <p:spPr>
          <a:xfrm>
            <a:off x="1620995" y="3508342"/>
            <a:ext cx="4647726" cy="71045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5"/>
              </a:buClr>
              <a:buSzPts val="1600"/>
              <a:buNone/>
              <a:defRPr b="0" sz="1600">
                <a:solidFill>
                  <a:schemeClr val="accent5"/>
                </a:solidFill>
                <a:latin typeface="Rubik Light"/>
                <a:ea typeface="Rubik Light"/>
                <a:cs typeface="Rubik Light"/>
                <a:sym typeface="Rubik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8" name="Google Shape;118;p71"/>
          <p:cNvSpPr txBox="1"/>
          <p:nvPr>
            <p:ph idx="6" type="body"/>
          </p:nvPr>
        </p:nvSpPr>
        <p:spPr>
          <a:xfrm>
            <a:off x="1620994" y="4573137"/>
            <a:ext cx="4182457" cy="476480"/>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Font typeface="Noto Sans Symbols"/>
              <a:buChar char="▪"/>
              <a:defRPr b="1" sz="2800">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71"/>
          <p:cNvSpPr txBox="1"/>
          <p:nvPr>
            <p:ph idx="7" type="body"/>
          </p:nvPr>
        </p:nvSpPr>
        <p:spPr>
          <a:xfrm>
            <a:off x="1620995" y="5131415"/>
            <a:ext cx="4647726" cy="71045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5"/>
              </a:buClr>
              <a:buSzPts val="1600"/>
              <a:buNone/>
              <a:defRPr b="0" sz="1600">
                <a:solidFill>
                  <a:schemeClr val="accent5"/>
                </a:solidFill>
                <a:latin typeface="Rubik Light"/>
                <a:ea typeface="Rubik Light"/>
                <a:cs typeface="Rubik Light"/>
                <a:sym typeface="Rubik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0" name="Google Shape;120;p71"/>
          <p:cNvSpPr txBox="1"/>
          <p:nvPr>
            <p:ph idx="8" type="body"/>
          </p:nvPr>
        </p:nvSpPr>
        <p:spPr>
          <a:xfrm>
            <a:off x="7330913" y="1326991"/>
            <a:ext cx="4182457" cy="476480"/>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Font typeface="Noto Sans Symbols"/>
              <a:buChar char="▪"/>
              <a:defRPr b="1" sz="2800">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1" name="Google Shape;121;p71"/>
          <p:cNvSpPr txBox="1"/>
          <p:nvPr>
            <p:ph idx="9" type="body"/>
          </p:nvPr>
        </p:nvSpPr>
        <p:spPr>
          <a:xfrm>
            <a:off x="7330914" y="1885269"/>
            <a:ext cx="4647726" cy="71045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5"/>
              </a:buClr>
              <a:buSzPts val="1600"/>
              <a:buNone/>
              <a:defRPr b="0" sz="1600">
                <a:solidFill>
                  <a:schemeClr val="accent5"/>
                </a:solidFill>
                <a:latin typeface="Rubik Light"/>
                <a:ea typeface="Rubik Light"/>
                <a:cs typeface="Rubik Light"/>
                <a:sym typeface="Rubik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2" name="Google Shape;122;p71"/>
          <p:cNvSpPr txBox="1"/>
          <p:nvPr>
            <p:ph idx="13" type="body"/>
          </p:nvPr>
        </p:nvSpPr>
        <p:spPr>
          <a:xfrm>
            <a:off x="7330913" y="2950064"/>
            <a:ext cx="4182457" cy="476480"/>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Font typeface="Noto Sans Symbols"/>
              <a:buChar char="▪"/>
              <a:defRPr b="1" sz="2800">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3" name="Google Shape;123;p71"/>
          <p:cNvSpPr txBox="1"/>
          <p:nvPr>
            <p:ph idx="14" type="body"/>
          </p:nvPr>
        </p:nvSpPr>
        <p:spPr>
          <a:xfrm>
            <a:off x="7330914" y="3508342"/>
            <a:ext cx="4647726" cy="71045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5"/>
              </a:buClr>
              <a:buSzPts val="1600"/>
              <a:buNone/>
              <a:defRPr b="0" sz="1600">
                <a:solidFill>
                  <a:schemeClr val="accent5"/>
                </a:solidFill>
                <a:latin typeface="Rubik Light"/>
                <a:ea typeface="Rubik Light"/>
                <a:cs typeface="Rubik Light"/>
                <a:sym typeface="Rubik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4" name="Google Shape;124;p71"/>
          <p:cNvSpPr txBox="1"/>
          <p:nvPr>
            <p:ph idx="15" type="body"/>
          </p:nvPr>
        </p:nvSpPr>
        <p:spPr>
          <a:xfrm>
            <a:off x="7330913" y="4573137"/>
            <a:ext cx="4182457" cy="476480"/>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Font typeface="Noto Sans Symbols"/>
              <a:buChar char="▪"/>
              <a:defRPr b="1" sz="2800">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5" name="Google Shape;125;p71"/>
          <p:cNvSpPr txBox="1"/>
          <p:nvPr>
            <p:ph idx="16" type="body"/>
          </p:nvPr>
        </p:nvSpPr>
        <p:spPr>
          <a:xfrm>
            <a:off x="7330914" y="5131415"/>
            <a:ext cx="4647726" cy="71045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5"/>
              </a:buClr>
              <a:buSzPts val="1600"/>
              <a:buNone/>
              <a:defRPr b="0" sz="1600">
                <a:solidFill>
                  <a:schemeClr val="accent5"/>
                </a:solidFill>
                <a:latin typeface="Rubik Light"/>
                <a:ea typeface="Rubik Light"/>
                <a:cs typeface="Rubik Light"/>
                <a:sym typeface="Rubik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black background with white text&#10;&#10;Description automatically generated" id="126" name="Google Shape;126;p71"/>
          <p:cNvPicPr preferRelativeResize="0"/>
          <p:nvPr/>
        </p:nvPicPr>
        <p:blipFill rotWithShape="1">
          <a:blip r:embed="rId4">
            <a:alphaModFix/>
          </a:blip>
          <a:srcRect b="0" l="0" r="0" t="0"/>
          <a:stretch/>
        </p:blipFill>
        <p:spPr>
          <a:xfrm>
            <a:off x="523512" y="5727968"/>
            <a:ext cx="2329452" cy="1345664"/>
          </a:xfrm>
          <a:prstGeom prst="rect">
            <a:avLst/>
          </a:prstGeom>
          <a:noFill/>
          <a:ln>
            <a:noFill/>
          </a:ln>
        </p:spPr>
      </p:pic>
      <p:pic>
        <p:nvPicPr>
          <p:cNvPr descr="A white logo with a black background&#10;&#10;Description automatically generated" id="127" name="Google Shape;127;p71"/>
          <p:cNvPicPr preferRelativeResize="0"/>
          <p:nvPr/>
        </p:nvPicPr>
        <p:blipFill rotWithShape="1">
          <a:blip r:embed="rId5">
            <a:alphaModFix/>
          </a:blip>
          <a:srcRect b="0" l="0" r="0" t="0"/>
          <a:stretch/>
        </p:blipFill>
        <p:spPr>
          <a:xfrm>
            <a:off x="94313" y="6033516"/>
            <a:ext cx="858398" cy="74381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Review &amp; warm up">
  <p:cSld name="1_Review &amp; warm up">
    <p:spTree>
      <p:nvGrpSpPr>
        <p:cNvPr id="128" name="Shape 128"/>
        <p:cNvGrpSpPr/>
        <p:nvPr/>
      </p:nvGrpSpPr>
      <p:grpSpPr>
        <a:xfrm>
          <a:off x="0" y="0"/>
          <a:ext cx="0" cy="0"/>
          <a:chOff x="0" y="0"/>
          <a:chExt cx="0" cy="0"/>
        </a:xfrm>
      </p:grpSpPr>
      <p:pic>
        <p:nvPicPr>
          <p:cNvPr id="129" name="Google Shape;129;p72"/>
          <p:cNvPicPr preferRelativeResize="0"/>
          <p:nvPr/>
        </p:nvPicPr>
        <p:blipFill rotWithShape="1">
          <a:blip r:embed="rId2">
            <a:alphaModFix/>
          </a:blip>
          <a:srcRect b="0" l="0" r="0" t="0"/>
          <a:stretch/>
        </p:blipFill>
        <p:spPr>
          <a:xfrm rot="10800000">
            <a:off x="3059269" y="-111160"/>
            <a:ext cx="5209304" cy="1894697"/>
          </a:xfrm>
          <a:prstGeom prst="rect">
            <a:avLst/>
          </a:prstGeom>
          <a:noFill/>
          <a:ln>
            <a:noFill/>
          </a:ln>
        </p:spPr>
      </p:pic>
      <p:pic>
        <p:nvPicPr>
          <p:cNvPr id="130" name="Google Shape;130;p72"/>
          <p:cNvPicPr preferRelativeResize="0"/>
          <p:nvPr/>
        </p:nvPicPr>
        <p:blipFill rotWithShape="1">
          <a:blip r:embed="rId2">
            <a:alphaModFix/>
          </a:blip>
          <a:srcRect b="0" l="0" r="0" t="0"/>
          <a:stretch/>
        </p:blipFill>
        <p:spPr>
          <a:xfrm rot="10800000">
            <a:off x="8268573" y="-103051"/>
            <a:ext cx="5209304" cy="1894697"/>
          </a:xfrm>
          <a:prstGeom prst="rect">
            <a:avLst/>
          </a:prstGeom>
          <a:noFill/>
          <a:ln>
            <a:noFill/>
          </a:ln>
        </p:spPr>
      </p:pic>
      <p:sp>
        <p:nvSpPr>
          <p:cNvPr id="131" name="Google Shape;131;p72"/>
          <p:cNvSpPr/>
          <p:nvPr/>
        </p:nvSpPr>
        <p:spPr>
          <a:xfrm>
            <a:off x="0" y="5943600"/>
            <a:ext cx="12192000" cy="914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132" name="Google Shape;132;p72"/>
          <p:cNvSpPr txBox="1"/>
          <p:nvPr>
            <p:ph idx="1" type="body"/>
          </p:nvPr>
        </p:nvSpPr>
        <p:spPr>
          <a:xfrm>
            <a:off x="3059269" y="345265"/>
            <a:ext cx="4182457" cy="476480"/>
          </a:xfrm>
          <a:prstGeom prst="rect">
            <a:avLst/>
          </a:prstGeom>
          <a:solidFill>
            <a:schemeClr val="accent2"/>
          </a:solid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Font typeface="Noto Sans Symbols"/>
              <a:buNone/>
              <a:defRPr b="1" sz="2800">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3" name="Google Shape;133;p72"/>
          <p:cNvSpPr txBox="1"/>
          <p:nvPr>
            <p:ph idx="11" type="ftr"/>
          </p:nvPr>
        </p:nvSpPr>
        <p:spPr>
          <a:xfrm>
            <a:off x="9357360" y="6125556"/>
            <a:ext cx="1285240" cy="60515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accen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72"/>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3600">
                <a:solidFill>
                  <a:schemeClr val="accent2"/>
                </a:solidFill>
                <a:latin typeface="Rubik"/>
                <a:ea typeface="Rubik"/>
                <a:cs typeface="Rubik"/>
                <a:sym typeface="Rubik"/>
              </a:defRPr>
            </a:lvl1pPr>
            <a:lvl2pPr indent="0" lvl="1" marL="0" algn="r">
              <a:spcBef>
                <a:spcPts val="0"/>
              </a:spcBef>
              <a:buNone/>
              <a:defRPr b="1" sz="3600">
                <a:solidFill>
                  <a:schemeClr val="accent2"/>
                </a:solidFill>
                <a:latin typeface="Rubik"/>
                <a:ea typeface="Rubik"/>
                <a:cs typeface="Rubik"/>
                <a:sym typeface="Rubik"/>
              </a:defRPr>
            </a:lvl2pPr>
            <a:lvl3pPr indent="0" lvl="2" marL="0" algn="r">
              <a:spcBef>
                <a:spcPts val="0"/>
              </a:spcBef>
              <a:buNone/>
              <a:defRPr b="1" sz="3600">
                <a:solidFill>
                  <a:schemeClr val="accent2"/>
                </a:solidFill>
                <a:latin typeface="Rubik"/>
                <a:ea typeface="Rubik"/>
                <a:cs typeface="Rubik"/>
                <a:sym typeface="Rubik"/>
              </a:defRPr>
            </a:lvl3pPr>
            <a:lvl4pPr indent="0" lvl="3" marL="0" algn="r">
              <a:spcBef>
                <a:spcPts val="0"/>
              </a:spcBef>
              <a:buNone/>
              <a:defRPr b="1" sz="3600">
                <a:solidFill>
                  <a:schemeClr val="accent2"/>
                </a:solidFill>
                <a:latin typeface="Rubik"/>
                <a:ea typeface="Rubik"/>
                <a:cs typeface="Rubik"/>
                <a:sym typeface="Rubik"/>
              </a:defRPr>
            </a:lvl4pPr>
            <a:lvl5pPr indent="0" lvl="4" marL="0" algn="r">
              <a:spcBef>
                <a:spcPts val="0"/>
              </a:spcBef>
              <a:buNone/>
              <a:defRPr b="1" sz="3600">
                <a:solidFill>
                  <a:schemeClr val="accent2"/>
                </a:solidFill>
                <a:latin typeface="Rubik"/>
                <a:ea typeface="Rubik"/>
                <a:cs typeface="Rubik"/>
                <a:sym typeface="Rubik"/>
              </a:defRPr>
            </a:lvl5pPr>
            <a:lvl6pPr indent="0" lvl="5" marL="0" algn="r">
              <a:spcBef>
                <a:spcPts val="0"/>
              </a:spcBef>
              <a:buNone/>
              <a:defRPr b="1" sz="3600">
                <a:solidFill>
                  <a:schemeClr val="accent2"/>
                </a:solidFill>
                <a:latin typeface="Rubik"/>
                <a:ea typeface="Rubik"/>
                <a:cs typeface="Rubik"/>
                <a:sym typeface="Rubik"/>
              </a:defRPr>
            </a:lvl6pPr>
            <a:lvl7pPr indent="0" lvl="6" marL="0" algn="r">
              <a:spcBef>
                <a:spcPts val="0"/>
              </a:spcBef>
              <a:buNone/>
              <a:defRPr b="1" sz="3600">
                <a:solidFill>
                  <a:schemeClr val="accent2"/>
                </a:solidFill>
                <a:latin typeface="Rubik"/>
                <a:ea typeface="Rubik"/>
                <a:cs typeface="Rubik"/>
                <a:sym typeface="Rubik"/>
              </a:defRPr>
            </a:lvl7pPr>
            <a:lvl8pPr indent="0" lvl="7" marL="0" algn="r">
              <a:spcBef>
                <a:spcPts val="0"/>
              </a:spcBef>
              <a:buNone/>
              <a:defRPr b="1" sz="3600">
                <a:solidFill>
                  <a:schemeClr val="accent2"/>
                </a:solidFill>
                <a:latin typeface="Rubik"/>
                <a:ea typeface="Rubik"/>
                <a:cs typeface="Rubik"/>
                <a:sym typeface="Rubik"/>
              </a:defRPr>
            </a:lvl8pPr>
            <a:lvl9pPr indent="0" lvl="8" marL="0" algn="r">
              <a:spcBef>
                <a:spcPts val="0"/>
              </a:spcBef>
              <a:buNone/>
              <a:defRPr b="1" sz="3600">
                <a:solidFill>
                  <a:schemeClr val="accent2"/>
                </a:solidFill>
                <a:latin typeface="Rubik"/>
                <a:ea typeface="Rubik"/>
                <a:cs typeface="Rubik"/>
                <a:sym typeface="Rubik"/>
              </a:defRPr>
            </a:lvl9pPr>
          </a:lstStyle>
          <a:p>
            <a:pPr indent="0" lvl="0" marL="0" rtl="0" algn="r">
              <a:spcBef>
                <a:spcPts val="0"/>
              </a:spcBef>
              <a:spcAft>
                <a:spcPts val="0"/>
              </a:spcAft>
              <a:buNone/>
            </a:pPr>
            <a:fld id="{00000000-1234-1234-1234-123412341234}" type="slidenum">
              <a:rPr lang="en-US"/>
              <a:t>‹#›</a:t>
            </a:fld>
            <a:endParaRPr/>
          </a:p>
        </p:txBody>
      </p:sp>
      <p:sp>
        <p:nvSpPr>
          <p:cNvPr id="135" name="Google Shape;135;p72"/>
          <p:cNvSpPr/>
          <p:nvPr/>
        </p:nvSpPr>
        <p:spPr>
          <a:xfrm>
            <a:off x="10754359" y="6062091"/>
            <a:ext cx="45719" cy="73208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136" name="Google Shape;136;p72"/>
          <p:cNvSpPr txBox="1"/>
          <p:nvPr>
            <p:ph idx="2" type="body"/>
          </p:nvPr>
        </p:nvSpPr>
        <p:spPr>
          <a:xfrm>
            <a:off x="3059269" y="903543"/>
            <a:ext cx="5618005" cy="87999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1"/>
              </a:buClr>
              <a:buSzPts val="1600"/>
              <a:buNone/>
              <a:defRPr b="1" sz="1600">
                <a:solidFill>
                  <a:schemeClr val="accent1"/>
                </a:solidFill>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37" name="Google Shape;137;p72"/>
          <p:cNvPicPr preferRelativeResize="0"/>
          <p:nvPr/>
        </p:nvPicPr>
        <p:blipFill rotWithShape="1">
          <a:blip r:embed="rId3">
            <a:alphaModFix/>
          </a:blip>
          <a:srcRect b="0" l="37551" r="0" t="0"/>
          <a:stretch/>
        </p:blipFill>
        <p:spPr>
          <a:xfrm flipH="1" rot="10800000">
            <a:off x="0" y="345265"/>
            <a:ext cx="2590800" cy="1462661"/>
          </a:xfrm>
          <a:prstGeom prst="rect">
            <a:avLst/>
          </a:prstGeom>
          <a:noFill/>
          <a:ln>
            <a:noFill/>
          </a:ln>
        </p:spPr>
      </p:pic>
      <p:sp>
        <p:nvSpPr>
          <p:cNvPr id="138" name="Google Shape;138;p72"/>
          <p:cNvSpPr txBox="1"/>
          <p:nvPr>
            <p:ph idx="3" type="body"/>
          </p:nvPr>
        </p:nvSpPr>
        <p:spPr>
          <a:xfrm>
            <a:off x="181085" y="767760"/>
            <a:ext cx="2361865" cy="550685"/>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dk2"/>
              </a:buClr>
              <a:buSzPts val="2800"/>
              <a:buNone/>
              <a:defRPr b="1" sz="2800">
                <a:solidFill>
                  <a:schemeClr val="dk2"/>
                </a:solidFill>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9" name="Google Shape;139;p72"/>
          <p:cNvSpPr/>
          <p:nvPr>
            <p:ph idx="4" type="body"/>
          </p:nvPr>
        </p:nvSpPr>
        <p:spPr>
          <a:xfrm>
            <a:off x="2430127" y="2306463"/>
            <a:ext cx="400051" cy="365125"/>
          </a:xfrm>
          <a:prstGeom prst="roundRect">
            <a:avLst>
              <a:gd fmla="val 27328" name="adj"/>
            </a:avLst>
          </a:prstGeom>
          <a:solidFill>
            <a:schemeClr val="accent4"/>
          </a:solid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1"/>
              </a:buClr>
              <a:buSzPts val="2000"/>
              <a:buNone/>
              <a:defRPr b="1" sz="2000">
                <a:solidFill>
                  <a:schemeClr val="accent1"/>
                </a:solidFill>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0" name="Google Shape;140;p72"/>
          <p:cNvSpPr/>
          <p:nvPr>
            <p:ph idx="5" type="body"/>
          </p:nvPr>
        </p:nvSpPr>
        <p:spPr>
          <a:xfrm>
            <a:off x="2430127" y="3054417"/>
            <a:ext cx="400051" cy="365125"/>
          </a:xfrm>
          <a:prstGeom prst="roundRect">
            <a:avLst>
              <a:gd fmla="val 27328" name="adj"/>
            </a:avLst>
          </a:prstGeom>
          <a:solidFill>
            <a:schemeClr val="accent4"/>
          </a:solid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1"/>
              </a:buClr>
              <a:buSzPts val="2000"/>
              <a:buNone/>
              <a:defRPr b="1" sz="2000">
                <a:solidFill>
                  <a:schemeClr val="accent1"/>
                </a:solidFill>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1" name="Google Shape;141;p72"/>
          <p:cNvSpPr/>
          <p:nvPr>
            <p:ph idx="6" type="body"/>
          </p:nvPr>
        </p:nvSpPr>
        <p:spPr>
          <a:xfrm>
            <a:off x="2430127" y="4211913"/>
            <a:ext cx="400051" cy="365125"/>
          </a:xfrm>
          <a:prstGeom prst="roundRect">
            <a:avLst>
              <a:gd fmla="val 27328" name="adj"/>
            </a:avLst>
          </a:prstGeom>
          <a:solidFill>
            <a:schemeClr val="accent4"/>
          </a:solid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1"/>
              </a:buClr>
              <a:buSzPts val="2000"/>
              <a:buNone/>
              <a:defRPr b="1" sz="2000">
                <a:solidFill>
                  <a:schemeClr val="accent1"/>
                </a:solidFill>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2" name="Google Shape;142;p72"/>
          <p:cNvSpPr txBox="1"/>
          <p:nvPr>
            <p:ph idx="7" type="body"/>
          </p:nvPr>
        </p:nvSpPr>
        <p:spPr>
          <a:xfrm>
            <a:off x="3059113" y="2306638"/>
            <a:ext cx="8742362" cy="50006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sz="20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3" name="Google Shape;143;p72"/>
          <p:cNvSpPr txBox="1"/>
          <p:nvPr>
            <p:ph idx="8" type="body"/>
          </p:nvPr>
        </p:nvSpPr>
        <p:spPr>
          <a:xfrm>
            <a:off x="3059113" y="3054417"/>
            <a:ext cx="8742362" cy="98390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sz="20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4" name="Google Shape;144;p72"/>
          <p:cNvSpPr txBox="1"/>
          <p:nvPr>
            <p:ph idx="9" type="body"/>
          </p:nvPr>
        </p:nvSpPr>
        <p:spPr>
          <a:xfrm>
            <a:off x="3059113" y="4211913"/>
            <a:ext cx="8742362" cy="119297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sz="20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black background with white text&#10;&#10;Description automatically generated" id="145" name="Google Shape;145;p72"/>
          <p:cNvPicPr preferRelativeResize="0"/>
          <p:nvPr/>
        </p:nvPicPr>
        <p:blipFill rotWithShape="1">
          <a:blip r:embed="rId4">
            <a:alphaModFix/>
          </a:blip>
          <a:srcRect b="0" l="0" r="0" t="0"/>
          <a:stretch/>
        </p:blipFill>
        <p:spPr>
          <a:xfrm>
            <a:off x="523512" y="5727968"/>
            <a:ext cx="2329452" cy="1345664"/>
          </a:xfrm>
          <a:prstGeom prst="rect">
            <a:avLst/>
          </a:prstGeom>
          <a:noFill/>
          <a:ln>
            <a:noFill/>
          </a:ln>
        </p:spPr>
      </p:pic>
      <p:pic>
        <p:nvPicPr>
          <p:cNvPr descr="A white logo with a black background&#10;&#10;Description automatically generated" id="146" name="Google Shape;146;p72"/>
          <p:cNvPicPr preferRelativeResize="0"/>
          <p:nvPr/>
        </p:nvPicPr>
        <p:blipFill rotWithShape="1">
          <a:blip r:embed="rId5">
            <a:alphaModFix/>
          </a:blip>
          <a:srcRect b="0" l="0" r="0" t="0"/>
          <a:stretch/>
        </p:blipFill>
        <p:spPr>
          <a:xfrm>
            <a:off x="94313" y="6033516"/>
            <a:ext cx="858398" cy="74381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Rubik"/>
              <a:buNone/>
              <a:defRPr b="1" i="0" sz="4400" u="none" cap="none" strike="noStrike">
                <a:solidFill>
                  <a:schemeClr val="dk1"/>
                </a:solidFill>
                <a:latin typeface="Rubik"/>
                <a:ea typeface="Rubik"/>
                <a:cs typeface="Rubik"/>
                <a:sym typeface="Rubi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6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Rubik Light"/>
                <a:ea typeface="Rubik Light"/>
                <a:cs typeface="Rubik Light"/>
                <a:sym typeface="Rubik Ligh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ubik Light"/>
                <a:ea typeface="Rubik Light"/>
                <a:cs typeface="Rubik Light"/>
                <a:sym typeface="Rubik Ligh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ubik Light"/>
                <a:ea typeface="Rubik Light"/>
                <a:cs typeface="Rubik Light"/>
                <a:sym typeface="Rubik Ligh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ubik Light"/>
                <a:ea typeface="Rubik Light"/>
                <a:cs typeface="Rubik Light"/>
                <a:sym typeface="Rubik Ligh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ubik Light"/>
                <a:ea typeface="Rubik Light"/>
                <a:cs typeface="Rubik Light"/>
                <a:sym typeface="Rubik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ubik Light"/>
                <a:ea typeface="Rubik Light"/>
                <a:cs typeface="Rubik Light"/>
                <a:sym typeface="Rubik Ligh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ubik Light"/>
                <a:ea typeface="Rubik Light"/>
                <a:cs typeface="Rubik Light"/>
                <a:sym typeface="Rubik Ligh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ubik Light"/>
                <a:ea typeface="Rubik Light"/>
                <a:cs typeface="Rubik Light"/>
                <a:sym typeface="Rubik Ligh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ubik Light"/>
                <a:ea typeface="Rubik Light"/>
                <a:cs typeface="Rubik Light"/>
                <a:sym typeface="Rubik Light"/>
              </a:defRPr>
            </a:lvl9pPr>
          </a:lstStyle>
          <a:p/>
        </p:txBody>
      </p:sp>
      <p:sp>
        <p:nvSpPr>
          <p:cNvPr id="12" name="Google Shape;12;p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819A"/>
                </a:solidFill>
                <a:latin typeface="Rubik Light"/>
                <a:ea typeface="Rubik Light"/>
                <a:cs typeface="Rubik Light"/>
                <a:sym typeface="Rubik Light"/>
              </a:defRPr>
            </a:lvl1pPr>
            <a:lvl2pPr lvl="1" marR="0" rtl="0" algn="l">
              <a:spcBef>
                <a:spcPts val="0"/>
              </a:spcBef>
              <a:spcAft>
                <a:spcPts val="0"/>
              </a:spcAft>
              <a:buSzPts val="1400"/>
              <a:buNone/>
              <a:defRPr b="0" i="0" sz="1800" u="none" cap="none" strike="noStrike">
                <a:solidFill>
                  <a:schemeClr val="dk1"/>
                </a:solidFill>
                <a:latin typeface="Rubik Light"/>
                <a:ea typeface="Rubik Light"/>
                <a:cs typeface="Rubik Light"/>
                <a:sym typeface="Rubik Light"/>
              </a:defRPr>
            </a:lvl2pPr>
            <a:lvl3pPr lvl="2" marR="0" rtl="0" algn="l">
              <a:spcBef>
                <a:spcPts val="0"/>
              </a:spcBef>
              <a:spcAft>
                <a:spcPts val="0"/>
              </a:spcAft>
              <a:buSzPts val="1400"/>
              <a:buNone/>
              <a:defRPr b="0" i="0" sz="1800" u="none" cap="none" strike="noStrike">
                <a:solidFill>
                  <a:schemeClr val="dk1"/>
                </a:solidFill>
                <a:latin typeface="Rubik Light"/>
                <a:ea typeface="Rubik Light"/>
                <a:cs typeface="Rubik Light"/>
                <a:sym typeface="Rubik Light"/>
              </a:defRPr>
            </a:lvl3pPr>
            <a:lvl4pPr lvl="3" marR="0" rtl="0" algn="l">
              <a:spcBef>
                <a:spcPts val="0"/>
              </a:spcBef>
              <a:spcAft>
                <a:spcPts val="0"/>
              </a:spcAft>
              <a:buSzPts val="1400"/>
              <a:buNone/>
              <a:defRPr b="0" i="0" sz="1800" u="none" cap="none" strike="noStrike">
                <a:solidFill>
                  <a:schemeClr val="dk1"/>
                </a:solidFill>
                <a:latin typeface="Rubik Light"/>
                <a:ea typeface="Rubik Light"/>
                <a:cs typeface="Rubik Light"/>
                <a:sym typeface="Rubik Light"/>
              </a:defRPr>
            </a:lvl4pPr>
            <a:lvl5pPr lvl="4" marR="0" rtl="0" algn="l">
              <a:spcBef>
                <a:spcPts val="0"/>
              </a:spcBef>
              <a:spcAft>
                <a:spcPts val="0"/>
              </a:spcAft>
              <a:buSzPts val="1400"/>
              <a:buNone/>
              <a:defRPr b="0" i="0" sz="1800" u="none" cap="none" strike="noStrike">
                <a:solidFill>
                  <a:schemeClr val="dk1"/>
                </a:solidFill>
                <a:latin typeface="Rubik Light"/>
                <a:ea typeface="Rubik Light"/>
                <a:cs typeface="Rubik Light"/>
                <a:sym typeface="Rubik Light"/>
              </a:defRPr>
            </a:lvl5pPr>
            <a:lvl6pPr lvl="5" marR="0" rtl="0" algn="l">
              <a:spcBef>
                <a:spcPts val="0"/>
              </a:spcBef>
              <a:spcAft>
                <a:spcPts val="0"/>
              </a:spcAft>
              <a:buSzPts val="1400"/>
              <a:buNone/>
              <a:defRPr b="0" i="0" sz="1800" u="none" cap="none" strike="noStrike">
                <a:solidFill>
                  <a:schemeClr val="dk1"/>
                </a:solidFill>
                <a:latin typeface="Rubik Light"/>
                <a:ea typeface="Rubik Light"/>
                <a:cs typeface="Rubik Light"/>
                <a:sym typeface="Rubik Light"/>
              </a:defRPr>
            </a:lvl6pPr>
            <a:lvl7pPr lvl="6" marR="0" rtl="0" algn="l">
              <a:spcBef>
                <a:spcPts val="0"/>
              </a:spcBef>
              <a:spcAft>
                <a:spcPts val="0"/>
              </a:spcAft>
              <a:buSzPts val="1400"/>
              <a:buNone/>
              <a:defRPr b="0" i="0" sz="1800" u="none" cap="none" strike="noStrike">
                <a:solidFill>
                  <a:schemeClr val="dk1"/>
                </a:solidFill>
                <a:latin typeface="Rubik Light"/>
                <a:ea typeface="Rubik Light"/>
                <a:cs typeface="Rubik Light"/>
                <a:sym typeface="Rubik Light"/>
              </a:defRPr>
            </a:lvl7pPr>
            <a:lvl8pPr lvl="7" marR="0" rtl="0" algn="l">
              <a:spcBef>
                <a:spcPts val="0"/>
              </a:spcBef>
              <a:spcAft>
                <a:spcPts val="0"/>
              </a:spcAft>
              <a:buSzPts val="1400"/>
              <a:buNone/>
              <a:defRPr b="0" i="0" sz="1800" u="none" cap="none" strike="noStrike">
                <a:solidFill>
                  <a:schemeClr val="dk1"/>
                </a:solidFill>
                <a:latin typeface="Rubik Light"/>
                <a:ea typeface="Rubik Light"/>
                <a:cs typeface="Rubik Light"/>
                <a:sym typeface="Rubik Light"/>
              </a:defRPr>
            </a:lvl8pPr>
            <a:lvl9pPr lvl="8" marR="0" rtl="0" algn="l">
              <a:spcBef>
                <a:spcPts val="0"/>
              </a:spcBef>
              <a:spcAft>
                <a:spcPts val="0"/>
              </a:spcAft>
              <a:buSzPts val="1400"/>
              <a:buNone/>
              <a:defRPr b="0" i="0" sz="1800" u="none" cap="none" strike="noStrike">
                <a:solidFill>
                  <a:schemeClr val="dk1"/>
                </a:solidFill>
                <a:latin typeface="Rubik Light"/>
                <a:ea typeface="Rubik Light"/>
                <a:cs typeface="Rubik Light"/>
                <a:sym typeface="Rubik Light"/>
              </a:defRPr>
            </a:lvl9pPr>
          </a:lstStyle>
          <a:p/>
        </p:txBody>
      </p:sp>
      <p:sp>
        <p:nvSpPr>
          <p:cNvPr id="13" name="Google Shape;13;p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75819A"/>
                </a:solidFill>
                <a:latin typeface="Rubik Light"/>
                <a:ea typeface="Rubik Light"/>
                <a:cs typeface="Rubik Light"/>
                <a:sym typeface="Rubik Light"/>
              </a:defRPr>
            </a:lvl1pPr>
            <a:lvl2pPr lvl="1" marR="0" rtl="0" algn="l">
              <a:spcBef>
                <a:spcPts val="0"/>
              </a:spcBef>
              <a:spcAft>
                <a:spcPts val="0"/>
              </a:spcAft>
              <a:buSzPts val="1400"/>
              <a:buNone/>
              <a:defRPr b="0" i="0" sz="1800" u="none" cap="none" strike="noStrike">
                <a:solidFill>
                  <a:schemeClr val="dk1"/>
                </a:solidFill>
                <a:latin typeface="Rubik Light"/>
                <a:ea typeface="Rubik Light"/>
                <a:cs typeface="Rubik Light"/>
                <a:sym typeface="Rubik Light"/>
              </a:defRPr>
            </a:lvl2pPr>
            <a:lvl3pPr lvl="2" marR="0" rtl="0" algn="l">
              <a:spcBef>
                <a:spcPts val="0"/>
              </a:spcBef>
              <a:spcAft>
                <a:spcPts val="0"/>
              </a:spcAft>
              <a:buSzPts val="1400"/>
              <a:buNone/>
              <a:defRPr b="0" i="0" sz="1800" u="none" cap="none" strike="noStrike">
                <a:solidFill>
                  <a:schemeClr val="dk1"/>
                </a:solidFill>
                <a:latin typeface="Rubik Light"/>
                <a:ea typeface="Rubik Light"/>
                <a:cs typeface="Rubik Light"/>
                <a:sym typeface="Rubik Light"/>
              </a:defRPr>
            </a:lvl3pPr>
            <a:lvl4pPr lvl="3" marR="0" rtl="0" algn="l">
              <a:spcBef>
                <a:spcPts val="0"/>
              </a:spcBef>
              <a:spcAft>
                <a:spcPts val="0"/>
              </a:spcAft>
              <a:buSzPts val="1400"/>
              <a:buNone/>
              <a:defRPr b="0" i="0" sz="1800" u="none" cap="none" strike="noStrike">
                <a:solidFill>
                  <a:schemeClr val="dk1"/>
                </a:solidFill>
                <a:latin typeface="Rubik Light"/>
                <a:ea typeface="Rubik Light"/>
                <a:cs typeface="Rubik Light"/>
                <a:sym typeface="Rubik Light"/>
              </a:defRPr>
            </a:lvl4pPr>
            <a:lvl5pPr lvl="4" marR="0" rtl="0" algn="l">
              <a:spcBef>
                <a:spcPts val="0"/>
              </a:spcBef>
              <a:spcAft>
                <a:spcPts val="0"/>
              </a:spcAft>
              <a:buSzPts val="1400"/>
              <a:buNone/>
              <a:defRPr b="0" i="0" sz="1800" u="none" cap="none" strike="noStrike">
                <a:solidFill>
                  <a:schemeClr val="dk1"/>
                </a:solidFill>
                <a:latin typeface="Rubik Light"/>
                <a:ea typeface="Rubik Light"/>
                <a:cs typeface="Rubik Light"/>
                <a:sym typeface="Rubik Light"/>
              </a:defRPr>
            </a:lvl5pPr>
            <a:lvl6pPr lvl="5" marR="0" rtl="0" algn="l">
              <a:spcBef>
                <a:spcPts val="0"/>
              </a:spcBef>
              <a:spcAft>
                <a:spcPts val="0"/>
              </a:spcAft>
              <a:buSzPts val="1400"/>
              <a:buNone/>
              <a:defRPr b="0" i="0" sz="1800" u="none" cap="none" strike="noStrike">
                <a:solidFill>
                  <a:schemeClr val="dk1"/>
                </a:solidFill>
                <a:latin typeface="Rubik Light"/>
                <a:ea typeface="Rubik Light"/>
                <a:cs typeface="Rubik Light"/>
                <a:sym typeface="Rubik Light"/>
              </a:defRPr>
            </a:lvl6pPr>
            <a:lvl7pPr lvl="6" marR="0" rtl="0" algn="l">
              <a:spcBef>
                <a:spcPts val="0"/>
              </a:spcBef>
              <a:spcAft>
                <a:spcPts val="0"/>
              </a:spcAft>
              <a:buSzPts val="1400"/>
              <a:buNone/>
              <a:defRPr b="0" i="0" sz="1800" u="none" cap="none" strike="noStrike">
                <a:solidFill>
                  <a:schemeClr val="dk1"/>
                </a:solidFill>
                <a:latin typeface="Rubik Light"/>
                <a:ea typeface="Rubik Light"/>
                <a:cs typeface="Rubik Light"/>
                <a:sym typeface="Rubik Light"/>
              </a:defRPr>
            </a:lvl7pPr>
            <a:lvl8pPr lvl="7" marR="0" rtl="0" algn="l">
              <a:spcBef>
                <a:spcPts val="0"/>
              </a:spcBef>
              <a:spcAft>
                <a:spcPts val="0"/>
              </a:spcAft>
              <a:buSzPts val="1400"/>
              <a:buNone/>
              <a:defRPr b="0" i="0" sz="1800" u="none" cap="none" strike="noStrike">
                <a:solidFill>
                  <a:schemeClr val="dk1"/>
                </a:solidFill>
                <a:latin typeface="Rubik Light"/>
                <a:ea typeface="Rubik Light"/>
                <a:cs typeface="Rubik Light"/>
                <a:sym typeface="Rubik Light"/>
              </a:defRPr>
            </a:lvl8pPr>
            <a:lvl9pPr lvl="8" marR="0" rtl="0" algn="l">
              <a:spcBef>
                <a:spcPts val="0"/>
              </a:spcBef>
              <a:spcAft>
                <a:spcPts val="0"/>
              </a:spcAft>
              <a:buSzPts val="1400"/>
              <a:buNone/>
              <a:defRPr b="0" i="0" sz="1800" u="none" cap="none" strike="noStrike">
                <a:solidFill>
                  <a:schemeClr val="dk1"/>
                </a:solidFill>
                <a:latin typeface="Rubik Light"/>
                <a:ea typeface="Rubik Light"/>
                <a:cs typeface="Rubik Light"/>
                <a:sym typeface="Rubik Light"/>
              </a:defRPr>
            </a:lvl9pPr>
          </a:lstStyle>
          <a:p/>
        </p:txBody>
      </p:sp>
      <p:sp>
        <p:nvSpPr>
          <p:cNvPr id="14" name="Google Shape;14;p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75819A"/>
                </a:solidFill>
                <a:latin typeface="Rubik Light"/>
                <a:ea typeface="Rubik Light"/>
                <a:cs typeface="Rubik Light"/>
                <a:sym typeface="Rubik Light"/>
              </a:defRPr>
            </a:lvl1pPr>
            <a:lvl2pPr indent="0" lvl="1" marL="0" marR="0" rtl="0" algn="r">
              <a:spcBef>
                <a:spcPts val="0"/>
              </a:spcBef>
              <a:buNone/>
              <a:defRPr b="0" i="0" sz="1200" u="none" cap="none" strike="noStrike">
                <a:solidFill>
                  <a:srgbClr val="75819A"/>
                </a:solidFill>
                <a:latin typeface="Rubik Light"/>
                <a:ea typeface="Rubik Light"/>
                <a:cs typeface="Rubik Light"/>
                <a:sym typeface="Rubik Light"/>
              </a:defRPr>
            </a:lvl2pPr>
            <a:lvl3pPr indent="0" lvl="2" marL="0" marR="0" rtl="0" algn="r">
              <a:spcBef>
                <a:spcPts val="0"/>
              </a:spcBef>
              <a:buNone/>
              <a:defRPr b="0" i="0" sz="1200" u="none" cap="none" strike="noStrike">
                <a:solidFill>
                  <a:srgbClr val="75819A"/>
                </a:solidFill>
                <a:latin typeface="Rubik Light"/>
                <a:ea typeface="Rubik Light"/>
                <a:cs typeface="Rubik Light"/>
                <a:sym typeface="Rubik Light"/>
              </a:defRPr>
            </a:lvl3pPr>
            <a:lvl4pPr indent="0" lvl="3" marL="0" marR="0" rtl="0" algn="r">
              <a:spcBef>
                <a:spcPts val="0"/>
              </a:spcBef>
              <a:buNone/>
              <a:defRPr b="0" i="0" sz="1200" u="none" cap="none" strike="noStrike">
                <a:solidFill>
                  <a:srgbClr val="75819A"/>
                </a:solidFill>
                <a:latin typeface="Rubik Light"/>
                <a:ea typeface="Rubik Light"/>
                <a:cs typeface="Rubik Light"/>
                <a:sym typeface="Rubik Light"/>
              </a:defRPr>
            </a:lvl4pPr>
            <a:lvl5pPr indent="0" lvl="4" marL="0" marR="0" rtl="0" algn="r">
              <a:spcBef>
                <a:spcPts val="0"/>
              </a:spcBef>
              <a:buNone/>
              <a:defRPr b="0" i="0" sz="1200" u="none" cap="none" strike="noStrike">
                <a:solidFill>
                  <a:srgbClr val="75819A"/>
                </a:solidFill>
                <a:latin typeface="Rubik Light"/>
                <a:ea typeface="Rubik Light"/>
                <a:cs typeface="Rubik Light"/>
                <a:sym typeface="Rubik Light"/>
              </a:defRPr>
            </a:lvl5pPr>
            <a:lvl6pPr indent="0" lvl="5" marL="0" marR="0" rtl="0" algn="r">
              <a:spcBef>
                <a:spcPts val="0"/>
              </a:spcBef>
              <a:buNone/>
              <a:defRPr b="0" i="0" sz="1200" u="none" cap="none" strike="noStrike">
                <a:solidFill>
                  <a:srgbClr val="75819A"/>
                </a:solidFill>
                <a:latin typeface="Rubik Light"/>
                <a:ea typeface="Rubik Light"/>
                <a:cs typeface="Rubik Light"/>
                <a:sym typeface="Rubik Light"/>
              </a:defRPr>
            </a:lvl6pPr>
            <a:lvl7pPr indent="0" lvl="6" marL="0" marR="0" rtl="0" algn="r">
              <a:spcBef>
                <a:spcPts val="0"/>
              </a:spcBef>
              <a:buNone/>
              <a:defRPr b="0" i="0" sz="1200" u="none" cap="none" strike="noStrike">
                <a:solidFill>
                  <a:srgbClr val="75819A"/>
                </a:solidFill>
                <a:latin typeface="Rubik Light"/>
                <a:ea typeface="Rubik Light"/>
                <a:cs typeface="Rubik Light"/>
                <a:sym typeface="Rubik Light"/>
              </a:defRPr>
            </a:lvl7pPr>
            <a:lvl8pPr indent="0" lvl="7" marL="0" marR="0" rtl="0" algn="r">
              <a:spcBef>
                <a:spcPts val="0"/>
              </a:spcBef>
              <a:buNone/>
              <a:defRPr b="0" i="0" sz="1200" u="none" cap="none" strike="noStrike">
                <a:solidFill>
                  <a:srgbClr val="75819A"/>
                </a:solidFill>
                <a:latin typeface="Rubik Light"/>
                <a:ea typeface="Rubik Light"/>
                <a:cs typeface="Rubik Light"/>
                <a:sym typeface="Rubik Light"/>
              </a:defRPr>
            </a:lvl8pPr>
            <a:lvl9pPr indent="0" lvl="8" marL="0" marR="0" rtl="0" algn="r">
              <a:spcBef>
                <a:spcPts val="0"/>
              </a:spcBef>
              <a:buNone/>
              <a:defRPr b="0" i="0" sz="1200" u="none" cap="none" strike="noStrike">
                <a:solidFill>
                  <a:srgbClr val="75819A"/>
                </a:solidFill>
                <a:latin typeface="Rubik Light"/>
                <a:ea typeface="Rubik Light"/>
                <a:cs typeface="Rubik Light"/>
                <a:sym typeface="Rubik Light"/>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39.jpg"/><Relationship Id="rId4" Type="http://schemas.openxmlformats.org/officeDocument/2006/relationships/image" Target="../media/image26.png"/><Relationship Id="rId5" Type="http://schemas.openxmlformats.org/officeDocument/2006/relationships/image" Target="../media/image28.png"/><Relationship Id="rId6"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33.png"/><Relationship Id="rId4" Type="http://schemas.openxmlformats.org/officeDocument/2006/relationships/image" Target="../media/image35.png"/><Relationship Id="rId9" Type="http://schemas.openxmlformats.org/officeDocument/2006/relationships/image" Target="../media/image41.png"/><Relationship Id="rId5" Type="http://schemas.openxmlformats.org/officeDocument/2006/relationships/image" Target="../media/image31.png"/><Relationship Id="rId6" Type="http://schemas.openxmlformats.org/officeDocument/2006/relationships/image" Target="../media/image38.png"/><Relationship Id="rId7" Type="http://schemas.openxmlformats.org/officeDocument/2006/relationships/image" Target="../media/image36.png"/><Relationship Id="rId8" Type="http://schemas.openxmlformats.org/officeDocument/2006/relationships/image" Target="../media/image37.png"/><Relationship Id="rId11" Type="http://schemas.openxmlformats.org/officeDocument/2006/relationships/image" Target="../media/image30.png"/><Relationship Id="rId10" Type="http://schemas.openxmlformats.org/officeDocument/2006/relationships/image" Target="../media/image34.png"/><Relationship Id="rId13" Type="http://schemas.openxmlformats.org/officeDocument/2006/relationships/image" Target="../media/image40.png"/><Relationship Id="rId12" Type="http://schemas.openxmlformats.org/officeDocument/2006/relationships/image" Target="../media/image32.png"/><Relationship Id="rId14" Type="http://schemas.openxmlformats.org/officeDocument/2006/relationships/image" Target="../media/image4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4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22.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 Id="rId3" Type="http://schemas.openxmlformats.org/officeDocument/2006/relationships/image" Target="../media/image22.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8.xml"/><Relationship Id="rId3" Type="http://schemas.openxmlformats.org/officeDocument/2006/relationships/image" Target="../media/image33.png"/><Relationship Id="rId4" Type="http://schemas.openxmlformats.org/officeDocument/2006/relationships/image" Target="../media/image35.png"/><Relationship Id="rId9" Type="http://schemas.openxmlformats.org/officeDocument/2006/relationships/image" Target="../media/image41.png"/><Relationship Id="rId5" Type="http://schemas.openxmlformats.org/officeDocument/2006/relationships/image" Target="../media/image31.png"/><Relationship Id="rId6" Type="http://schemas.openxmlformats.org/officeDocument/2006/relationships/image" Target="../media/image38.png"/><Relationship Id="rId7" Type="http://schemas.openxmlformats.org/officeDocument/2006/relationships/image" Target="../media/image36.png"/><Relationship Id="rId8" Type="http://schemas.openxmlformats.org/officeDocument/2006/relationships/image" Target="../media/image37.png"/><Relationship Id="rId11" Type="http://schemas.openxmlformats.org/officeDocument/2006/relationships/image" Target="../media/image30.png"/><Relationship Id="rId10" Type="http://schemas.openxmlformats.org/officeDocument/2006/relationships/image" Target="../media/image34.png"/><Relationship Id="rId13" Type="http://schemas.openxmlformats.org/officeDocument/2006/relationships/image" Target="../media/image40.png"/><Relationship Id="rId12" Type="http://schemas.openxmlformats.org/officeDocument/2006/relationships/image" Target="../media/image32.png"/><Relationship Id="rId14" Type="http://schemas.openxmlformats.org/officeDocument/2006/relationships/image" Target="../media/image4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4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4.xml"/><Relationship Id="rId3" Type="http://schemas.openxmlformats.org/officeDocument/2006/relationships/image" Target="../media/image5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5.xml"/><Relationship Id="rId3" Type="http://schemas.openxmlformats.org/officeDocument/2006/relationships/image" Target="../media/image72.gif"/><Relationship Id="rId4" Type="http://schemas.openxmlformats.org/officeDocument/2006/relationships/image" Target="../media/image59.gi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7.xml"/><Relationship Id="rId3" Type="http://schemas.openxmlformats.org/officeDocument/2006/relationships/image" Target="../media/image2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8.xml"/><Relationship Id="rId3" Type="http://schemas.openxmlformats.org/officeDocument/2006/relationships/image" Target="../media/image33.png"/><Relationship Id="rId4" Type="http://schemas.openxmlformats.org/officeDocument/2006/relationships/image" Target="../media/image35.png"/><Relationship Id="rId9" Type="http://schemas.openxmlformats.org/officeDocument/2006/relationships/image" Target="../media/image41.png"/><Relationship Id="rId5" Type="http://schemas.openxmlformats.org/officeDocument/2006/relationships/image" Target="../media/image31.png"/><Relationship Id="rId6" Type="http://schemas.openxmlformats.org/officeDocument/2006/relationships/image" Target="../media/image38.png"/><Relationship Id="rId7" Type="http://schemas.openxmlformats.org/officeDocument/2006/relationships/image" Target="../media/image36.png"/><Relationship Id="rId8" Type="http://schemas.openxmlformats.org/officeDocument/2006/relationships/image" Target="../media/image37.png"/><Relationship Id="rId11" Type="http://schemas.openxmlformats.org/officeDocument/2006/relationships/image" Target="../media/image30.png"/><Relationship Id="rId10" Type="http://schemas.openxmlformats.org/officeDocument/2006/relationships/image" Target="../media/image34.png"/><Relationship Id="rId13" Type="http://schemas.openxmlformats.org/officeDocument/2006/relationships/image" Target="../media/image40.png"/><Relationship Id="rId12" Type="http://schemas.openxmlformats.org/officeDocument/2006/relationships/image" Target="../media/image32.png"/><Relationship Id="rId14" Type="http://schemas.openxmlformats.org/officeDocument/2006/relationships/image" Target="../media/image4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4.xml"/><Relationship Id="rId3" Type="http://schemas.openxmlformats.org/officeDocument/2006/relationships/image" Target="../media/image6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5.xml"/><Relationship Id="rId3" Type="http://schemas.openxmlformats.org/officeDocument/2006/relationships/image" Target="../media/image6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6.xml"/><Relationship Id="rId3" Type="http://schemas.openxmlformats.org/officeDocument/2006/relationships/image" Target="../media/image2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7.xml"/><Relationship Id="rId3" Type="http://schemas.openxmlformats.org/officeDocument/2006/relationships/image" Target="../media/image6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8.xml"/><Relationship Id="rId3" Type="http://schemas.openxmlformats.org/officeDocument/2006/relationships/image" Target="../media/image62.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9.xml"/><Relationship Id="rId3" Type="http://schemas.openxmlformats.org/officeDocument/2006/relationships/image" Target="../media/image6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0.xml"/><Relationship Id="rId3" Type="http://schemas.openxmlformats.org/officeDocument/2006/relationships/image" Target="../media/image6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1.xml"/><Relationship Id="rId3" Type="http://schemas.openxmlformats.org/officeDocument/2006/relationships/image" Target="../media/image6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2.xml"/><Relationship Id="rId3" Type="http://schemas.openxmlformats.org/officeDocument/2006/relationships/image" Target="../media/image6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3.xml"/><Relationship Id="rId3" Type="http://schemas.openxmlformats.org/officeDocument/2006/relationships/image" Target="../media/image6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4.xml"/><Relationship Id="rId3" Type="http://schemas.openxmlformats.org/officeDocument/2006/relationships/image" Target="../media/image2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6.xml"/><Relationship Id="rId3" Type="http://schemas.openxmlformats.org/officeDocument/2006/relationships/image" Target="../media/image6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7.xml"/><Relationship Id="rId3" Type="http://schemas.openxmlformats.org/officeDocument/2006/relationships/image" Target="../media/image7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8.xml"/><Relationship Id="rId3" Type="http://schemas.openxmlformats.org/officeDocument/2006/relationships/image" Target="../media/image6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9.xml"/><Relationship Id="rId3" Type="http://schemas.openxmlformats.org/officeDocument/2006/relationships/image" Target="../media/image7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22.png"/><Relationship Id="rId4" Type="http://schemas.openxmlformats.org/officeDocument/2006/relationships/image" Target="../media/image2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1.xml"/><Relationship Id="rId3" Type="http://schemas.openxmlformats.org/officeDocument/2006/relationships/image" Target="../media/image2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2.xml"/><Relationship Id="rId3" Type="http://schemas.openxmlformats.org/officeDocument/2006/relationships/image" Target="../media/image33.png"/><Relationship Id="rId4" Type="http://schemas.openxmlformats.org/officeDocument/2006/relationships/image" Target="../media/image35.png"/><Relationship Id="rId9" Type="http://schemas.openxmlformats.org/officeDocument/2006/relationships/image" Target="../media/image41.png"/><Relationship Id="rId5" Type="http://schemas.openxmlformats.org/officeDocument/2006/relationships/image" Target="../media/image31.png"/><Relationship Id="rId6" Type="http://schemas.openxmlformats.org/officeDocument/2006/relationships/image" Target="../media/image38.png"/><Relationship Id="rId7" Type="http://schemas.openxmlformats.org/officeDocument/2006/relationships/image" Target="../media/image36.png"/><Relationship Id="rId8" Type="http://schemas.openxmlformats.org/officeDocument/2006/relationships/image" Target="../media/image37.png"/><Relationship Id="rId11" Type="http://schemas.openxmlformats.org/officeDocument/2006/relationships/image" Target="../media/image30.png"/><Relationship Id="rId10" Type="http://schemas.openxmlformats.org/officeDocument/2006/relationships/image" Target="../media/image34.png"/><Relationship Id="rId13" Type="http://schemas.openxmlformats.org/officeDocument/2006/relationships/image" Target="../media/image40.png"/><Relationship Id="rId12" Type="http://schemas.openxmlformats.org/officeDocument/2006/relationships/image" Target="../media/image32.png"/><Relationship Id="rId14" Type="http://schemas.openxmlformats.org/officeDocument/2006/relationships/image" Target="../media/image4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pic>
        <p:nvPicPr>
          <p:cNvPr descr="Keyboard Layout Images - Free Download on Freepik" id="439" name="Google Shape;439;p10"/>
          <p:cNvPicPr preferRelativeResize="0"/>
          <p:nvPr/>
        </p:nvPicPr>
        <p:blipFill rotWithShape="1">
          <a:blip r:embed="rId3">
            <a:alphaModFix/>
          </a:blip>
          <a:srcRect b="17975" l="1438" r="1437" t="17208"/>
          <a:stretch/>
        </p:blipFill>
        <p:spPr>
          <a:xfrm rot="366132">
            <a:off x="7289434" y="1446059"/>
            <a:ext cx="3284675" cy="1463697"/>
          </a:xfrm>
          <a:prstGeom prst="roundRect">
            <a:avLst>
              <a:gd fmla="val 14881" name="adj"/>
            </a:avLst>
          </a:prstGeom>
          <a:noFill/>
          <a:ln>
            <a:noFill/>
          </a:ln>
        </p:spPr>
      </p:pic>
      <p:pic>
        <p:nvPicPr>
          <p:cNvPr descr="Keyboard Key J Icon 256x256" id="440" name="Google Shape;440;p10"/>
          <p:cNvPicPr preferRelativeResize="0"/>
          <p:nvPr/>
        </p:nvPicPr>
        <p:blipFill rotWithShape="1">
          <a:blip r:embed="rId4">
            <a:alphaModFix/>
          </a:blip>
          <a:srcRect b="0" l="0" r="0" t="0"/>
          <a:stretch/>
        </p:blipFill>
        <p:spPr>
          <a:xfrm rot="1004319">
            <a:off x="8910853" y="1650810"/>
            <a:ext cx="1261387" cy="1261387"/>
          </a:xfrm>
          <a:prstGeom prst="roundRect">
            <a:avLst>
              <a:gd fmla="val 14309" name="adj"/>
            </a:avLst>
          </a:prstGeom>
          <a:noFill/>
          <a:ln>
            <a:noFill/>
          </a:ln>
        </p:spPr>
      </p:pic>
      <p:sp>
        <p:nvSpPr>
          <p:cNvPr id="441" name="Google Shape;441;p10"/>
          <p:cNvSpPr txBox="1"/>
          <p:nvPr>
            <p:ph idx="1" type="body"/>
          </p:nvPr>
        </p:nvSpPr>
        <p:spPr>
          <a:xfrm>
            <a:off x="1620994" y="1814671"/>
            <a:ext cx="4182457" cy="476480"/>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chemeClr val="dk1"/>
              </a:buClr>
              <a:buSzPts val="2800"/>
              <a:buFont typeface="Noto Sans Symbols"/>
              <a:buChar char="▪"/>
            </a:pPr>
            <a:r>
              <a:rPr lang="en-US"/>
              <a:t>Colocación (n): </a:t>
            </a:r>
            <a:endParaRPr/>
          </a:p>
        </p:txBody>
      </p:sp>
      <p:sp>
        <p:nvSpPr>
          <p:cNvPr id="442" name="Google Shape;442;p10"/>
          <p:cNvSpPr txBox="1"/>
          <p:nvPr>
            <p:ph idx="11" type="ftr"/>
          </p:nvPr>
        </p:nvSpPr>
        <p:spPr>
          <a:xfrm>
            <a:off x="7560944" y="6125556"/>
            <a:ext cx="3081656"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UNIT 04 – The Keyboard</a:t>
            </a:r>
            <a:endParaRPr/>
          </a:p>
          <a:p>
            <a:pPr indent="0" lvl="0" marL="0" rtl="0" algn="l">
              <a:spcBef>
                <a:spcPts val="0"/>
              </a:spcBef>
              <a:spcAft>
                <a:spcPts val="0"/>
              </a:spcAft>
              <a:buNone/>
            </a:pPr>
            <a:r>
              <a:rPr lang="en-US"/>
              <a:t>LESSON 01 – Keyboard Introduction</a:t>
            </a:r>
            <a:endParaRPr/>
          </a:p>
        </p:txBody>
      </p:sp>
      <p:sp>
        <p:nvSpPr>
          <p:cNvPr id="443" name="Google Shape;443;p10"/>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44" name="Google Shape;444;p10"/>
          <p:cNvSpPr txBox="1"/>
          <p:nvPr>
            <p:ph idx="3" type="body"/>
          </p:nvPr>
        </p:nvSpPr>
        <p:spPr>
          <a:xfrm>
            <a:off x="1620995" y="2372949"/>
            <a:ext cx="4647726" cy="7104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5"/>
              </a:buClr>
              <a:buSzPts val="1600"/>
              <a:buNone/>
            </a:pPr>
            <a:r>
              <a:rPr lang="en-US"/>
              <a:t>poner algo en un lugar determinado.</a:t>
            </a:r>
            <a:endParaRPr/>
          </a:p>
        </p:txBody>
      </p:sp>
      <p:sp>
        <p:nvSpPr>
          <p:cNvPr id="445" name="Google Shape;445;p10"/>
          <p:cNvSpPr txBox="1"/>
          <p:nvPr>
            <p:ph idx="4" type="body"/>
          </p:nvPr>
        </p:nvSpPr>
        <p:spPr>
          <a:xfrm>
            <a:off x="1620994" y="3437744"/>
            <a:ext cx="4182457" cy="476480"/>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chemeClr val="dk1"/>
              </a:buClr>
              <a:buSzPts val="2800"/>
              <a:buFont typeface="Noto Sans Symbols"/>
              <a:buChar char="▪"/>
            </a:pPr>
            <a:r>
              <a:rPr lang="en-US"/>
              <a:t>Borde (n):</a:t>
            </a:r>
            <a:endParaRPr/>
          </a:p>
        </p:txBody>
      </p:sp>
      <p:sp>
        <p:nvSpPr>
          <p:cNvPr id="446" name="Google Shape;446;p10"/>
          <p:cNvSpPr txBox="1"/>
          <p:nvPr>
            <p:ph idx="5" type="body"/>
          </p:nvPr>
        </p:nvSpPr>
        <p:spPr>
          <a:xfrm>
            <a:off x="1620994" y="3996022"/>
            <a:ext cx="5344249" cy="83082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5"/>
              </a:buClr>
              <a:buSzPts val="1600"/>
              <a:buNone/>
            </a:pPr>
            <a:r>
              <a:rPr lang="en-US"/>
              <a:t>pequeña protuberancia o corte en un borde o superficie.</a:t>
            </a:r>
            <a:endParaRPr i="1" sz="1400"/>
          </a:p>
        </p:txBody>
      </p:sp>
      <p:pic>
        <p:nvPicPr>
          <p:cNvPr descr="IconExperience » V-Collection » Keyboard Key F Icon" id="447" name="Google Shape;447;p10"/>
          <p:cNvPicPr preferRelativeResize="0"/>
          <p:nvPr/>
        </p:nvPicPr>
        <p:blipFill rotWithShape="1">
          <a:blip r:embed="rId5">
            <a:alphaModFix/>
          </a:blip>
          <a:srcRect b="0" l="0" r="0" t="0"/>
          <a:stretch/>
        </p:blipFill>
        <p:spPr>
          <a:xfrm rot="-513294">
            <a:off x="7896405" y="1250790"/>
            <a:ext cx="1127760" cy="1127760"/>
          </a:xfrm>
          <a:prstGeom prst="roundRect">
            <a:avLst>
              <a:gd fmla="val 13015" name="adj"/>
            </a:avLst>
          </a:prstGeom>
          <a:noFill/>
          <a:ln>
            <a:noFill/>
          </a:ln>
        </p:spPr>
      </p:pic>
      <p:pic>
        <p:nvPicPr>
          <p:cNvPr id="448" name="Google Shape;448;p10"/>
          <p:cNvPicPr preferRelativeResize="0"/>
          <p:nvPr/>
        </p:nvPicPr>
        <p:blipFill rotWithShape="1">
          <a:blip r:embed="rId6">
            <a:alphaModFix/>
          </a:blip>
          <a:srcRect b="0" l="0" r="0" t="0"/>
          <a:stretch/>
        </p:blipFill>
        <p:spPr>
          <a:xfrm rot="-239309">
            <a:off x="7281834" y="3403345"/>
            <a:ext cx="3399394" cy="1869253"/>
          </a:xfrm>
          <a:prstGeom prst="rect">
            <a:avLst/>
          </a:prstGeom>
          <a:noFill/>
          <a:ln>
            <a:noFill/>
          </a:ln>
        </p:spPr>
      </p:pic>
      <p:sp>
        <p:nvSpPr>
          <p:cNvPr id="449" name="Google Shape;449;p10"/>
          <p:cNvSpPr txBox="1"/>
          <p:nvPr/>
        </p:nvSpPr>
        <p:spPr>
          <a:xfrm>
            <a:off x="1584799" y="333238"/>
            <a:ext cx="8742362" cy="50006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Noto Sans Symbols"/>
              <a:buNone/>
            </a:pPr>
            <a:r>
              <a:rPr b="1" lang="en-US" sz="3600">
                <a:solidFill>
                  <a:schemeClr val="dk1"/>
                </a:solidFill>
                <a:latin typeface="Rubik"/>
                <a:ea typeface="Rubik"/>
                <a:cs typeface="Rubik"/>
                <a:sym typeface="Rubik"/>
              </a:rPr>
              <a:t>Colocación de los dedos</a:t>
            </a:r>
            <a:endParaRPr b="1" sz="3600">
              <a:solidFill>
                <a:schemeClr val="dk1"/>
              </a:solidFill>
              <a:latin typeface="Rubik"/>
              <a:ea typeface="Rubik"/>
              <a:cs typeface="Rubik"/>
              <a:sym typeface="Rubik"/>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11"/>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56" name="Google Shape;456;p11"/>
          <p:cNvSpPr txBox="1"/>
          <p:nvPr>
            <p:ph idx="2" type="body"/>
          </p:nvPr>
        </p:nvSpPr>
        <p:spPr>
          <a:xfrm>
            <a:off x="1094122" y="262314"/>
            <a:ext cx="9082388" cy="7104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None/>
            </a:pPr>
            <a:r>
              <a:rPr lang="en-US"/>
              <a:t>Actividad</a:t>
            </a:r>
            <a:endParaRPr/>
          </a:p>
        </p:txBody>
      </p:sp>
      <p:sp>
        <p:nvSpPr>
          <p:cNvPr id="457" name="Google Shape;457;p11"/>
          <p:cNvSpPr txBox="1"/>
          <p:nvPr/>
        </p:nvSpPr>
        <p:spPr>
          <a:xfrm>
            <a:off x="4102942" y="2823845"/>
            <a:ext cx="7332138" cy="605155"/>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dk1"/>
              </a:buClr>
              <a:buSzPts val="2000"/>
              <a:buFont typeface="Noto Sans Symbols"/>
              <a:buNone/>
            </a:pPr>
            <a:r>
              <a:rPr b="1" lang="en-US" sz="2000">
                <a:solidFill>
                  <a:schemeClr val="dk1"/>
                </a:solidFill>
                <a:latin typeface="Rubik"/>
                <a:ea typeface="Rubik"/>
                <a:cs typeface="Rubik"/>
                <a:sym typeface="Rubik"/>
              </a:rPr>
              <a:t>Unidad 4 Lección 1.Actividad.Dedos y Teclas</a:t>
            </a:r>
            <a:endParaRPr b="1" sz="2000">
              <a:solidFill>
                <a:schemeClr val="dk1"/>
              </a:solidFill>
              <a:latin typeface="Rubik"/>
              <a:ea typeface="Rubik"/>
              <a:cs typeface="Rubik"/>
              <a:sym typeface="Rubik"/>
            </a:endParaRPr>
          </a:p>
        </p:txBody>
      </p:sp>
      <p:grpSp>
        <p:nvGrpSpPr>
          <p:cNvPr id="458" name="Google Shape;458;p11"/>
          <p:cNvGrpSpPr/>
          <p:nvPr/>
        </p:nvGrpSpPr>
        <p:grpSpPr>
          <a:xfrm>
            <a:off x="2305632" y="2273127"/>
            <a:ext cx="1397996" cy="1696720"/>
            <a:chOff x="4711290" y="1942774"/>
            <a:chExt cx="1950967" cy="2367850"/>
          </a:xfrm>
        </p:grpSpPr>
        <p:sp>
          <p:nvSpPr>
            <p:cNvPr id="459" name="Google Shape;459;p11"/>
            <p:cNvSpPr/>
            <p:nvPr/>
          </p:nvSpPr>
          <p:spPr>
            <a:xfrm>
              <a:off x="4711290" y="1942774"/>
              <a:ext cx="1950967" cy="2367850"/>
            </a:xfrm>
            <a:custGeom>
              <a:rect b="b" l="l" r="r" t="t"/>
              <a:pathLst>
                <a:path extrusionOk="0" h="2367850" w="1950967">
                  <a:moveTo>
                    <a:pt x="1797197" y="195817"/>
                  </a:moveTo>
                  <a:cubicBezTo>
                    <a:pt x="1797197" y="305437"/>
                    <a:pt x="1796978" y="415058"/>
                    <a:pt x="1797284" y="524678"/>
                  </a:cubicBezTo>
                  <a:cubicBezTo>
                    <a:pt x="1797437" y="577838"/>
                    <a:pt x="1797765" y="631020"/>
                    <a:pt x="1799535" y="684136"/>
                  </a:cubicBezTo>
                  <a:cubicBezTo>
                    <a:pt x="1802858" y="784139"/>
                    <a:pt x="1806552" y="884142"/>
                    <a:pt x="1811514" y="984079"/>
                  </a:cubicBezTo>
                  <a:cubicBezTo>
                    <a:pt x="1814727" y="1048759"/>
                    <a:pt x="1819383" y="1113416"/>
                    <a:pt x="1825328" y="1177899"/>
                  </a:cubicBezTo>
                  <a:cubicBezTo>
                    <a:pt x="1832651" y="1257224"/>
                    <a:pt x="1841220" y="1336461"/>
                    <a:pt x="1850750" y="1415567"/>
                  </a:cubicBezTo>
                  <a:cubicBezTo>
                    <a:pt x="1859275" y="1486323"/>
                    <a:pt x="1869177" y="1556926"/>
                    <a:pt x="1879647" y="1627420"/>
                  </a:cubicBezTo>
                  <a:cubicBezTo>
                    <a:pt x="1890817" y="1702570"/>
                    <a:pt x="1903364" y="1777501"/>
                    <a:pt x="1915276" y="1852541"/>
                  </a:cubicBezTo>
                  <a:cubicBezTo>
                    <a:pt x="1925266" y="1915384"/>
                    <a:pt x="1935168" y="1978206"/>
                    <a:pt x="1945157" y="2041049"/>
                  </a:cubicBezTo>
                  <a:cubicBezTo>
                    <a:pt x="1946687" y="2050732"/>
                    <a:pt x="1948567" y="2060394"/>
                    <a:pt x="1950097" y="2070077"/>
                  </a:cubicBezTo>
                  <a:cubicBezTo>
                    <a:pt x="1955234" y="2102406"/>
                    <a:pt x="1937310" y="2128811"/>
                    <a:pt x="1905221" y="2133555"/>
                  </a:cubicBezTo>
                  <a:cubicBezTo>
                    <a:pt x="1850903" y="2141577"/>
                    <a:pt x="1796410" y="2148506"/>
                    <a:pt x="1741982" y="2155807"/>
                  </a:cubicBezTo>
                  <a:cubicBezTo>
                    <a:pt x="1678898" y="2164288"/>
                    <a:pt x="1615814" y="2172681"/>
                    <a:pt x="1552709" y="2181075"/>
                  </a:cubicBezTo>
                  <a:cubicBezTo>
                    <a:pt x="1484204" y="2190190"/>
                    <a:pt x="1415699" y="2199218"/>
                    <a:pt x="1347195" y="2208376"/>
                  </a:cubicBezTo>
                  <a:cubicBezTo>
                    <a:pt x="1284483" y="2216770"/>
                    <a:pt x="1221792" y="2225295"/>
                    <a:pt x="1159080" y="2233710"/>
                  </a:cubicBezTo>
                  <a:cubicBezTo>
                    <a:pt x="1097089" y="2242016"/>
                    <a:pt x="1035076" y="2250213"/>
                    <a:pt x="973086" y="2258520"/>
                  </a:cubicBezTo>
                  <a:cubicBezTo>
                    <a:pt x="903882" y="2267788"/>
                    <a:pt x="834699" y="2277187"/>
                    <a:pt x="765495" y="2286455"/>
                  </a:cubicBezTo>
                  <a:cubicBezTo>
                    <a:pt x="703504" y="2294740"/>
                    <a:pt x="641492" y="2302827"/>
                    <a:pt x="579501" y="2311199"/>
                  </a:cubicBezTo>
                  <a:cubicBezTo>
                    <a:pt x="506712" y="2321013"/>
                    <a:pt x="433945" y="2331090"/>
                    <a:pt x="361156" y="2340970"/>
                  </a:cubicBezTo>
                  <a:cubicBezTo>
                    <a:pt x="295930" y="2349823"/>
                    <a:pt x="230748" y="2358960"/>
                    <a:pt x="165456" y="2367244"/>
                  </a:cubicBezTo>
                  <a:cubicBezTo>
                    <a:pt x="120581" y="2372949"/>
                    <a:pt x="80120" y="2337669"/>
                    <a:pt x="76033" y="2292597"/>
                  </a:cubicBezTo>
                  <a:cubicBezTo>
                    <a:pt x="71814" y="2245885"/>
                    <a:pt x="65584" y="2199327"/>
                    <a:pt x="60164" y="2152725"/>
                  </a:cubicBezTo>
                  <a:cubicBezTo>
                    <a:pt x="53256" y="2093466"/>
                    <a:pt x="45562" y="2034273"/>
                    <a:pt x="39529" y="1974927"/>
                  </a:cubicBezTo>
                  <a:cubicBezTo>
                    <a:pt x="32381" y="1904717"/>
                    <a:pt x="25955" y="1834399"/>
                    <a:pt x="20490" y="1764036"/>
                  </a:cubicBezTo>
                  <a:cubicBezTo>
                    <a:pt x="16119" y="1707816"/>
                    <a:pt x="12840" y="1651464"/>
                    <a:pt x="10523" y="1595135"/>
                  </a:cubicBezTo>
                  <a:cubicBezTo>
                    <a:pt x="6872" y="1507132"/>
                    <a:pt x="3462" y="1419108"/>
                    <a:pt x="1758" y="1331062"/>
                  </a:cubicBezTo>
                  <a:cubicBezTo>
                    <a:pt x="140" y="1247693"/>
                    <a:pt x="-822" y="1164237"/>
                    <a:pt x="949" y="1080891"/>
                  </a:cubicBezTo>
                  <a:cubicBezTo>
                    <a:pt x="3156" y="976123"/>
                    <a:pt x="7747" y="871399"/>
                    <a:pt x="12665" y="766718"/>
                  </a:cubicBezTo>
                  <a:cubicBezTo>
                    <a:pt x="16097" y="693295"/>
                    <a:pt x="21649" y="619960"/>
                    <a:pt x="26501" y="546624"/>
                  </a:cubicBezTo>
                  <a:cubicBezTo>
                    <a:pt x="28381" y="518318"/>
                    <a:pt x="30895" y="490033"/>
                    <a:pt x="33125" y="461748"/>
                  </a:cubicBezTo>
                  <a:cubicBezTo>
                    <a:pt x="34676" y="442031"/>
                    <a:pt x="45256" y="427779"/>
                    <a:pt x="58983" y="414183"/>
                  </a:cubicBezTo>
                  <a:cubicBezTo>
                    <a:pt x="121630" y="352171"/>
                    <a:pt x="183489" y="289393"/>
                    <a:pt x="245830" y="227052"/>
                  </a:cubicBezTo>
                  <a:cubicBezTo>
                    <a:pt x="312542" y="160340"/>
                    <a:pt x="379517" y="93912"/>
                    <a:pt x="446251" y="27222"/>
                  </a:cubicBezTo>
                  <a:cubicBezTo>
                    <a:pt x="467913" y="5604"/>
                    <a:pt x="494187" y="-1085"/>
                    <a:pt x="524002" y="139"/>
                  </a:cubicBezTo>
                  <a:cubicBezTo>
                    <a:pt x="597097" y="3155"/>
                    <a:pt x="670214" y="5385"/>
                    <a:pt x="743331" y="8008"/>
                  </a:cubicBezTo>
                  <a:cubicBezTo>
                    <a:pt x="823333" y="10871"/>
                    <a:pt x="903357" y="13757"/>
                    <a:pt x="983359" y="16708"/>
                  </a:cubicBezTo>
                  <a:cubicBezTo>
                    <a:pt x="1060826" y="19571"/>
                    <a:pt x="1138293" y="22566"/>
                    <a:pt x="1215759" y="25451"/>
                  </a:cubicBezTo>
                  <a:cubicBezTo>
                    <a:pt x="1315412" y="29145"/>
                    <a:pt x="1415065" y="32752"/>
                    <a:pt x="1514719" y="36468"/>
                  </a:cubicBezTo>
                  <a:cubicBezTo>
                    <a:pt x="1590721" y="39309"/>
                    <a:pt x="1666723" y="42238"/>
                    <a:pt x="1742725" y="45189"/>
                  </a:cubicBezTo>
                  <a:cubicBezTo>
                    <a:pt x="1756933" y="45736"/>
                    <a:pt x="1770857" y="46370"/>
                    <a:pt x="1782398" y="57059"/>
                  </a:cubicBezTo>
                  <a:cubicBezTo>
                    <a:pt x="1794748" y="68512"/>
                    <a:pt x="1798202" y="83005"/>
                    <a:pt x="1798399" y="98546"/>
                  </a:cubicBezTo>
                  <a:cubicBezTo>
                    <a:pt x="1798814" y="130962"/>
                    <a:pt x="1798530" y="163379"/>
                    <a:pt x="1798530" y="195795"/>
                  </a:cubicBezTo>
                  <a:lnTo>
                    <a:pt x="1797197" y="195795"/>
                  </a:lnTo>
                  <a:close/>
                  <a:moveTo>
                    <a:pt x="1832586" y="2031781"/>
                  </a:moveTo>
                  <a:cubicBezTo>
                    <a:pt x="1707008" y="1411020"/>
                    <a:pt x="1672734" y="784620"/>
                    <a:pt x="1688800" y="153892"/>
                  </a:cubicBezTo>
                  <a:cubicBezTo>
                    <a:pt x="1313686" y="138897"/>
                    <a:pt x="940363" y="123968"/>
                    <a:pt x="566254" y="108994"/>
                  </a:cubicBezTo>
                  <a:cubicBezTo>
                    <a:pt x="566254" y="115967"/>
                    <a:pt x="566036" y="121345"/>
                    <a:pt x="566298" y="126678"/>
                  </a:cubicBezTo>
                  <a:cubicBezTo>
                    <a:pt x="568112" y="166657"/>
                    <a:pt x="570145" y="206637"/>
                    <a:pt x="571872" y="246616"/>
                  </a:cubicBezTo>
                  <a:cubicBezTo>
                    <a:pt x="575173" y="322596"/>
                    <a:pt x="578233" y="398598"/>
                    <a:pt x="581599" y="474579"/>
                  </a:cubicBezTo>
                  <a:cubicBezTo>
                    <a:pt x="583370" y="514514"/>
                    <a:pt x="561883" y="537487"/>
                    <a:pt x="521772" y="536023"/>
                  </a:cubicBezTo>
                  <a:cubicBezTo>
                    <a:pt x="466514" y="534012"/>
                    <a:pt x="411277" y="530733"/>
                    <a:pt x="356041" y="528219"/>
                  </a:cubicBezTo>
                  <a:cubicBezTo>
                    <a:pt x="304411" y="525859"/>
                    <a:pt x="252781" y="523542"/>
                    <a:pt x="201151" y="521684"/>
                  </a:cubicBezTo>
                  <a:cubicBezTo>
                    <a:pt x="181282" y="520962"/>
                    <a:pt x="161369" y="521574"/>
                    <a:pt x="140712" y="521574"/>
                  </a:cubicBezTo>
                  <a:cubicBezTo>
                    <a:pt x="90853" y="1099711"/>
                    <a:pt x="103968" y="1675618"/>
                    <a:pt x="183708" y="2251197"/>
                  </a:cubicBezTo>
                  <a:cubicBezTo>
                    <a:pt x="733778" y="2177993"/>
                    <a:pt x="1282581" y="2104964"/>
                    <a:pt x="1832586" y="2031781"/>
                  </a:cubicBezTo>
                  <a:close/>
                  <a:moveTo>
                    <a:pt x="232496" y="412653"/>
                  </a:moveTo>
                  <a:cubicBezTo>
                    <a:pt x="310772" y="416085"/>
                    <a:pt x="389594" y="419561"/>
                    <a:pt x="468962" y="423036"/>
                  </a:cubicBezTo>
                  <a:cubicBezTo>
                    <a:pt x="465028" y="343231"/>
                    <a:pt x="461202" y="265392"/>
                    <a:pt x="457246" y="184800"/>
                  </a:cubicBezTo>
                  <a:cubicBezTo>
                    <a:pt x="381003" y="262092"/>
                    <a:pt x="307034" y="337088"/>
                    <a:pt x="232496" y="41265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ubik Light"/>
                <a:ea typeface="Rubik Light"/>
                <a:cs typeface="Rubik Light"/>
                <a:sym typeface="Rubik Light"/>
              </a:endParaRPr>
            </a:p>
          </p:txBody>
        </p:sp>
        <p:sp>
          <p:nvSpPr>
            <p:cNvPr id="460" name="Google Shape;460;p11"/>
            <p:cNvSpPr/>
            <p:nvPr/>
          </p:nvSpPr>
          <p:spPr>
            <a:xfrm>
              <a:off x="4822638" y="2051746"/>
              <a:ext cx="1721258" cy="2142202"/>
            </a:xfrm>
            <a:custGeom>
              <a:rect b="b" l="l" r="r" t="t"/>
              <a:pathLst>
                <a:path extrusionOk="0" h="2142202" w="1721258">
                  <a:moveTo>
                    <a:pt x="1721237" y="1922787"/>
                  </a:moveTo>
                  <a:cubicBezTo>
                    <a:pt x="1171254" y="1995969"/>
                    <a:pt x="622430" y="2068998"/>
                    <a:pt x="72359" y="2142203"/>
                  </a:cubicBezTo>
                  <a:cubicBezTo>
                    <a:pt x="-7359" y="1566624"/>
                    <a:pt x="-20474" y="990717"/>
                    <a:pt x="29385" y="412580"/>
                  </a:cubicBezTo>
                  <a:cubicBezTo>
                    <a:pt x="50020" y="412580"/>
                    <a:pt x="69933" y="411990"/>
                    <a:pt x="89824" y="412689"/>
                  </a:cubicBezTo>
                  <a:cubicBezTo>
                    <a:pt x="141476" y="414547"/>
                    <a:pt x="193106" y="416864"/>
                    <a:pt x="244714" y="419225"/>
                  </a:cubicBezTo>
                  <a:cubicBezTo>
                    <a:pt x="299972" y="421739"/>
                    <a:pt x="355187" y="425017"/>
                    <a:pt x="410445" y="427028"/>
                  </a:cubicBezTo>
                  <a:cubicBezTo>
                    <a:pt x="450556" y="428493"/>
                    <a:pt x="472043" y="405520"/>
                    <a:pt x="470272" y="365584"/>
                  </a:cubicBezTo>
                  <a:cubicBezTo>
                    <a:pt x="466906" y="289604"/>
                    <a:pt x="463846" y="213602"/>
                    <a:pt x="460545" y="137621"/>
                  </a:cubicBezTo>
                  <a:cubicBezTo>
                    <a:pt x="458796" y="97642"/>
                    <a:pt x="456785" y="57663"/>
                    <a:pt x="454971" y="17684"/>
                  </a:cubicBezTo>
                  <a:cubicBezTo>
                    <a:pt x="454731" y="12328"/>
                    <a:pt x="454927" y="6973"/>
                    <a:pt x="454927" y="0"/>
                  </a:cubicBezTo>
                  <a:cubicBezTo>
                    <a:pt x="829058" y="14951"/>
                    <a:pt x="1202359" y="29881"/>
                    <a:pt x="1577473" y="44897"/>
                  </a:cubicBezTo>
                  <a:cubicBezTo>
                    <a:pt x="1561407" y="675626"/>
                    <a:pt x="1595681" y="1302026"/>
                    <a:pt x="1721259" y="192278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ubik Light"/>
                <a:ea typeface="Rubik Light"/>
                <a:cs typeface="Rubik Light"/>
                <a:sym typeface="Rubik Light"/>
              </a:endParaRPr>
            </a:p>
          </p:txBody>
        </p:sp>
        <p:sp>
          <p:nvSpPr>
            <p:cNvPr id="461" name="Google Shape;461;p11"/>
            <p:cNvSpPr/>
            <p:nvPr/>
          </p:nvSpPr>
          <p:spPr>
            <a:xfrm>
              <a:off x="4943786" y="2127574"/>
              <a:ext cx="236465" cy="238236"/>
            </a:xfrm>
            <a:custGeom>
              <a:rect b="b" l="l" r="r" t="t"/>
              <a:pathLst>
                <a:path extrusionOk="0" h="238236" w="236465">
                  <a:moveTo>
                    <a:pt x="0" y="227853"/>
                  </a:moveTo>
                  <a:cubicBezTo>
                    <a:pt x="74538" y="152288"/>
                    <a:pt x="148507" y="77292"/>
                    <a:pt x="224750" y="0"/>
                  </a:cubicBezTo>
                  <a:cubicBezTo>
                    <a:pt x="228728" y="80592"/>
                    <a:pt x="232553" y="158409"/>
                    <a:pt x="236466" y="238236"/>
                  </a:cubicBezTo>
                  <a:cubicBezTo>
                    <a:pt x="157097" y="234761"/>
                    <a:pt x="78275" y="231285"/>
                    <a:pt x="0" y="227853"/>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ubik Light"/>
                <a:ea typeface="Rubik Light"/>
                <a:cs typeface="Rubik Light"/>
                <a:sym typeface="Rubik Light"/>
              </a:endParaRPr>
            </a:p>
          </p:txBody>
        </p:sp>
      </p:grpSp>
      <p:sp>
        <p:nvSpPr>
          <p:cNvPr id="462" name="Google Shape;462;p11"/>
          <p:cNvSpPr txBox="1"/>
          <p:nvPr>
            <p:ph idx="11" type="ftr"/>
          </p:nvPr>
        </p:nvSpPr>
        <p:spPr>
          <a:xfrm>
            <a:off x="7599044" y="6125556"/>
            <a:ext cx="3043556"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UNIT 04 – The Keyboard</a:t>
            </a:r>
            <a:endParaRPr/>
          </a:p>
          <a:p>
            <a:pPr indent="0" lvl="0" marL="0" rtl="0" algn="l">
              <a:spcBef>
                <a:spcPts val="0"/>
              </a:spcBef>
              <a:spcAft>
                <a:spcPts val="0"/>
              </a:spcAft>
              <a:buNone/>
            </a:pPr>
            <a:r>
              <a:rPr lang="en-US"/>
              <a:t>LESSON 01 – Keyboard Introduction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12"/>
          <p:cNvSpPr txBox="1"/>
          <p:nvPr>
            <p:ph idx="1" type="body"/>
          </p:nvPr>
        </p:nvSpPr>
        <p:spPr>
          <a:xfrm>
            <a:off x="3059269" y="345265"/>
            <a:ext cx="4182457" cy="476480"/>
          </a:xfrm>
          <a:prstGeom prst="rect">
            <a:avLst/>
          </a:prstGeom>
          <a:solidFill>
            <a:schemeClr val="accent2"/>
          </a:solid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Noto Sans Symbols"/>
              <a:buNone/>
            </a:pPr>
            <a:r>
              <a:rPr lang="en-US"/>
              <a:t>DIRECTIONS</a:t>
            </a:r>
            <a:endParaRPr/>
          </a:p>
        </p:txBody>
      </p:sp>
      <p:sp>
        <p:nvSpPr>
          <p:cNvPr id="468" name="Google Shape;468;p12"/>
          <p:cNvSpPr txBox="1"/>
          <p:nvPr>
            <p:ph idx="11" type="ftr"/>
          </p:nvPr>
        </p:nvSpPr>
        <p:spPr>
          <a:xfrm>
            <a:off x="7528560" y="6125556"/>
            <a:ext cx="3114040"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UNIT 04 – The Keyboard</a:t>
            </a:r>
            <a:endParaRPr/>
          </a:p>
          <a:p>
            <a:pPr indent="0" lvl="0" marL="0" rtl="0" algn="l">
              <a:spcBef>
                <a:spcPts val="0"/>
              </a:spcBef>
              <a:spcAft>
                <a:spcPts val="0"/>
              </a:spcAft>
              <a:buNone/>
            </a:pPr>
            <a:r>
              <a:rPr lang="en-US"/>
              <a:t>LESSON 01 – Keyboard Introduction</a:t>
            </a:r>
            <a:endParaRPr/>
          </a:p>
        </p:txBody>
      </p:sp>
      <p:sp>
        <p:nvSpPr>
          <p:cNvPr id="469" name="Google Shape;469;p12"/>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70" name="Google Shape;470;p12"/>
          <p:cNvSpPr txBox="1"/>
          <p:nvPr>
            <p:ph idx="2" type="body"/>
          </p:nvPr>
        </p:nvSpPr>
        <p:spPr>
          <a:xfrm>
            <a:off x="3059269" y="903543"/>
            <a:ext cx="5618005" cy="87999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1600"/>
              <a:buNone/>
            </a:pPr>
            <a:r>
              <a:rPr lang="en-US"/>
              <a:t>Use what we’ve learned, do the following actions and note down your observations. </a:t>
            </a:r>
            <a:endParaRPr/>
          </a:p>
        </p:txBody>
      </p:sp>
      <p:sp>
        <p:nvSpPr>
          <p:cNvPr id="471" name="Google Shape;471;p12"/>
          <p:cNvSpPr txBox="1"/>
          <p:nvPr>
            <p:ph idx="3" type="body"/>
          </p:nvPr>
        </p:nvSpPr>
        <p:spPr>
          <a:xfrm>
            <a:off x="181085" y="767760"/>
            <a:ext cx="2361865" cy="55068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800"/>
              <a:buNone/>
            </a:pPr>
            <a:r>
              <a:rPr lang="en-US"/>
              <a:t>Evaluation</a:t>
            </a:r>
            <a:endParaRPr/>
          </a:p>
        </p:txBody>
      </p:sp>
      <p:sp>
        <p:nvSpPr>
          <p:cNvPr id="472" name="Google Shape;472;p12"/>
          <p:cNvSpPr/>
          <p:nvPr>
            <p:ph idx="4" type="body"/>
          </p:nvPr>
        </p:nvSpPr>
        <p:spPr>
          <a:xfrm>
            <a:off x="2430127" y="2306463"/>
            <a:ext cx="400051" cy="365125"/>
          </a:xfrm>
          <a:prstGeom prst="roundRect">
            <a:avLst>
              <a:gd fmla="val 27328" name="adj"/>
            </a:avLst>
          </a:prstGeom>
          <a:solidFill>
            <a:schemeClr val="accent4"/>
          </a:solid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accent1"/>
              </a:buClr>
              <a:buSzPts val="2000"/>
              <a:buNone/>
            </a:pPr>
            <a:r>
              <a:rPr lang="en-US"/>
              <a:t>1</a:t>
            </a:r>
            <a:endParaRPr/>
          </a:p>
        </p:txBody>
      </p:sp>
      <p:sp>
        <p:nvSpPr>
          <p:cNvPr id="473" name="Google Shape;473;p12"/>
          <p:cNvSpPr/>
          <p:nvPr>
            <p:ph idx="5" type="body"/>
          </p:nvPr>
        </p:nvSpPr>
        <p:spPr>
          <a:xfrm>
            <a:off x="2430127" y="3012125"/>
            <a:ext cx="400051" cy="365125"/>
          </a:xfrm>
          <a:prstGeom prst="roundRect">
            <a:avLst>
              <a:gd fmla="val 27328" name="adj"/>
            </a:avLst>
          </a:prstGeom>
          <a:solidFill>
            <a:schemeClr val="accent4"/>
          </a:solid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accent1"/>
              </a:buClr>
              <a:buSzPts val="2000"/>
              <a:buNone/>
            </a:pPr>
            <a:r>
              <a:rPr lang="en-US"/>
              <a:t>2</a:t>
            </a:r>
            <a:endParaRPr/>
          </a:p>
        </p:txBody>
      </p:sp>
      <p:sp>
        <p:nvSpPr>
          <p:cNvPr id="474" name="Google Shape;474;p12"/>
          <p:cNvSpPr txBox="1"/>
          <p:nvPr>
            <p:ph idx="7" type="body"/>
          </p:nvPr>
        </p:nvSpPr>
        <p:spPr>
          <a:xfrm>
            <a:off x="3059113" y="2306637"/>
            <a:ext cx="8742362" cy="364951"/>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000"/>
              <a:buNone/>
            </a:pPr>
            <a:r>
              <a:rPr b="1" lang="en-US">
                <a:latin typeface="Rubik"/>
                <a:ea typeface="Rubik"/>
                <a:cs typeface="Rubik"/>
                <a:sym typeface="Rubik"/>
              </a:rPr>
              <a:t>En la parte superior, escribe tu nombre y </a:t>
            </a:r>
            <a:r>
              <a:rPr b="1" lang="en-US">
                <a:latin typeface="Rubik"/>
                <a:ea typeface="Rubik"/>
                <a:cs typeface="Rubik"/>
                <a:sym typeface="Rubik"/>
              </a:rPr>
              <a:t>apellidos.</a:t>
            </a:r>
            <a:endParaRPr b="1">
              <a:latin typeface="Rubik"/>
              <a:ea typeface="Rubik"/>
              <a:cs typeface="Rubik"/>
              <a:sym typeface="Rubik"/>
            </a:endParaRPr>
          </a:p>
        </p:txBody>
      </p:sp>
      <p:sp>
        <p:nvSpPr>
          <p:cNvPr id="475" name="Google Shape;475;p12"/>
          <p:cNvSpPr txBox="1"/>
          <p:nvPr>
            <p:ph idx="8" type="body"/>
          </p:nvPr>
        </p:nvSpPr>
        <p:spPr>
          <a:xfrm>
            <a:off x="3059113" y="3012125"/>
            <a:ext cx="8742362" cy="364951"/>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000"/>
              <a:buNone/>
            </a:pPr>
            <a:r>
              <a:rPr b="1" lang="en-US">
                <a:latin typeface="Rubik"/>
                <a:ea typeface="Rubik"/>
                <a:cs typeface="Rubik"/>
                <a:sym typeface="Rubik"/>
              </a:rPr>
              <a:t>Pulsa «intro» varias veces.</a:t>
            </a:r>
            <a:endParaRPr b="1">
              <a:latin typeface="Rubik"/>
              <a:ea typeface="Rubik"/>
              <a:cs typeface="Rubik"/>
              <a:sym typeface="Rubik"/>
            </a:endParaRPr>
          </a:p>
        </p:txBody>
      </p:sp>
      <p:sp>
        <p:nvSpPr>
          <p:cNvPr id="476" name="Google Shape;476;p12"/>
          <p:cNvSpPr/>
          <p:nvPr/>
        </p:nvSpPr>
        <p:spPr>
          <a:xfrm>
            <a:off x="2430127" y="3698784"/>
            <a:ext cx="400051" cy="365125"/>
          </a:xfrm>
          <a:prstGeom prst="roundRect">
            <a:avLst>
              <a:gd fmla="val 27328" name="adj"/>
            </a:avLst>
          </a:prstGeom>
          <a:solidFill>
            <a:schemeClr val="accent4"/>
          </a:solid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000"/>
              <a:buFont typeface="Arial"/>
              <a:buNone/>
            </a:pPr>
            <a:r>
              <a:rPr b="1" lang="en-US" sz="2000">
                <a:solidFill>
                  <a:schemeClr val="accent1"/>
                </a:solidFill>
                <a:latin typeface="Rubik"/>
                <a:ea typeface="Rubik"/>
                <a:cs typeface="Rubik"/>
                <a:sym typeface="Rubik"/>
              </a:rPr>
              <a:t>3</a:t>
            </a:r>
            <a:endParaRPr b="1" sz="2000">
              <a:solidFill>
                <a:schemeClr val="accent1"/>
              </a:solidFill>
              <a:latin typeface="Rubik"/>
              <a:ea typeface="Rubik"/>
              <a:cs typeface="Rubik"/>
              <a:sym typeface="Rubik"/>
            </a:endParaRPr>
          </a:p>
        </p:txBody>
      </p:sp>
      <p:sp>
        <p:nvSpPr>
          <p:cNvPr id="477" name="Google Shape;477;p12"/>
          <p:cNvSpPr txBox="1"/>
          <p:nvPr/>
        </p:nvSpPr>
        <p:spPr>
          <a:xfrm>
            <a:off x="3059113" y="3722280"/>
            <a:ext cx="8742362" cy="364951"/>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chemeClr val="dk1"/>
              </a:buClr>
              <a:buSzPts val="2000"/>
              <a:buFont typeface="Arial"/>
              <a:buNone/>
            </a:pPr>
            <a:r>
              <a:rPr b="1" lang="en-US" sz="2000">
                <a:solidFill>
                  <a:schemeClr val="dk1"/>
                </a:solidFill>
                <a:latin typeface="Rubik"/>
                <a:ea typeface="Rubik"/>
                <a:cs typeface="Rubik"/>
                <a:sym typeface="Rubik"/>
              </a:rPr>
              <a:t>Escribe:</a:t>
            </a:r>
            <a:r>
              <a:rPr b="1" lang="en-US" sz="2000">
                <a:solidFill>
                  <a:schemeClr val="dk1"/>
                </a:solidFill>
                <a:latin typeface="Rubik"/>
                <a:ea typeface="Rubik"/>
                <a:cs typeface="Rubik"/>
                <a:sym typeface="Rubik"/>
              </a:rPr>
              <a:t> «Mi teclado tiene ____ filas</a:t>
            </a:r>
            <a:r>
              <a:rPr b="1" lang="en-US" sz="2000">
                <a:solidFill>
                  <a:schemeClr val="dk1"/>
                </a:solidFill>
                <a:latin typeface="Rubik"/>
                <a:ea typeface="Rubik"/>
                <a:cs typeface="Rubik"/>
                <a:sym typeface="Rubik"/>
              </a:rPr>
              <a:t>».</a:t>
            </a:r>
            <a:endParaRPr sz="2000">
              <a:solidFill>
                <a:schemeClr val="dk1"/>
              </a:solidFill>
              <a:latin typeface="Rubik Light"/>
              <a:ea typeface="Rubik Light"/>
              <a:cs typeface="Rubik Light"/>
              <a:sym typeface="Rubik Light"/>
            </a:endParaRPr>
          </a:p>
        </p:txBody>
      </p:sp>
      <p:sp>
        <p:nvSpPr>
          <p:cNvPr id="478" name="Google Shape;478;p12"/>
          <p:cNvSpPr txBox="1"/>
          <p:nvPr/>
        </p:nvSpPr>
        <p:spPr>
          <a:xfrm>
            <a:off x="3059112" y="4351293"/>
            <a:ext cx="8584247" cy="646331"/>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000"/>
              <a:buFont typeface="Arial"/>
              <a:buNone/>
            </a:pPr>
            <a:r>
              <a:rPr b="1" lang="en-US" sz="2000">
                <a:solidFill>
                  <a:schemeClr val="dk1"/>
                </a:solidFill>
                <a:latin typeface="Rubik"/>
                <a:ea typeface="Rubik"/>
                <a:cs typeface="Rubik"/>
                <a:sym typeface="Rubik"/>
              </a:rPr>
              <a:t>«Mis dedos índice deben estar en la tecla ___ y en la tecla ____»</a:t>
            </a:r>
            <a:endParaRPr b="1" sz="2000">
              <a:solidFill>
                <a:schemeClr val="dk1"/>
              </a:solidFill>
              <a:latin typeface="Rubik"/>
              <a:ea typeface="Rubik"/>
              <a:cs typeface="Rubik"/>
              <a:sym typeface="Rubik"/>
            </a:endParaRPr>
          </a:p>
        </p:txBody>
      </p:sp>
      <p:sp>
        <p:nvSpPr>
          <p:cNvPr id="479" name="Google Shape;479;p12"/>
          <p:cNvSpPr/>
          <p:nvPr/>
        </p:nvSpPr>
        <p:spPr>
          <a:xfrm>
            <a:off x="2430126" y="4351293"/>
            <a:ext cx="400051" cy="365125"/>
          </a:xfrm>
          <a:prstGeom prst="roundRect">
            <a:avLst>
              <a:gd fmla="val 27328" name="adj"/>
            </a:avLst>
          </a:prstGeom>
          <a:solidFill>
            <a:schemeClr val="accent4"/>
          </a:solid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000"/>
              <a:buFont typeface="Arial"/>
              <a:buNone/>
            </a:pPr>
            <a:r>
              <a:rPr b="1" lang="en-US" sz="2000">
                <a:solidFill>
                  <a:schemeClr val="accent1"/>
                </a:solidFill>
                <a:latin typeface="Rubik"/>
                <a:ea typeface="Rubik"/>
                <a:cs typeface="Rubik"/>
                <a:sym typeface="Rubik"/>
              </a:rPr>
              <a:t>4</a:t>
            </a:r>
            <a:endParaRPr b="1" sz="2000">
              <a:solidFill>
                <a:schemeClr val="accent1"/>
              </a:solidFill>
              <a:latin typeface="Rubik"/>
              <a:ea typeface="Rubik"/>
              <a:cs typeface="Rubik"/>
              <a:sym typeface="Rubik"/>
            </a:endParaRPr>
          </a:p>
        </p:txBody>
      </p:sp>
      <p:grpSp>
        <p:nvGrpSpPr>
          <p:cNvPr id="480" name="Google Shape;480;p12"/>
          <p:cNvGrpSpPr/>
          <p:nvPr/>
        </p:nvGrpSpPr>
        <p:grpSpPr>
          <a:xfrm>
            <a:off x="10353365" y="237282"/>
            <a:ext cx="1289994" cy="1289994"/>
            <a:chOff x="421473" y="3557800"/>
            <a:chExt cx="1682115" cy="1682115"/>
          </a:xfrm>
        </p:grpSpPr>
        <p:sp>
          <p:nvSpPr>
            <p:cNvPr id="481" name="Google Shape;481;p12"/>
            <p:cNvSpPr/>
            <p:nvPr/>
          </p:nvSpPr>
          <p:spPr>
            <a:xfrm>
              <a:off x="421473" y="3557800"/>
              <a:ext cx="1682115" cy="1682115"/>
            </a:xfrm>
            <a:prstGeom prst="roundRect">
              <a:avLst>
                <a:gd fmla="val 16667" name="adj"/>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pic>
          <p:nvPicPr>
            <p:cNvPr descr="Microsoft Word | Microsoft 365" id="482" name="Google Shape;482;p12"/>
            <p:cNvPicPr preferRelativeResize="0"/>
            <p:nvPr/>
          </p:nvPicPr>
          <p:blipFill rotWithShape="1">
            <a:blip r:embed="rId3">
              <a:alphaModFix/>
            </a:blip>
            <a:srcRect b="0" l="0" r="0" t="0"/>
            <a:stretch/>
          </p:blipFill>
          <p:spPr>
            <a:xfrm>
              <a:off x="659513" y="3863075"/>
              <a:ext cx="1071563" cy="1071563"/>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13"/>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88" name="Google Shape;488;p13"/>
          <p:cNvSpPr txBox="1"/>
          <p:nvPr>
            <p:ph idx="2" type="body"/>
          </p:nvPr>
        </p:nvSpPr>
        <p:spPr>
          <a:xfrm>
            <a:off x="1304940" y="394177"/>
            <a:ext cx="3098618" cy="7104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None/>
            </a:pPr>
            <a:r>
              <a:rPr lang="en-US"/>
              <a:t>Logros</a:t>
            </a:r>
            <a:endParaRPr/>
          </a:p>
        </p:txBody>
      </p:sp>
      <p:grpSp>
        <p:nvGrpSpPr>
          <p:cNvPr id="489" name="Google Shape;489;p13"/>
          <p:cNvGrpSpPr/>
          <p:nvPr/>
        </p:nvGrpSpPr>
        <p:grpSpPr>
          <a:xfrm>
            <a:off x="872980" y="3782077"/>
            <a:ext cx="587177" cy="558932"/>
            <a:chOff x="900000" y="2856030"/>
            <a:chExt cx="587177" cy="558932"/>
          </a:xfrm>
        </p:grpSpPr>
        <p:sp>
          <p:nvSpPr>
            <p:cNvPr id="490" name="Google Shape;490;p13"/>
            <p:cNvSpPr/>
            <p:nvPr/>
          </p:nvSpPr>
          <p:spPr>
            <a:xfrm>
              <a:off x="900000" y="2856030"/>
              <a:ext cx="587177" cy="558932"/>
            </a:xfrm>
            <a:custGeom>
              <a:rect b="b" l="l" r="r" t="t"/>
              <a:pathLst>
                <a:path extrusionOk="0" h="558932" w="587177">
                  <a:moveTo>
                    <a:pt x="0" y="0"/>
                  </a:moveTo>
                  <a:lnTo>
                    <a:pt x="587178" y="0"/>
                  </a:lnTo>
                  <a:lnTo>
                    <a:pt x="587178" y="377959"/>
                  </a:lnTo>
                  <a:cubicBezTo>
                    <a:pt x="587178" y="477845"/>
                    <a:pt x="506091" y="558933"/>
                    <a:pt x="406205" y="558933"/>
                  </a:cubicBezTo>
                  <a:lnTo>
                    <a:pt x="0" y="558933"/>
                  </a:lnTo>
                  <a:lnTo>
                    <a:pt x="0" y="0"/>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ubik Light"/>
                <a:ea typeface="Rubik Light"/>
                <a:cs typeface="Rubik Light"/>
                <a:sym typeface="Rubik Light"/>
              </a:endParaRPr>
            </a:p>
          </p:txBody>
        </p:sp>
        <p:sp>
          <p:nvSpPr>
            <p:cNvPr id="491" name="Google Shape;491;p13"/>
            <p:cNvSpPr/>
            <p:nvPr/>
          </p:nvSpPr>
          <p:spPr>
            <a:xfrm>
              <a:off x="965779" y="2953290"/>
              <a:ext cx="455651" cy="364444"/>
            </a:xfrm>
            <a:custGeom>
              <a:rect b="b" l="l" r="r" t="t"/>
              <a:pathLst>
                <a:path extrusionOk="0" h="364444" w="455651">
                  <a:moveTo>
                    <a:pt x="455651" y="72248"/>
                  </a:moveTo>
                  <a:cubicBezTo>
                    <a:pt x="455651" y="76380"/>
                    <a:pt x="453954" y="79966"/>
                    <a:pt x="450944" y="82977"/>
                  </a:cubicBezTo>
                  <a:lnTo>
                    <a:pt x="242493" y="291428"/>
                  </a:lnTo>
                  <a:lnTo>
                    <a:pt x="174184" y="359737"/>
                  </a:lnTo>
                  <a:cubicBezTo>
                    <a:pt x="171173" y="362748"/>
                    <a:pt x="167587" y="364445"/>
                    <a:pt x="163648" y="364445"/>
                  </a:cubicBezTo>
                  <a:cubicBezTo>
                    <a:pt x="161214" y="364445"/>
                    <a:pt x="158940" y="363900"/>
                    <a:pt x="157082" y="362748"/>
                  </a:cubicBezTo>
                  <a:lnTo>
                    <a:pt x="92936" y="298601"/>
                  </a:lnTo>
                  <a:lnTo>
                    <a:pt x="4708" y="210372"/>
                  </a:lnTo>
                  <a:cubicBezTo>
                    <a:pt x="1505" y="207170"/>
                    <a:pt x="0" y="203615"/>
                    <a:pt x="0" y="199644"/>
                  </a:cubicBezTo>
                  <a:cubicBezTo>
                    <a:pt x="0" y="195673"/>
                    <a:pt x="1505" y="192118"/>
                    <a:pt x="4708" y="189108"/>
                  </a:cubicBezTo>
                  <a:lnTo>
                    <a:pt x="61712" y="131911"/>
                  </a:lnTo>
                  <a:cubicBezTo>
                    <a:pt x="64915" y="128901"/>
                    <a:pt x="68309" y="127396"/>
                    <a:pt x="72248" y="127203"/>
                  </a:cubicBezTo>
                  <a:cubicBezTo>
                    <a:pt x="76380" y="127203"/>
                    <a:pt x="79966" y="128901"/>
                    <a:pt x="82977" y="131911"/>
                  </a:cubicBezTo>
                  <a:lnTo>
                    <a:pt x="164256" y="213191"/>
                  </a:lnTo>
                  <a:lnTo>
                    <a:pt x="372482" y="4708"/>
                  </a:lnTo>
                  <a:cubicBezTo>
                    <a:pt x="375685" y="1505"/>
                    <a:pt x="379240" y="0"/>
                    <a:pt x="383211" y="0"/>
                  </a:cubicBezTo>
                  <a:cubicBezTo>
                    <a:pt x="387182" y="0"/>
                    <a:pt x="390737" y="1505"/>
                    <a:pt x="393939" y="4708"/>
                  </a:cubicBezTo>
                  <a:lnTo>
                    <a:pt x="450944" y="61712"/>
                  </a:lnTo>
                  <a:cubicBezTo>
                    <a:pt x="453954" y="64915"/>
                    <a:pt x="455651" y="68309"/>
                    <a:pt x="455651" y="7224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ubik Light"/>
                <a:ea typeface="Rubik Light"/>
                <a:cs typeface="Rubik Light"/>
                <a:sym typeface="Rubik Light"/>
              </a:endParaRPr>
            </a:p>
          </p:txBody>
        </p:sp>
      </p:grpSp>
      <p:grpSp>
        <p:nvGrpSpPr>
          <p:cNvPr id="492" name="Google Shape;492;p13"/>
          <p:cNvGrpSpPr/>
          <p:nvPr/>
        </p:nvGrpSpPr>
        <p:grpSpPr>
          <a:xfrm>
            <a:off x="4659321" y="102032"/>
            <a:ext cx="5794518" cy="1773194"/>
            <a:chOff x="4659321" y="102032"/>
            <a:chExt cx="5794518" cy="1773194"/>
          </a:xfrm>
        </p:grpSpPr>
        <p:pic>
          <p:nvPicPr>
            <p:cNvPr descr="Surprised face outline with solid fill" id="493" name="Google Shape;493;p13"/>
            <p:cNvPicPr preferRelativeResize="0"/>
            <p:nvPr/>
          </p:nvPicPr>
          <p:blipFill rotWithShape="1">
            <a:blip r:embed="rId3">
              <a:alphaModFix/>
            </a:blip>
            <a:srcRect b="0" l="0" r="0" t="0"/>
            <a:stretch/>
          </p:blipFill>
          <p:spPr>
            <a:xfrm>
              <a:off x="8238560" y="937070"/>
              <a:ext cx="914400" cy="914400"/>
            </a:xfrm>
            <a:prstGeom prst="rect">
              <a:avLst/>
            </a:prstGeom>
            <a:noFill/>
            <a:ln>
              <a:noFill/>
            </a:ln>
          </p:spPr>
        </p:pic>
        <p:pic>
          <p:nvPicPr>
            <p:cNvPr descr="In love face outline outline" id="494" name="Google Shape;494;p13"/>
            <p:cNvPicPr preferRelativeResize="0"/>
            <p:nvPr/>
          </p:nvPicPr>
          <p:blipFill rotWithShape="1">
            <a:blip r:embed="rId4">
              <a:alphaModFix/>
            </a:blip>
            <a:srcRect b="0" l="0" r="0" t="0"/>
            <a:stretch/>
          </p:blipFill>
          <p:spPr>
            <a:xfrm>
              <a:off x="7377398" y="960826"/>
              <a:ext cx="914400" cy="914400"/>
            </a:xfrm>
            <a:prstGeom prst="rect">
              <a:avLst/>
            </a:prstGeom>
            <a:noFill/>
            <a:ln>
              <a:noFill/>
            </a:ln>
          </p:spPr>
        </p:pic>
        <p:pic>
          <p:nvPicPr>
            <p:cNvPr descr="Neutral face outline with solid fill" id="495" name="Google Shape;495;p13"/>
            <p:cNvPicPr preferRelativeResize="0"/>
            <p:nvPr/>
          </p:nvPicPr>
          <p:blipFill rotWithShape="1">
            <a:blip r:embed="rId5">
              <a:alphaModFix/>
            </a:blip>
            <a:srcRect b="0" l="0" r="0" t="0"/>
            <a:stretch/>
          </p:blipFill>
          <p:spPr>
            <a:xfrm>
              <a:off x="6514304" y="960826"/>
              <a:ext cx="914400" cy="914400"/>
            </a:xfrm>
            <a:prstGeom prst="rect">
              <a:avLst/>
            </a:prstGeom>
            <a:noFill/>
            <a:ln>
              <a:noFill/>
            </a:ln>
          </p:spPr>
        </p:pic>
        <p:pic>
          <p:nvPicPr>
            <p:cNvPr descr="Worried face outline with solid fill" id="496" name="Google Shape;496;p13"/>
            <p:cNvPicPr preferRelativeResize="0"/>
            <p:nvPr/>
          </p:nvPicPr>
          <p:blipFill rotWithShape="1">
            <a:blip r:embed="rId6">
              <a:alphaModFix/>
            </a:blip>
            <a:srcRect b="0" l="0" r="0" t="0"/>
            <a:stretch/>
          </p:blipFill>
          <p:spPr>
            <a:xfrm>
              <a:off x="5673417" y="935381"/>
              <a:ext cx="914400" cy="914400"/>
            </a:xfrm>
            <a:prstGeom prst="rect">
              <a:avLst/>
            </a:prstGeom>
            <a:noFill/>
            <a:ln>
              <a:noFill/>
            </a:ln>
          </p:spPr>
        </p:pic>
        <p:pic>
          <p:nvPicPr>
            <p:cNvPr descr="Neutral face with solid fill with solid fill" id="497" name="Google Shape;497;p13"/>
            <p:cNvPicPr preferRelativeResize="0"/>
            <p:nvPr/>
          </p:nvPicPr>
          <p:blipFill rotWithShape="1">
            <a:blip r:embed="rId7">
              <a:alphaModFix/>
            </a:blip>
            <a:srcRect b="0" l="0" r="0" t="0"/>
            <a:stretch/>
          </p:blipFill>
          <p:spPr>
            <a:xfrm>
              <a:off x="9107840" y="928480"/>
              <a:ext cx="914400" cy="914400"/>
            </a:xfrm>
            <a:prstGeom prst="rect">
              <a:avLst/>
            </a:prstGeom>
            <a:noFill/>
            <a:ln>
              <a:noFill/>
            </a:ln>
          </p:spPr>
        </p:pic>
        <p:pic>
          <p:nvPicPr>
            <p:cNvPr descr="Smiling face with solid fill with solid fill" id="498" name="Google Shape;498;p13"/>
            <p:cNvPicPr preferRelativeResize="0"/>
            <p:nvPr/>
          </p:nvPicPr>
          <p:blipFill rotWithShape="1">
            <a:blip r:embed="rId8">
              <a:alphaModFix/>
            </a:blip>
            <a:srcRect b="0" l="0" r="0" t="0"/>
            <a:stretch/>
          </p:blipFill>
          <p:spPr>
            <a:xfrm>
              <a:off x="9539439" y="112044"/>
              <a:ext cx="914400" cy="914400"/>
            </a:xfrm>
            <a:prstGeom prst="rect">
              <a:avLst/>
            </a:prstGeom>
            <a:noFill/>
            <a:ln>
              <a:noFill/>
            </a:ln>
          </p:spPr>
        </p:pic>
        <p:pic>
          <p:nvPicPr>
            <p:cNvPr descr="Tired face with solid fill with solid fill" id="499" name="Google Shape;499;p13"/>
            <p:cNvPicPr preferRelativeResize="0"/>
            <p:nvPr/>
          </p:nvPicPr>
          <p:blipFill rotWithShape="1">
            <a:blip r:embed="rId9">
              <a:alphaModFix/>
            </a:blip>
            <a:srcRect b="0" l="0" r="0" t="0"/>
            <a:stretch/>
          </p:blipFill>
          <p:spPr>
            <a:xfrm>
              <a:off x="8709230" y="120634"/>
              <a:ext cx="914400" cy="914400"/>
            </a:xfrm>
            <a:prstGeom prst="rect">
              <a:avLst/>
            </a:prstGeom>
            <a:noFill/>
            <a:ln>
              <a:noFill/>
            </a:ln>
          </p:spPr>
        </p:pic>
        <p:pic>
          <p:nvPicPr>
            <p:cNvPr descr="Angry face outline outline" id="500" name="Google Shape;500;p13"/>
            <p:cNvPicPr preferRelativeResize="0"/>
            <p:nvPr/>
          </p:nvPicPr>
          <p:blipFill rotWithShape="1">
            <a:blip r:embed="rId10">
              <a:alphaModFix/>
            </a:blip>
            <a:srcRect b="0" l="0" r="0" t="0"/>
            <a:stretch/>
          </p:blipFill>
          <p:spPr>
            <a:xfrm>
              <a:off x="7846136" y="102032"/>
              <a:ext cx="914400" cy="914400"/>
            </a:xfrm>
            <a:prstGeom prst="rect">
              <a:avLst/>
            </a:prstGeom>
            <a:noFill/>
            <a:ln>
              <a:noFill/>
            </a:ln>
          </p:spPr>
        </p:pic>
        <p:pic>
          <p:nvPicPr>
            <p:cNvPr descr="Sunglasses face outline with solid fill" id="501" name="Google Shape;501;p13"/>
            <p:cNvPicPr preferRelativeResize="0"/>
            <p:nvPr/>
          </p:nvPicPr>
          <p:blipFill rotWithShape="1">
            <a:blip r:embed="rId11">
              <a:alphaModFix/>
            </a:blip>
            <a:srcRect b="0" l="0" r="0" t="0"/>
            <a:stretch/>
          </p:blipFill>
          <p:spPr>
            <a:xfrm>
              <a:off x="7040498" y="102654"/>
              <a:ext cx="914400" cy="914400"/>
            </a:xfrm>
            <a:prstGeom prst="rect">
              <a:avLst/>
            </a:prstGeom>
            <a:noFill/>
            <a:ln>
              <a:noFill/>
            </a:ln>
          </p:spPr>
        </p:pic>
        <p:pic>
          <p:nvPicPr>
            <p:cNvPr descr="Loudly crying face outline with solid fill" id="502" name="Google Shape;502;p13"/>
            <p:cNvPicPr preferRelativeResize="0"/>
            <p:nvPr/>
          </p:nvPicPr>
          <p:blipFill rotWithShape="1">
            <a:blip r:embed="rId12">
              <a:alphaModFix/>
            </a:blip>
            <a:srcRect b="0" l="0" r="0" t="0"/>
            <a:stretch/>
          </p:blipFill>
          <p:spPr>
            <a:xfrm>
              <a:off x="6257671" y="105964"/>
              <a:ext cx="914400" cy="914400"/>
            </a:xfrm>
            <a:prstGeom prst="rect">
              <a:avLst/>
            </a:prstGeom>
            <a:noFill/>
            <a:ln>
              <a:noFill/>
            </a:ln>
          </p:spPr>
        </p:pic>
        <p:pic>
          <p:nvPicPr>
            <p:cNvPr descr="Confused face outline with solid fill" id="503" name="Google Shape;503;p13"/>
            <p:cNvPicPr preferRelativeResize="0"/>
            <p:nvPr/>
          </p:nvPicPr>
          <p:blipFill rotWithShape="1">
            <a:blip r:embed="rId13">
              <a:alphaModFix/>
            </a:blip>
            <a:srcRect b="0" l="0" r="0" t="0"/>
            <a:stretch/>
          </p:blipFill>
          <p:spPr>
            <a:xfrm>
              <a:off x="5447454" y="120634"/>
              <a:ext cx="914400" cy="914400"/>
            </a:xfrm>
            <a:prstGeom prst="rect">
              <a:avLst/>
            </a:prstGeom>
            <a:noFill/>
            <a:ln>
              <a:noFill/>
            </a:ln>
          </p:spPr>
        </p:pic>
        <p:pic>
          <p:nvPicPr>
            <p:cNvPr descr="Star-struck face outline outline" id="504" name="Google Shape;504;p13"/>
            <p:cNvPicPr preferRelativeResize="0"/>
            <p:nvPr/>
          </p:nvPicPr>
          <p:blipFill rotWithShape="1">
            <a:blip r:embed="rId14">
              <a:alphaModFix/>
            </a:blip>
            <a:srcRect b="0" l="0" r="0" t="0"/>
            <a:stretch/>
          </p:blipFill>
          <p:spPr>
            <a:xfrm>
              <a:off x="4659321" y="120634"/>
              <a:ext cx="914400" cy="914400"/>
            </a:xfrm>
            <a:prstGeom prst="rect">
              <a:avLst/>
            </a:prstGeom>
            <a:noFill/>
            <a:ln>
              <a:noFill/>
            </a:ln>
          </p:spPr>
        </p:pic>
      </p:grpSp>
      <p:sp>
        <p:nvSpPr>
          <p:cNvPr id="505" name="Google Shape;505;p13"/>
          <p:cNvSpPr txBox="1"/>
          <p:nvPr>
            <p:ph idx="11" type="ftr"/>
          </p:nvPr>
        </p:nvSpPr>
        <p:spPr>
          <a:xfrm>
            <a:off x="7599044" y="6125556"/>
            <a:ext cx="3043556"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UNIT 04 – The Keyboard</a:t>
            </a:r>
            <a:endParaRPr/>
          </a:p>
          <a:p>
            <a:pPr indent="0" lvl="0" marL="0" rtl="0" algn="l">
              <a:spcBef>
                <a:spcPts val="0"/>
              </a:spcBef>
              <a:spcAft>
                <a:spcPts val="0"/>
              </a:spcAft>
              <a:buNone/>
            </a:pPr>
            <a:r>
              <a:rPr lang="en-US"/>
              <a:t>LESSON 01 – Keyboard Introduction</a:t>
            </a:r>
            <a:endParaRPr/>
          </a:p>
        </p:txBody>
      </p:sp>
      <p:sp>
        <p:nvSpPr>
          <p:cNvPr id="506" name="Google Shape;506;p13"/>
          <p:cNvSpPr txBox="1"/>
          <p:nvPr>
            <p:ph idx="1" type="body"/>
          </p:nvPr>
        </p:nvSpPr>
        <p:spPr>
          <a:xfrm>
            <a:off x="1799999" y="1945298"/>
            <a:ext cx="9091521" cy="47648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US"/>
              <a:t>Puedo identificar verbalmente el teclado y su función.</a:t>
            </a:r>
            <a:endParaRPr/>
          </a:p>
        </p:txBody>
      </p:sp>
      <p:sp>
        <p:nvSpPr>
          <p:cNvPr id="507" name="Google Shape;507;p13"/>
          <p:cNvSpPr txBox="1"/>
          <p:nvPr>
            <p:ph idx="3" type="body"/>
          </p:nvPr>
        </p:nvSpPr>
        <p:spPr>
          <a:xfrm>
            <a:off x="1799999" y="2799100"/>
            <a:ext cx="9091521" cy="47648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US"/>
              <a:t>Puedo etiquetar las diferentes filas del teclado: Función, Número, Superior, Inicio, Inferior y Comando.</a:t>
            </a:r>
            <a:endParaRPr/>
          </a:p>
        </p:txBody>
      </p:sp>
      <p:sp>
        <p:nvSpPr>
          <p:cNvPr id="508" name="Google Shape;508;p13"/>
          <p:cNvSpPr txBox="1"/>
          <p:nvPr>
            <p:ph idx="4" type="body"/>
          </p:nvPr>
        </p:nvSpPr>
        <p:spPr>
          <a:xfrm>
            <a:off x="1799997" y="3850720"/>
            <a:ext cx="9655882" cy="47648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US"/>
              <a:t>Puedo colocar los dedos correctamente en la fila de inicio para escribir.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14"/>
          <p:cNvSpPr txBox="1"/>
          <p:nvPr>
            <p:ph idx="11" type="ftr"/>
          </p:nvPr>
        </p:nvSpPr>
        <p:spPr>
          <a:xfrm>
            <a:off x="7534275" y="6125556"/>
            <a:ext cx="3108300" cy="60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UNIDAD 04 - El teclado</a:t>
            </a:r>
            <a:endParaRPr/>
          </a:p>
          <a:p>
            <a:pPr indent="0" lvl="0" marL="0" rtl="0" algn="l">
              <a:spcBef>
                <a:spcPts val="0"/>
              </a:spcBef>
              <a:spcAft>
                <a:spcPts val="0"/>
              </a:spcAft>
              <a:buNone/>
            </a:pPr>
            <a:r>
              <a:rPr lang="en-US"/>
              <a:t>LECCIÓN 02 - Teclas básicas</a:t>
            </a:r>
            <a:endParaRPr/>
          </a:p>
        </p:txBody>
      </p:sp>
      <p:sp>
        <p:nvSpPr>
          <p:cNvPr id="514" name="Google Shape;514;p14"/>
          <p:cNvSpPr txBox="1"/>
          <p:nvPr>
            <p:ph idx="12" type="sldNum"/>
          </p:nvPr>
        </p:nvSpPr>
        <p:spPr>
          <a:xfrm>
            <a:off x="10891520" y="6116320"/>
            <a:ext cx="1087200" cy="60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15" name="Google Shape;515;p14"/>
          <p:cNvSpPr txBox="1"/>
          <p:nvPr>
            <p:ph idx="1" type="body"/>
          </p:nvPr>
        </p:nvSpPr>
        <p:spPr>
          <a:xfrm>
            <a:off x="981324" y="1981053"/>
            <a:ext cx="6552900" cy="1327500"/>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0"/>
              </a:spcBef>
              <a:spcAft>
                <a:spcPts val="0"/>
              </a:spcAft>
              <a:buClr>
                <a:schemeClr val="dk1"/>
              </a:buClr>
              <a:buSzPts val="4800"/>
              <a:buNone/>
            </a:pPr>
            <a:r>
              <a:rPr lang="en-US"/>
              <a:t>Teclas Básicas</a:t>
            </a:r>
            <a:endParaRPr/>
          </a:p>
        </p:txBody>
      </p:sp>
      <p:sp>
        <p:nvSpPr>
          <p:cNvPr id="516" name="Google Shape;516;p14"/>
          <p:cNvSpPr txBox="1"/>
          <p:nvPr>
            <p:ph idx="2" type="body"/>
          </p:nvPr>
        </p:nvSpPr>
        <p:spPr>
          <a:xfrm>
            <a:off x="873125" y="709613"/>
            <a:ext cx="927000" cy="6417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4400"/>
              <a:buNone/>
            </a:pPr>
            <a:r>
              <a:rPr lang="en-US"/>
              <a:t>02</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15"/>
          <p:cNvSpPr txBox="1"/>
          <p:nvPr>
            <p:ph idx="1" type="body"/>
          </p:nvPr>
        </p:nvSpPr>
        <p:spPr>
          <a:xfrm>
            <a:off x="1799999" y="1945298"/>
            <a:ext cx="10392001" cy="47648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US"/>
              <a:t>Puedo encontrar signos de puntuación comunes en el teclado.</a:t>
            </a:r>
            <a:endParaRPr/>
          </a:p>
        </p:txBody>
      </p:sp>
      <p:sp>
        <p:nvSpPr>
          <p:cNvPr id="522" name="Google Shape;522;p15"/>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23" name="Google Shape;523;p15"/>
          <p:cNvSpPr txBox="1"/>
          <p:nvPr>
            <p:ph idx="2" type="body"/>
          </p:nvPr>
        </p:nvSpPr>
        <p:spPr>
          <a:xfrm>
            <a:off x="1304939" y="394177"/>
            <a:ext cx="5371905" cy="7104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4"/>
              </a:buClr>
              <a:buSzPts val="4000"/>
              <a:buNone/>
            </a:pPr>
            <a:r>
              <a:rPr lang="en-US"/>
              <a:t>Metas </a:t>
            </a:r>
            <a:r>
              <a:rPr lang="en-US"/>
              <a:t>estudiantiles</a:t>
            </a:r>
            <a:endParaRPr/>
          </a:p>
        </p:txBody>
      </p:sp>
      <p:sp>
        <p:nvSpPr>
          <p:cNvPr id="524" name="Google Shape;524;p15"/>
          <p:cNvSpPr txBox="1"/>
          <p:nvPr>
            <p:ph idx="3" type="body"/>
          </p:nvPr>
        </p:nvSpPr>
        <p:spPr>
          <a:xfrm>
            <a:off x="1799996" y="2769039"/>
            <a:ext cx="9091521" cy="90581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US"/>
              <a:t>Sé nombrar los cuatro primeros grupos de teclas y sus funciones.</a:t>
            </a:r>
            <a:endParaRPr/>
          </a:p>
        </p:txBody>
      </p:sp>
      <p:sp>
        <p:nvSpPr>
          <p:cNvPr id="525" name="Google Shape;525;p15"/>
          <p:cNvSpPr txBox="1"/>
          <p:nvPr>
            <p:ph idx="4" type="body"/>
          </p:nvPr>
        </p:nvSpPr>
        <p:spPr>
          <a:xfrm>
            <a:off x="1799997" y="3850720"/>
            <a:ext cx="10178643" cy="47648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US"/>
              <a:t>Puedo nombrar y enunciar la función de cada tecla espacial.</a:t>
            </a:r>
            <a:endParaRPr/>
          </a:p>
        </p:txBody>
      </p:sp>
      <p:pic>
        <p:nvPicPr>
          <p:cNvPr id="526" name="Google Shape;526;p15"/>
          <p:cNvPicPr preferRelativeResize="0"/>
          <p:nvPr/>
        </p:nvPicPr>
        <p:blipFill rotWithShape="1">
          <a:blip r:embed="rId3">
            <a:alphaModFix/>
          </a:blip>
          <a:srcRect b="0" l="0" r="0" t="0"/>
          <a:stretch/>
        </p:blipFill>
        <p:spPr>
          <a:xfrm>
            <a:off x="869520" y="3808741"/>
            <a:ext cx="586057" cy="560438"/>
          </a:xfrm>
          <a:prstGeom prst="rect">
            <a:avLst/>
          </a:prstGeom>
          <a:noFill/>
          <a:ln>
            <a:noFill/>
          </a:ln>
        </p:spPr>
      </p:pic>
      <p:sp>
        <p:nvSpPr>
          <p:cNvPr id="527" name="Google Shape;527;p15"/>
          <p:cNvSpPr txBox="1"/>
          <p:nvPr>
            <p:ph idx="11" type="ftr"/>
          </p:nvPr>
        </p:nvSpPr>
        <p:spPr>
          <a:xfrm>
            <a:off x="7559040" y="6125556"/>
            <a:ext cx="3083560"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UNIT 04 – The Keyboard</a:t>
            </a:r>
            <a:endParaRPr/>
          </a:p>
          <a:p>
            <a:pPr indent="0" lvl="0" marL="0" rtl="0" algn="l">
              <a:spcBef>
                <a:spcPts val="0"/>
              </a:spcBef>
              <a:spcAft>
                <a:spcPts val="0"/>
              </a:spcAft>
              <a:buNone/>
            </a:pPr>
            <a:r>
              <a:rPr lang="en-US"/>
              <a:t>LESSON 02 – Basic Keys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16"/>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33" name="Google Shape;533;p16"/>
          <p:cNvSpPr txBox="1"/>
          <p:nvPr>
            <p:ph idx="1" type="body"/>
          </p:nvPr>
        </p:nvSpPr>
        <p:spPr>
          <a:xfrm>
            <a:off x="614998" y="578849"/>
            <a:ext cx="5204777" cy="50006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2"/>
              </a:buClr>
              <a:buSzPts val="4000"/>
              <a:buNone/>
            </a:pPr>
            <a:r>
              <a:rPr lang="en-US"/>
              <a:t>Agenda</a:t>
            </a:r>
            <a:endParaRPr/>
          </a:p>
        </p:txBody>
      </p:sp>
      <p:sp>
        <p:nvSpPr>
          <p:cNvPr id="534" name="Google Shape;534;p16"/>
          <p:cNvSpPr txBox="1"/>
          <p:nvPr/>
        </p:nvSpPr>
        <p:spPr>
          <a:xfrm>
            <a:off x="1879600" y="1960879"/>
            <a:ext cx="9011920" cy="3546785"/>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2400"/>
              <a:buFont typeface="Rubik"/>
              <a:buAutoNum type="arabicPeriod"/>
            </a:pPr>
            <a:r>
              <a:rPr lang="en-US" sz="2400">
                <a:solidFill>
                  <a:schemeClr val="dk1"/>
                </a:solidFill>
                <a:latin typeface="Rubik Light"/>
                <a:ea typeface="Rubik Light"/>
                <a:cs typeface="Rubik Light"/>
                <a:sym typeface="Rubik Light"/>
              </a:rPr>
              <a:t>Repaso y calentamiento</a:t>
            </a:r>
            <a:endParaRPr/>
          </a:p>
          <a:p>
            <a:pPr indent="-342900" lvl="0" marL="342900" marR="0" rtl="0" algn="l">
              <a:lnSpc>
                <a:spcPct val="90000"/>
              </a:lnSpc>
              <a:spcBef>
                <a:spcPts val="1000"/>
              </a:spcBef>
              <a:spcAft>
                <a:spcPts val="0"/>
              </a:spcAft>
              <a:buClr>
                <a:schemeClr val="dk1"/>
              </a:buClr>
              <a:buSzPts val="2400"/>
              <a:buFont typeface="Rubik"/>
              <a:buAutoNum type="arabicPeriod"/>
            </a:pPr>
            <a:r>
              <a:rPr lang="en-US" sz="2400">
                <a:solidFill>
                  <a:schemeClr val="dk1"/>
                </a:solidFill>
                <a:latin typeface="Rubik Light"/>
                <a:ea typeface="Rubik Light"/>
                <a:cs typeface="Rubik Light"/>
                <a:sym typeface="Rubik Light"/>
              </a:rPr>
              <a:t>Claves de las letras</a:t>
            </a:r>
            <a:endParaRPr/>
          </a:p>
          <a:p>
            <a:pPr indent="-342900" lvl="0" marL="342900" marR="0" rtl="0" algn="l">
              <a:lnSpc>
                <a:spcPct val="90000"/>
              </a:lnSpc>
              <a:spcBef>
                <a:spcPts val="1000"/>
              </a:spcBef>
              <a:spcAft>
                <a:spcPts val="0"/>
              </a:spcAft>
              <a:buClr>
                <a:schemeClr val="dk1"/>
              </a:buClr>
              <a:buSzPts val="2400"/>
              <a:buFont typeface="Rubik"/>
              <a:buAutoNum type="arabicPeriod"/>
            </a:pPr>
            <a:r>
              <a:rPr lang="en-US" sz="2400">
                <a:solidFill>
                  <a:schemeClr val="dk1"/>
                </a:solidFill>
                <a:latin typeface="Rubik Light"/>
                <a:ea typeface="Rubik Light"/>
                <a:cs typeface="Rubik Light"/>
                <a:sym typeface="Rubik Light"/>
              </a:rPr>
              <a:t>Teclas numéricas</a:t>
            </a:r>
            <a:endParaRPr/>
          </a:p>
          <a:p>
            <a:pPr indent="-342900" lvl="0" marL="342900" marR="0" rtl="0" algn="l">
              <a:lnSpc>
                <a:spcPct val="90000"/>
              </a:lnSpc>
              <a:spcBef>
                <a:spcPts val="1000"/>
              </a:spcBef>
              <a:spcAft>
                <a:spcPts val="0"/>
              </a:spcAft>
              <a:buClr>
                <a:schemeClr val="dk1"/>
              </a:buClr>
              <a:buSzPts val="2400"/>
              <a:buFont typeface="Rubik"/>
              <a:buAutoNum type="arabicPeriod"/>
            </a:pPr>
            <a:r>
              <a:rPr lang="en-US" sz="2400">
                <a:solidFill>
                  <a:schemeClr val="dk1"/>
                </a:solidFill>
                <a:latin typeface="Rubik Light"/>
                <a:ea typeface="Rubik Light"/>
                <a:cs typeface="Rubik Light"/>
                <a:sym typeface="Rubik Light"/>
              </a:rPr>
              <a:t>Teclas de caracteres (signos de puntuación y símbolos)</a:t>
            </a:r>
            <a:endParaRPr/>
          </a:p>
          <a:p>
            <a:pPr indent="-342900" lvl="0" marL="342900" marR="0" rtl="0" algn="l">
              <a:lnSpc>
                <a:spcPct val="90000"/>
              </a:lnSpc>
              <a:spcBef>
                <a:spcPts val="1000"/>
              </a:spcBef>
              <a:spcAft>
                <a:spcPts val="0"/>
              </a:spcAft>
              <a:buClr>
                <a:schemeClr val="dk1"/>
              </a:buClr>
              <a:buSzPts val="2400"/>
              <a:buFont typeface="Rubik"/>
              <a:buAutoNum type="arabicPeriod"/>
            </a:pPr>
            <a:r>
              <a:rPr lang="en-US" sz="2400">
                <a:solidFill>
                  <a:schemeClr val="dk1"/>
                </a:solidFill>
                <a:latin typeface="Rubik Light"/>
                <a:ea typeface="Rubik Light"/>
                <a:cs typeface="Rubik Light"/>
                <a:sym typeface="Rubik Light"/>
              </a:rPr>
              <a:t>Teclas espaciales</a:t>
            </a:r>
            <a:endParaRPr/>
          </a:p>
          <a:p>
            <a:pPr indent="-342900" lvl="0" marL="342900" marR="0" rtl="0" algn="l">
              <a:lnSpc>
                <a:spcPct val="90000"/>
              </a:lnSpc>
              <a:spcBef>
                <a:spcPts val="1000"/>
              </a:spcBef>
              <a:spcAft>
                <a:spcPts val="0"/>
              </a:spcAft>
              <a:buClr>
                <a:schemeClr val="dk1"/>
              </a:buClr>
              <a:buSzPts val="2400"/>
              <a:buFont typeface="Rubik"/>
              <a:buAutoNum type="arabicPeriod"/>
            </a:pPr>
            <a:r>
              <a:rPr lang="en-US" sz="2400">
                <a:solidFill>
                  <a:schemeClr val="dk1"/>
                </a:solidFill>
                <a:latin typeface="Rubik Light"/>
                <a:ea typeface="Rubik Light"/>
                <a:cs typeface="Rubik Light"/>
                <a:sym typeface="Rubik Light"/>
              </a:rPr>
              <a:t>Evaluación</a:t>
            </a:r>
            <a:endParaRPr/>
          </a:p>
        </p:txBody>
      </p:sp>
      <p:sp>
        <p:nvSpPr>
          <p:cNvPr id="535" name="Google Shape;535;p16"/>
          <p:cNvSpPr txBox="1"/>
          <p:nvPr>
            <p:ph idx="11" type="ftr"/>
          </p:nvPr>
        </p:nvSpPr>
        <p:spPr>
          <a:xfrm>
            <a:off x="7559040" y="6125556"/>
            <a:ext cx="3083560"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UNIT 04 – The Keyboard</a:t>
            </a:r>
            <a:endParaRPr/>
          </a:p>
          <a:p>
            <a:pPr indent="0" lvl="0" marL="0" rtl="0" algn="l">
              <a:spcBef>
                <a:spcPts val="0"/>
              </a:spcBef>
              <a:spcAft>
                <a:spcPts val="0"/>
              </a:spcAft>
              <a:buNone/>
            </a:pPr>
            <a:r>
              <a:rPr lang="en-US"/>
              <a:t>LESSON 02 – Basic Keys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17"/>
          <p:cNvSpPr txBox="1"/>
          <p:nvPr>
            <p:ph idx="1" type="body"/>
          </p:nvPr>
        </p:nvSpPr>
        <p:spPr>
          <a:xfrm>
            <a:off x="1620994" y="1326991"/>
            <a:ext cx="4182600" cy="476400"/>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chemeClr val="dk1"/>
              </a:buClr>
              <a:buSzPts val="2800"/>
              <a:buFont typeface="Noto Sans Symbols"/>
              <a:buChar char="▪"/>
            </a:pPr>
            <a:r>
              <a:rPr lang="en-US"/>
              <a:t>Especial (adj.): </a:t>
            </a:r>
            <a:endParaRPr/>
          </a:p>
        </p:txBody>
      </p:sp>
      <p:sp>
        <p:nvSpPr>
          <p:cNvPr id="541" name="Google Shape;541;p17"/>
          <p:cNvSpPr txBox="1"/>
          <p:nvPr>
            <p:ph idx="12" type="sldNum"/>
          </p:nvPr>
        </p:nvSpPr>
        <p:spPr>
          <a:xfrm>
            <a:off x="10891520" y="6116320"/>
            <a:ext cx="1087200" cy="60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42" name="Google Shape;542;p17"/>
          <p:cNvSpPr txBox="1"/>
          <p:nvPr>
            <p:ph idx="2" type="body"/>
          </p:nvPr>
        </p:nvSpPr>
        <p:spPr>
          <a:xfrm>
            <a:off x="1094122" y="262314"/>
            <a:ext cx="9082500" cy="710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None/>
            </a:pPr>
            <a:r>
              <a:rPr lang="en-US"/>
              <a:t>Revisión de vocabulario</a:t>
            </a:r>
            <a:endParaRPr/>
          </a:p>
        </p:txBody>
      </p:sp>
      <p:sp>
        <p:nvSpPr>
          <p:cNvPr id="543" name="Google Shape;543;p17"/>
          <p:cNvSpPr txBox="1"/>
          <p:nvPr>
            <p:ph idx="3" type="body"/>
          </p:nvPr>
        </p:nvSpPr>
        <p:spPr>
          <a:xfrm>
            <a:off x="1620995" y="1885269"/>
            <a:ext cx="4647600" cy="710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5"/>
              </a:buClr>
              <a:buSzPts val="1600"/>
              <a:buNone/>
            </a:pPr>
            <a:r>
              <a:rPr lang="en-US"/>
              <a:t>Diferente de lo que es normal o habitual.</a:t>
            </a:r>
            <a:endParaRPr/>
          </a:p>
        </p:txBody>
      </p:sp>
      <p:sp>
        <p:nvSpPr>
          <p:cNvPr id="544" name="Google Shape;544;p17"/>
          <p:cNvSpPr txBox="1"/>
          <p:nvPr>
            <p:ph idx="11" type="ftr"/>
          </p:nvPr>
        </p:nvSpPr>
        <p:spPr>
          <a:xfrm>
            <a:off x="7559040" y="6125556"/>
            <a:ext cx="3083700" cy="60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UNIDAD 04 - El teclado</a:t>
            </a:r>
            <a:endParaRPr/>
          </a:p>
          <a:p>
            <a:pPr indent="0" lvl="0" marL="0" rtl="0" algn="l">
              <a:spcBef>
                <a:spcPts val="0"/>
              </a:spcBef>
              <a:spcAft>
                <a:spcPts val="0"/>
              </a:spcAft>
              <a:buNone/>
            </a:pPr>
            <a:r>
              <a:rPr lang="en-US"/>
              <a:t>LECCIÓN 02 - Teclas básicas</a:t>
            </a:r>
            <a:endParaRPr/>
          </a:p>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18"/>
          <p:cNvSpPr txBox="1"/>
          <p:nvPr>
            <p:ph idx="11" type="ftr"/>
          </p:nvPr>
        </p:nvSpPr>
        <p:spPr>
          <a:xfrm>
            <a:off x="7559040" y="6125556"/>
            <a:ext cx="3083560"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UNIT 04 – The Keyboard</a:t>
            </a:r>
            <a:endParaRPr/>
          </a:p>
          <a:p>
            <a:pPr indent="0" lvl="0" marL="0" rtl="0" algn="l">
              <a:spcBef>
                <a:spcPts val="0"/>
              </a:spcBef>
              <a:spcAft>
                <a:spcPts val="0"/>
              </a:spcAft>
              <a:buNone/>
            </a:pPr>
            <a:r>
              <a:rPr lang="en-US"/>
              <a:t>LESSON 02 – Basic Keys</a:t>
            </a:r>
            <a:endParaRPr/>
          </a:p>
        </p:txBody>
      </p:sp>
      <p:sp>
        <p:nvSpPr>
          <p:cNvPr id="550" name="Google Shape;550;p18"/>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51" name="Google Shape;551;p18"/>
          <p:cNvSpPr txBox="1"/>
          <p:nvPr>
            <p:ph idx="2" type="body"/>
          </p:nvPr>
        </p:nvSpPr>
        <p:spPr>
          <a:xfrm>
            <a:off x="909846" y="1943506"/>
            <a:ext cx="6649200" cy="3163200"/>
          </a:xfrm>
          <a:prstGeom prst="rect">
            <a:avLst/>
          </a:prstGeom>
          <a:noFill/>
          <a:ln>
            <a:noFill/>
          </a:ln>
        </p:spPr>
        <p:txBody>
          <a:bodyPr anchorCtr="0" anchor="t" bIns="45700" lIns="91425" spcFirstLastPara="1" rIns="91425" wrap="square" tIns="45700">
            <a:noAutofit/>
          </a:bodyPr>
          <a:lstStyle/>
          <a:p>
            <a:pPr indent="-342900" lvl="0" marL="342900" rtl="0" algn="l">
              <a:lnSpc>
                <a:spcPct val="150000"/>
              </a:lnSpc>
              <a:spcBef>
                <a:spcPts val="0"/>
              </a:spcBef>
              <a:spcAft>
                <a:spcPts val="0"/>
              </a:spcAft>
              <a:buClr>
                <a:schemeClr val="accent5"/>
              </a:buClr>
              <a:buSzPts val="2000"/>
              <a:buFont typeface="Rubik"/>
              <a:buAutoNum type="arabicPeriod"/>
            </a:pPr>
            <a:r>
              <a:rPr lang="en-US" sz="2000"/>
              <a:t>¿En qué teclas deben apoyarse los dedos </a:t>
            </a:r>
            <a:r>
              <a:rPr lang="en-US" sz="2000"/>
              <a:t>índices</a:t>
            </a:r>
            <a:r>
              <a:rPr lang="en-US" sz="2000"/>
              <a:t>?</a:t>
            </a:r>
            <a:endParaRPr/>
          </a:p>
          <a:p>
            <a:pPr indent="-342900" lvl="0" marL="342900" rtl="0" algn="l">
              <a:lnSpc>
                <a:spcPct val="150000"/>
              </a:lnSpc>
              <a:spcBef>
                <a:spcPts val="1000"/>
              </a:spcBef>
              <a:spcAft>
                <a:spcPts val="0"/>
              </a:spcAft>
              <a:buClr>
                <a:schemeClr val="accent5"/>
              </a:buClr>
              <a:buSzPts val="2000"/>
              <a:buFont typeface="Rubik"/>
              <a:buAutoNum type="arabicPeriod"/>
            </a:pPr>
            <a:r>
              <a:rPr lang="en-US" sz="2000"/>
              <a:t>¿En qué teclas deben apoyarse los dedos anulares?</a:t>
            </a:r>
            <a:endParaRPr/>
          </a:p>
          <a:p>
            <a:pPr indent="-342900" lvl="0" marL="342900" rtl="0" algn="l">
              <a:lnSpc>
                <a:spcPct val="150000"/>
              </a:lnSpc>
              <a:spcBef>
                <a:spcPts val="1000"/>
              </a:spcBef>
              <a:spcAft>
                <a:spcPts val="0"/>
              </a:spcAft>
              <a:buClr>
                <a:schemeClr val="accent5"/>
              </a:buClr>
              <a:buSzPts val="2000"/>
              <a:buFont typeface="Rubik"/>
              <a:buAutoNum type="arabicPeriod"/>
            </a:pPr>
            <a:r>
              <a:rPr lang="en-US" sz="2000"/>
              <a:t>¿En qué teclas deben apoyarse los dedos corazón?</a:t>
            </a:r>
            <a:endParaRPr/>
          </a:p>
          <a:p>
            <a:pPr indent="-342900" lvl="0" marL="342900" rtl="0" algn="l">
              <a:lnSpc>
                <a:spcPct val="150000"/>
              </a:lnSpc>
              <a:spcBef>
                <a:spcPts val="1000"/>
              </a:spcBef>
              <a:spcAft>
                <a:spcPts val="0"/>
              </a:spcAft>
              <a:buClr>
                <a:schemeClr val="accent5"/>
              </a:buClr>
              <a:buSzPts val="2000"/>
              <a:buFont typeface="Rubik"/>
              <a:buAutoNum type="arabicPeriod"/>
            </a:pPr>
            <a:r>
              <a:rPr lang="en-US" sz="2000"/>
              <a:t>¿En qué teclas deben apoyarse los dedos meñiques?</a:t>
            </a:r>
            <a:endParaRPr/>
          </a:p>
        </p:txBody>
      </p:sp>
      <p:sp>
        <p:nvSpPr>
          <p:cNvPr id="552" name="Google Shape;552;p18"/>
          <p:cNvSpPr txBox="1"/>
          <p:nvPr/>
        </p:nvSpPr>
        <p:spPr>
          <a:xfrm>
            <a:off x="8649147" y="1994993"/>
            <a:ext cx="2633057" cy="476480"/>
          </a:xfrm>
          <a:prstGeom prst="rect">
            <a:avLst/>
          </a:prstGeom>
          <a:solidFill>
            <a:srgbClr val="EEF4E2"/>
          </a:solid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Noto Sans Symbols"/>
              <a:buNone/>
            </a:pPr>
            <a:r>
              <a:rPr b="1" lang="en-US" sz="2800">
                <a:solidFill>
                  <a:schemeClr val="dk1"/>
                </a:solidFill>
                <a:latin typeface="Rubik"/>
                <a:ea typeface="Rubik"/>
                <a:cs typeface="Rubik"/>
                <a:sym typeface="Rubik"/>
              </a:rPr>
              <a:t>Notas</a:t>
            </a:r>
            <a:endParaRPr/>
          </a:p>
        </p:txBody>
      </p:sp>
      <p:sp>
        <p:nvSpPr>
          <p:cNvPr id="553" name="Google Shape;553;p18"/>
          <p:cNvSpPr txBox="1"/>
          <p:nvPr/>
        </p:nvSpPr>
        <p:spPr>
          <a:xfrm>
            <a:off x="8235696" y="2546866"/>
            <a:ext cx="3459957" cy="286232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1800">
                <a:solidFill>
                  <a:srgbClr val="D7D7D7"/>
                </a:solidFill>
                <a:latin typeface="Arial"/>
                <a:ea typeface="Arial"/>
                <a:cs typeface="Arial"/>
                <a:sym typeface="Arial"/>
              </a:rPr>
              <a:t>__________________________________________________________________________________________________________________________________________________________________________________________________________________________________________________________</a:t>
            </a:r>
            <a:endParaRPr/>
          </a:p>
        </p:txBody>
      </p:sp>
      <p:sp>
        <p:nvSpPr>
          <p:cNvPr id="554" name="Google Shape;554;p18"/>
          <p:cNvSpPr txBox="1"/>
          <p:nvPr>
            <p:ph idx="1" type="body"/>
          </p:nvPr>
        </p:nvSpPr>
        <p:spPr>
          <a:xfrm>
            <a:off x="6011249" y="668515"/>
            <a:ext cx="2637898" cy="476480"/>
          </a:xfrm>
          <a:prstGeom prst="rect">
            <a:avLst/>
          </a:prstGeom>
          <a:solidFill>
            <a:srgbClr val="FFF4D6"/>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Noto Sans Symbols"/>
              <a:buNone/>
            </a:pPr>
            <a:r>
              <a:rPr lang="en-US"/>
              <a:t>Conversación</a:t>
            </a:r>
            <a:endParaRPr/>
          </a:p>
        </p:txBody>
      </p:sp>
      <p:pic>
        <p:nvPicPr>
          <p:cNvPr descr="Conversation - Free communications icons" id="555" name="Google Shape;555;p18"/>
          <p:cNvPicPr preferRelativeResize="0"/>
          <p:nvPr/>
        </p:nvPicPr>
        <p:blipFill rotWithShape="1">
          <a:blip r:embed="rId3">
            <a:alphaModFix/>
          </a:blip>
          <a:srcRect b="0" l="0" r="0" t="0"/>
          <a:stretch/>
        </p:blipFill>
        <p:spPr>
          <a:xfrm>
            <a:off x="5133933" y="466869"/>
            <a:ext cx="728388" cy="728388"/>
          </a:xfrm>
          <a:prstGeom prst="rect">
            <a:avLst/>
          </a:prstGeom>
          <a:noFill/>
          <a:ln>
            <a:noFill/>
          </a:ln>
        </p:spPr>
      </p:pic>
      <p:sp>
        <p:nvSpPr>
          <p:cNvPr id="556" name="Google Shape;556;p18"/>
          <p:cNvSpPr txBox="1"/>
          <p:nvPr>
            <p:ph idx="3" type="body"/>
          </p:nvPr>
        </p:nvSpPr>
        <p:spPr>
          <a:xfrm>
            <a:off x="72900" y="472753"/>
            <a:ext cx="2986213" cy="1326478"/>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0"/>
              </a:spcBef>
              <a:spcAft>
                <a:spcPts val="0"/>
              </a:spcAft>
              <a:buClr>
                <a:schemeClr val="accent2"/>
              </a:buClr>
              <a:buSzPts val="3200"/>
              <a:buNone/>
            </a:pPr>
            <a:r>
              <a:rPr lang="en-US" sz="3200"/>
              <a:t>Repaso y calentamiento</a:t>
            </a:r>
            <a:endParaRPr sz="32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19"/>
          <p:cNvSpPr txBox="1"/>
          <p:nvPr>
            <p:ph idx="11" type="ftr"/>
          </p:nvPr>
        </p:nvSpPr>
        <p:spPr>
          <a:xfrm>
            <a:off x="7569200" y="6125556"/>
            <a:ext cx="3073400"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UNIT 04 – The Keyboard</a:t>
            </a:r>
            <a:endParaRPr/>
          </a:p>
          <a:p>
            <a:pPr indent="0" lvl="0" marL="0" rtl="0" algn="l">
              <a:spcBef>
                <a:spcPts val="0"/>
              </a:spcBef>
              <a:spcAft>
                <a:spcPts val="0"/>
              </a:spcAft>
              <a:buNone/>
            </a:pPr>
            <a:r>
              <a:rPr lang="en-US"/>
              <a:t>LESSON 02 – Basic Keys</a:t>
            </a:r>
            <a:endParaRPr/>
          </a:p>
        </p:txBody>
      </p:sp>
      <p:sp>
        <p:nvSpPr>
          <p:cNvPr id="562" name="Google Shape;562;p19"/>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63" name="Google Shape;563;p19"/>
          <p:cNvSpPr txBox="1"/>
          <p:nvPr>
            <p:ph idx="1" type="body"/>
          </p:nvPr>
        </p:nvSpPr>
        <p:spPr>
          <a:xfrm>
            <a:off x="1547702" y="256901"/>
            <a:ext cx="5187206" cy="92126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lang="en-US" sz="4400"/>
              <a:t>Teclas de letras</a:t>
            </a:r>
            <a:endParaRPr sz="4400"/>
          </a:p>
        </p:txBody>
      </p:sp>
      <p:sp>
        <p:nvSpPr>
          <p:cNvPr id="564" name="Google Shape;564;p19"/>
          <p:cNvSpPr/>
          <p:nvPr>
            <p:ph idx="2" type="body"/>
          </p:nvPr>
        </p:nvSpPr>
        <p:spPr>
          <a:xfrm>
            <a:off x="1147652" y="228600"/>
            <a:ext cx="400050" cy="400050"/>
          </a:xfrm>
          <a:prstGeom prst="roundRect">
            <a:avLst>
              <a:gd fmla="val 50000" name="adj"/>
            </a:avLst>
          </a:prstGeom>
          <a:solidFill>
            <a:schemeClr val="accent2"/>
          </a:solid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2400"/>
              <a:buNone/>
            </a:pPr>
            <a:r>
              <a:rPr lang="en-US"/>
              <a:t>1</a:t>
            </a:r>
            <a:endParaRPr/>
          </a:p>
        </p:txBody>
      </p:sp>
      <p:sp>
        <p:nvSpPr>
          <p:cNvPr id="565" name="Google Shape;565;p19"/>
          <p:cNvSpPr txBox="1"/>
          <p:nvPr>
            <p:ph idx="4" type="body"/>
          </p:nvPr>
        </p:nvSpPr>
        <p:spPr>
          <a:xfrm>
            <a:off x="1882982" y="1874332"/>
            <a:ext cx="9094898" cy="2524948"/>
          </a:xfrm>
          <a:prstGeom prst="rect">
            <a:avLst/>
          </a:prstGeom>
          <a:noFill/>
          <a:ln>
            <a:noFill/>
          </a:ln>
        </p:spPr>
        <p:txBody>
          <a:bodyPr anchorCtr="0" anchor="t" bIns="45700" lIns="91425" spcFirstLastPara="1" rIns="91425" wrap="square" tIns="45700">
            <a:noAutofit/>
          </a:bodyPr>
          <a:lstStyle/>
          <a:p>
            <a:pPr indent="-342900" lvl="0" marL="342900" rtl="0" algn="l">
              <a:lnSpc>
                <a:spcPct val="150000"/>
              </a:lnSpc>
              <a:spcBef>
                <a:spcPts val="0"/>
              </a:spcBef>
              <a:spcAft>
                <a:spcPts val="0"/>
              </a:spcAft>
              <a:buClr>
                <a:schemeClr val="dk1"/>
              </a:buClr>
              <a:buSzPts val="2000"/>
              <a:buFont typeface="Rubik"/>
              <a:buAutoNum type="arabicPeriod"/>
            </a:pPr>
            <a:r>
              <a:rPr b="1" lang="en-US" sz="2000">
                <a:latin typeface="Rubik"/>
                <a:ea typeface="Rubik"/>
                <a:cs typeface="Rubik"/>
                <a:sym typeface="Rubik"/>
              </a:rPr>
              <a:t>¿Qué son las teclas de letras?</a:t>
            </a:r>
            <a:endParaRPr/>
          </a:p>
          <a:p>
            <a:pPr indent="-342900" lvl="0" marL="342900" rtl="0" algn="l">
              <a:lnSpc>
                <a:spcPct val="150000"/>
              </a:lnSpc>
              <a:spcBef>
                <a:spcPts val="1000"/>
              </a:spcBef>
              <a:spcAft>
                <a:spcPts val="0"/>
              </a:spcAft>
              <a:buClr>
                <a:schemeClr val="dk1"/>
              </a:buClr>
              <a:buSzPts val="2000"/>
              <a:buFont typeface="Rubik"/>
              <a:buAutoNum type="arabicPeriod"/>
            </a:pPr>
            <a:r>
              <a:rPr b="1" lang="en-US" sz="2000">
                <a:latin typeface="Rubik"/>
                <a:ea typeface="Rubik"/>
                <a:cs typeface="Rubik"/>
                <a:sym typeface="Rubik"/>
              </a:rPr>
              <a:t>¿Cuántas teclas de letras hay en la fila superior? </a:t>
            </a:r>
            <a:endParaRPr/>
          </a:p>
          <a:p>
            <a:pPr indent="-342900" lvl="0" marL="342900" rtl="0" algn="l">
              <a:lnSpc>
                <a:spcPct val="150000"/>
              </a:lnSpc>
              <a:spcBef>
                <a:spcPts val="1000"/>
              </a:spcBef>
              <a:spcAft>
                <a:spcPts val="0"/>
              </a:spcAft>
              <a:buClr>
                <a:schemeClr val="dk1"/>
              </a:buClr>
              <a:buSzPts val="2000"/>
              <a:buFont typeface="Rubik"/>
              <a:buAutoNum type="arabicPeriod"/>
            </a:pPr>
            <a:r>
              <a:rPr b="1" lang="en-US" sz="2000">
                <a:latin typeface="Rubik"/>
                <a:ea typeface="Rubik"/>
                <a:cs typeface="Rubik"/>
                <a:sym typeface="Rubik"/>
              </a:rPr>
              <a:t>¿Fila de inicio? </a:t>
            </a:r>
            <a:endParaRPr/>
          </a:p>
          <a:p>
            <a:pPr indent="-342900" lvl="0" marL="342900" rtl="0" algn="l">
              <a:lnSpc>
                <a:spcPct val="150000"/>
              </a:lnSpc>
              <a:spcBef>
                <a:spcPts val="1000"/>
              </a:spcBef>
              <a:spcAft>
                <a:spcPts val="0"/>
              </a:spcAft>
              <a:buClr>
                <a:schemeClr val="dk1"/>
              </a:buClr>
              <a:buSzPts val="2000"/>
              <a:buFont typeface="Rubik"/>
              <a:buAutoNum type="arabicPeriod"/>
            </a:pPr>
            <a:r>
              <a:rPr b="1" lang="en-US" sz="2000">
                <a:latin typeface="Rubik"/>
                <a:ea typeface="Rubik"/>
                <a:cs typeface="Rubik"/>
                <a:sym typeface="Rubik"/>
              </a:rPr>
              <a:t>¿Fila inferior? </a:t>
            </a:r>
            <a:endParaRPr b="1" sz="2000">
              <a:latin typeface="Rubik"/>
              <a:ea typeface="Rubik"/>
              <a:cs typeface="Rubik"/>
              <a:sym typeface="Rubik"/>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2"/>
          <p:cNvSpPr txBox="1"/>
          <p:nvPr>
            <p:ph idx="1" type="body"/>
          </p:nvPr>
        </p:nvSpPr>
        <p:spPr>
          <a:xfrm>
            <a:off x="4644322" y="3734883"/>
            <a:ext cx="5596641" cy="27175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rPr lang="en-US"/>
              <a:t>Lección 01: Introducción al </a:t>
            </a:r>
            <a:r>
              <a:rPr lang="en-US"/>
              <a:t>teclado</a:t>
            </a:r>
            <a:endParaRPr b="0"/>
          </a:p>
        </p:txBody>
      </p:sp>
      <p:sp>
        <p:nvSpPr>
          <p:cNvPr id="352" name="Google Shape;352;p2"/>
          <p:cNvSpPr txBox="1"/>
          <p:nvPr>
            <p:ph idx="2" type="body"/>
          </p:nvPr>
        </p:nvSpPr>
        <p:spPr>
          <a:xfrm>
            <a:off x="4644322" y="4100187"/>
            <a:ext cx="5596641" cy="27176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rPr lang="en-US"/>
              <a:t>Lección 02: Teclas </a:t>
            </a:r>
            <a:r>
              <a:rPr lang="en-US"/>
              <a:t>básicas</a:t>
            </a:r>
            <a:endParaRPr/>
          </a:p>
        </p:txBody>
      </p:sp>
      <p:sp>
        <p:nvSpPr>
          <p:cNvPr id="353" name="Google Shape;353;p2"/>
          <p:cNvSpPr txBox="1"/>
          <p:nvPr>
            <p:ph idx="3" type="body"/>
          </p:nvPr>
        </p:nvSpPr>
        <p:spPr>
          <a:xfrm>
            <a:off x="4644323" y="4464706"/>
            <a:ext cx="5596640" cy="27176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rPr lang="en-US"/>
              <a:t>Lección 03: Corrección de </a:t>
            </a:r>
            <a:r>
              <a:rPr lang="en-US"/>
              <a:t>errores</a:t>
            </a:r>
            <a:endParaRPr/>
          </a:p>
        </p:txBody>
      </p:sp>
      <p:sp>
        <p:nvSpPr>
          <p:cNvPr id="354" name="Google Shape;354;p2"/>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55" name="Google Shape;355;p2"/>
          <p:cNvSpPr txBox="1"/>
          <p:nvPr>
            <p:ph idx="4" type="body"/>
          </p:nvPr>
        </p:nvSpPr>
        <p:spPr>
          <a:xfrm>
            <a:off x="873125" y="557213"/>
            <a:ext cx="2622550" cy="234791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3800"/>
              <a:buNone/>
            </a:pPr>
            <a:r>
              <a:rPr lang="en-US"/>
              <a:t>4</a:t>
            </a:r>
            <a:endParaRPr/>
          </a:p>
        </p:txBody>
      </p:sp>
      <p:sp>
        <p:nvSpPr>
          <p:cNvPr id="356" name="Google Shape;356;p2"/>
          <p:cNvSpPr txBox="1"/>
          <p:nvPr>
            <p:ph idx="5" type="body"/>
          </p:nvPr>
        </p:nvSpPr>
        <p:spPr>
          <a:xfrm>
            <a:off x="4344988" y="557213"/>
            <a:ext cx="6201092" cy="2387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8000"/>
              <a:buNone/>
            </a:pPr>
            <a:r>
              <a:rPr lang="en-US"/>
              <a:t>El Teclado</a:t>
            </a:r>
            <a:endParaRPr/>
          </a:p>
        </p:txBody>
      </p:sp>
      <p:sp>
        <p:nvSpPr>
          <p:cNvPr id="357" name="Google Shape;357;p2"/>
          <p:cNvSpPr txBox="1"/>
          <p:nvPr>
            <p:ph idx="11" type="ftr"/>
          </p:nvPr>
        </p:nvSpPr>
        <p:spPr>
          <a:xfrm>
            <a:off x="7486650" y="6125556"/>
            <a:ext cx="3155951"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Unidad 01 – El Teclado</a:t>
            </a:r>
            <a:endParaRPr/>
          </a:p>
        </p:txBody>
      </p:sp>
      <p:sp>
        <p:nvSpPr>
          <p:cNvPr id="358" name="Google Shape;358;p2"/>
          <p:cNvSpPr txBox="1"/>
          <p:nvPr/>
        </p:nvSpPr>
        <p:spPr>
          <a:xfrm>
            <a:off x="4644322" y="4791967"/>
            <a:ext cx="5596640" cy="27176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800"/>
              <a:buFont typeface="Arial"/>
              <a:buNone/>
            </a:pPr>
            <a:r>
              <a:rPr b="0" i="0" lang="en-US" sz="1800" u="none" cap="none" strike="noStrike">
                <a:solidFill>
                  <a:schemeClr val="dk1"/>
                </a:solidFill>
                <a:latin typeface="Rubik Light"/>
                <a:ea typeface="Rubik Light"/>
                <a:cs typeface="Rubik Light"/>
                <a:sym typeface="Rubik Light"/>
              </a:rPr>
              <a:t>Lección 04: Planificar </a:t>
            </a:r>
            <a:r>
              <a:rPr lang="en-US" sz="1800">
                <a:solidFill>
                  <a:schemeClr val="dk1"/>
                </a:solidFill>
                <a:latin typeface="Rubik Light"/>
                <a:ea typeface="Rubik Light"/>
                <a:cs typeface="Rubik Light"/>
                <a:sym typeface="Rubik Light"/>
              </a:rPr>
              <a:t>teclas especiales</a:t>
            </a:r>
            <a:endParaRPr b="0" i="0" sz="1800" u="none" cap="none" strike="noStrike">
              <a:solidFill>
                <a:schemeClr val="dk1"/>
              </a:solidFill>
              <a:latin typeface="Rubik Light"/>
              <a:ea typeface="Rubik Light"/>
              <a:cs typeface="Rubik Light"/>
              <a:sym typeface="Rubik 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20"/>
          <p:cNvSpPr txBox="1"/>
          <p:nvPr>
            <p:ph idx="11" type="ftr"/>
          </p:nvPr>
        </p:nvSpPr>
        <p:spPr>
          <a:xfrm>
            <a:off x="7721600" y="6125556"/>
            <a:ext cx="2921000"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UNIT 04 – The Keyboard</a:t>
            </a:r>
            <a:endParaRPr/>
          </a:p>
          <a:p>
            <a:pPr indent="0" lvl="0" marL="0" rtl="0" algn="l">
              <a:spcBef>
                <a:spcPts val="0"/>
              </a:spcBef>
              <a:spcAft>
                <a:spcPts val="0"/>
              </a:spcAft>
              <a:buNone/>
            </a:pPr>
            <a:r>
              <a:rPr lang="en-US"/>
              <a:t>LESSON 02 – Basic Keys</a:t>
            </a:r>
            <a:endParaRPr/>
          </a:p>
        </p:txBody>
      </p:sp>
      <p:sp>
        <p:nvSpPr>
          <p:cNvPr id="571" name="Google Shape;571;p20"/>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72" name="Google Shape;572;p20"/>
          <p:cNvSpPr txBox="1"/>
          <p:nvPr>
            <p:ph idx="1" type="body"/>
          </p:nvPr>
        </p:nvSpPr>
        <p:spPr>
          <a:xfrm>
            <a:off x="1547702" y="256902"/>
            <a:ext cx="4677252" cy="76300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lang="en-US" sz="4400"/>
              <a:t>Teclas de número</a:t>
            </a:r>
            <a:endParaRPr sz="4400"/>
          </a:p>
        </p:txBody>
      </p:sp>
      <p:sp>
        <p:nvSpPr>
          <p:cNvPr id="573" name="Google Shape;573;p20"/>
          <p:cNvSpPr/>
          <p:nvPr>
            <p:ph idx="2" type="body"/>
          </p:nvPr>
        </p:nvSpPr>
        <p:spPr>
          <a:xfrm>
            <a:off x="1147652" y="228600"/>
            <a:ext cx="400050" cy="400050"/>
          </a:xfrm>
          <a:prstGeom prst="roundRect">
            <a:avLst>
              <a:gd fmla="val 50000" name="adj"/>
            </a:avLst>
          </a:prstGeom>
          <a:solidFill>
            <a:schemeClr val="accent2"/>
          </a:solid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2400"/>
              <a:buNone/>
            </a:pPr>
            <a:r>
              <a:rPr lang="en-US"/>
              <a:t>2</a:t>
            </a:r>
            <a:endParaRPr/>
          </a:p>
        </p:txBody>
      </p:sp>
      <p:sp>
        <p:nvSpPr>
          <p:cNvPr id="574" name="Google Shape;574;p20"/>
          <p:cNvSpPr txBox="1"/>
          <p:nvPr>
            <p:ph idx="4" type="body"/>
          </p:nvPr>
        </p:nvSpPr>
        <p:spPr>
          <a:xfrm>
            <a:off x="1801701" y="2250252"/>
            <a:ext cx="8572787" cy="2987792"/>
          </a:xfrm>
          <a:prstGeom prst="rect">
            <a:avLst/>
          </a:prstGeom>
          <a:noFill/>
          <a:ln>
            <a:noFill/>
          </a:ln>
        </p:spPr>
        <p:txBody>
          <a:bodyPr anchorCtr="0" anchor="t" bIns="45700" lIns="91425" spcFirstLastPara="1" rIns="91425" wrap="square" tIns="45700">
            <a:noAutofit/>
          </a:bodyPr>
          <a:lstStyle/>
          <a:p>
            <a:pPr indent="-342900" lvl="0" marL="342900" rtl="0" algn="l">
              <a:lnSpc>
                <a:spcPct val="150000"/>
              </a:lnSpc>
              <a:spcBef>
                <a:spcPts val="0"/>
              </a:spcBef>
              <a:spcAft>
                <a:spcPts val="0"/>
              </a:spcAft>
              <a:buClr>
                <a:schemeClr val="dk1"/>
              </a:buClr>
              <a:buSzPts val="2000"/>
              <a:buFont typeface="Rubik"/>
              <a:buAutoNum type="arabicPeriod"/>
            </a:pPr>
            <a:r>
              <a:rPr b="1" lang="en-US" sz="2000">
                <a:latin typeface="Rubik"/>
                <a:ea typeface="Rubik"/>
                <a:cs typeface="Rubik"/>
                <a:sym typeface="Rubik"/>
              </a:rPr>
              <a:t>¿Qué son las teclas numéricas?</a:t>
            </a:r>
            <a:endParaRPr/>
          </a:p>
          <a:p>
            <a:pPr indent="-342900" lvl="0" marL="342900" rtl="0" algn="l">
              <a:lnSpc>
                <a:spcPct val="150000"/>
              </a:lnSpc>
              <a:spcBef>
                <a:spcPts val="1000"/>
              </a:spcBef>
              <a:spcAft>
                <a:spcPts val="0"/>
              </a:spcAft>
              <a:buClr>
                <a:schemeClr val="dk1"/>
              </a:buClr>
              <a:buSzPts val="2000"/>
              <a:buFont typeface="Rubik"/>
              <a:buAutoNum type="arabicPeriod"/>
            </a:pPr>
            <a:r>
              <a:rPr b="1" lang="en-US" sz="2000">
                <a:latin typeface="Rubik"/>
                <a:ea typeface="Rubik"/>
                <a:cs typeface="Rubik"/>
                <a:sym typeface="Rubik"/>
              </a:rPr>
              <a:t>¿Qué son las teclas numéricas? </a:t>
            </a:r>
            <a:endParaRPr/>
          </a:p>
          <a:p>
            <a:pPr indent="-342900" lvl="0" marL="342900" rtl="0" algn="l">
              <a:lnSpc>
                <a:spcPct val="150000"/>
              </a:lnSpc>
              <a:spcBef>
                <a:spcPts val="1000"/>
              </a:spcBef>
              <a:spcAft>
                <a:spcPts val="0"/>
              </a:spcAft>
              <a:buClr>
                <a:schemeClr val="dk1"/>
              </a:buClr>
              <a:buSzPts val="2000"/>
              <a:buFont typeface="Rubik"/>
              <a:buAutoNum type="arabicPeriod"/>
            </a:pPr>
            <a:r>
              <a:rPr b="1" lang="en-US" sz="2000">
                <a:latin typeface="Rubik"/>
                <a:ea typeface="Rubik"/>
                <a:cs typeface="Rubik"/>
                <a:sym typeface="Rubik"/>
              </a:rPr>
              <a:t>¿Dónde están situadas en el teclado? </a:t>
            </a:r>
            <a:endParaRPr b="1" sz="2000">
              <a:latin typeface="Rubik"/>
              <a:ea typeface="Rubik"/>
              <a:cs typeface="Rubik"/>
              <a:sym typeface="Rubik"/>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21"/>
          <p:cNvSpPr txBox="1"/>
          <p:nvPr>
            <p:ph idx="11" type="ftr"/>
          </p:nvPr>
        </p:nvSpPr>
        <p:spPr>
          <a:xfrm>
            <a:off x="7547212" y="6125556"/>
            <a:ext cx="3095388"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UNIT 04 – The Keyboard</a:t>
            </a:r>
            <a:endParaRPr/>
          </a:p>
          <a:p>
            <a:pPr indent="0" lvl="0" marL="0" rtl="0" algn="l">
              <a:spcBef>
                <a:spcPts val="0"/>
              </a:spcBef>
              <a:spcAft>
                <a:spcPts val="0"/>
              </a:spcAft>
              <a:buNone/>
            </a:pPr>
            <a:r>
              <a:rPr lang="en-US"/>
              <a:t>LESSON 02 – Basic Keys</a:t>
            </a:r>
            <a:endParaRPr/>
          </a:p>
        </p:txBody>
      </p:sp>
      <p:sp>
        <p:nvSpPr>
          <p:cNvPr id="580" name="Google Shape;580;p21"/>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81" name="Google Shape;581;p21"/>
          <p:cNvSpPr txBox="1"/>
          <p:nvPr>
            <p:ph idx="2" type="body"/>
          </p:nvPr>
        </p:nvSpPr>
        <p:spPr>
          <a:xfrm>
            <a:off x="1971040" y="1627893"/>
            <a:ext cx="10007600" cy="755391"/>
          </a:xfrm>
          <a:prstGeom prst="rect">
            <a:avLst/>
          </a:prstGeom>
          <a:solidFill>
            <a:schemeClr val="accent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Font typeface="Rubik"/>
              <a:buNone/>
            </a:pPr>
            <a:r>
              <a:rPr lang="en-US"/>
              <a:t> Busca tu documento del bloc de Word en tu escritorio (el instructor puede ayudarte con el doble clic), haz clic en el espacio debajo de lo que ya has escrito y, a continuación, escribe las siguientes frases y rellena el espacio en blanco con el número correcto. </a:t>
            </a:r>
            <a:endParaRPr/>
          </a:p>
        </p:txBody>
      </p:sp>
      <p:sp>
        <p:nvSpPr>
          <p:cNvPr id="582" name="Google Shape;582;p21"/>
          <p:cNvSpPr txBox="1"/>
          <p:nvPr/>
        </p:nvSpPr>
        <p:spPr>
          <a:xfrm>
            <a:off x="1971040" y="721257"/>
            <a:ext cx="771144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Rubik"/>
                <a:ea typeface="Rubik"/>
                <a:cs typeface="Rubik"/>
                <a:sym typeface="Rubik"/>
              </a:rPr>
              <a:t>Teclas de número</a:t>
            </a:r>
            <a:endParaRPr b="1" sz="2800">
              <a:solidFill>
                <a:schemeClr val="dk1"/>
              </a:solidFill>
              <a:latin typeface="Rubik"/>
              <a:ea typeface="Rubik"/>
              <a:cs typeface="Rubik"/>
              <a:sym typeface="Rubik"/>
            </a:endParaRPr>
          </a:p>
        </p:txBody>
      </p:sp>
      <p:grpSp>
        <p:nvGrpSpPr>
          <p:cNvPr id="583" name="Google Shape;583;p21"/>
          <p:cNvGrpSpPr/>
          <p:nvPr/>
        </p:nvGrpSpPr>
        <p:grpSpPr>
          <a:xfrm>
            <a:off x="10602285" y="274482"/>
            <a:ext cx="832795" cy="832795"/>
            <a:chOff x="421473" y="3557800"/>
            <a:chExt cx="1682115" cy="1682115"/>
          </a:xfrm>
        </p:grpSpPr>
        <p:sp>
          <p:nvSpPr>
            <p:cNvPr id="584" name="Google Shape;584;p21"/>
            <p:cNvSpPr/>
            <p:nvPr/>
          </p:nvSpPr>
          <p:spPr>
            <a:xfrm>
              <a:off x="421473" y="3557800"/>
              <a:ext cx="1682115" cy="1682115"/>
            </a:xfrm>
            <a:prstGeom prst="roundRect">
              <a:avLst>
                <a:gd fmla="val 16667" name="adj"/>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pic>
          <p:nvPicPr>
            <p:cNvPr descr="Microsoft Word | Microsoft 365" id="585" name="Google Shape;585;p21"/>
            <p:cNvPicPr preferRelativeResize="0"/>
            <p:nvPr/>
          </p:nvPicPr>
          <p:blipFill rotWithShape="1">
            <a:blip r:embed="rId3">
              <a:alphaModFix/>
            </a:blip>
            <a:srcRect b="0" l="0" r="0" t="0"/>
            <a:stretch/>
          </p:blipFill>
          <p:spPr>
            <a:xfrm>
              <a:off x="659513" y="3863075"/>
              <a:ext cx="1071563" cy="1071563"/>
            </a:xfrm>
            <a:prstGeom prst="rect">
              <a:avLst/>
            </a:prstGeom>
            <a:noFill/>
            <a:ln>
              <a:noFill/>
            </a:ln>
          </p:spPr>
        </p:pic>
      </p:grpSp>
      <p:sp>
        <p:nvSpPr>
          <p:cNvPr id="586" name="Google Shape;586;p21"/>
          <p:cNvSpPr txBox="1"/>
          <p:nvPr>
            <p:ph idx="1" type="body"/>
          </p:nvPr>
        </p:nvSpPr>
        <p:spPr>
          <a:xfrm>
            <a:off x="2099051" y="3112343"/>
            <a:ext cx="10007600" cy="1528763"/>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000"/>
              <a:buFont typeface="Rubik"/>
              <a:buAutoNum type="arabicPeriod"/>
            </a:pPr>
            <a:r>
              <a:rPr lang="en-US"/>
              <a:t>Nací en el año ________.</a:t>
            </a:r>
            <a:endParaRPr/>
          </a:p>
          <a:p>
            <a:pPr indent="-342900" lvl="0" marL="342900" rtl="0" algn="l">
              <a:lnSpc>
                <a:spcPct val="100000"/>
              </a:lnSpc>
              <a:spcBef>
                <a:spcPts val="1000"/>
              </a:spcBef>
              <a:spcAft>
                <a:spcPts val="0"/>
              </a:spcAft>
              <a:buClr>
                <a:schemeClr val="dk1"/>
              </a:buClr>
              <a:buSzPts val="2000"/>
              <a:buFont typeface="Rubik"/>
              <a:buAutoNum type="arabicPeriod"/>
            </a:pPr>
            <a:r>
              <a:rPr lang="en-US"/>
              <a:t>Tengo _____ años.</a:t>
            </a:r>
            <a:endParaRPr/>
          </a:p>
          <a:p>
            <a:pPr indent="-342900" lvl="0" marL="342900" rtl="0" algn="l">
              <a:lnSpc>
                <a:spcPct val="100000"/>
              </a:lnSpc>
              <a:spcBef>
                <a:spcPts val="1000"/>
              </a:spcBef>
              <a:spcAft>
                <a:spcPts val="0"/>
              </a:spcAft>
              <a:buClr>
                <a:schemeClr val="dk1"/>
              </a:buClr>
              <a:buSzPts val="2000"/>
              <a:buFont typeface="Rubik"/>
              <a:buAutoNum type="arabicPeriod"/>
            </a:pPr>
            <a:r>
              <a:rPr lang="en-US"/>
              <a:t>Mi dirección es _____________.</a:t>
            </a:r>
            <a:endParaRPr/>
          </a:p>
        </p:txBody>
      </p:sp>
      <p:grpSp>
        <p:nvGrpSpPr>
          <p:cNvPr id="587" name="Google Shape;587;p21"/>
          <p:cNvGrpSpPr/>
          <p:nvPr/>
        </p:nvGrpSpPr>
        <p:grpSpPr>
          <a:xfrm>
            <a:off x="9516992" y="291365"/>
            <a:ext cx="875714" cy="850193"/>
            <a:chOff x="9516992" y="291365"/>
            <a:chExt cx="875714" cy="850193"/>
          </a:xfrm>
        </p:grpSpPr>
        <p:sp>
          <p:nvSpPr>
            <p:cNvPr id="588" name="Google Shape;588;p21"/>
            <p:cNvSpPr/>
            <p:nvPr/>
          </p:nvSpPr>
          <p:spPr>
            <a:xfrm>
              <a:off x="9516992" y="291365"/>
              <a:ext cx="875714" cy="850193"/>
            </a:xfrm>
            <a:prstGeom prst="roundRect">
              <a:avLst>
                <a:gd fmla="val 16667" name="adj"/>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pic>
          <p:nvPicPr>
            <p:cNvPr id="589" name="Google Shape;589;p21"/>
            <p:cNvPicPr preferRelativeResize="0"/>
            <p:nvPr/>
          </p:nvPicPr>
          <p:blipFill rotWithShape="1">
            <a:blip r:embed="rId4">
              <a:alphaModFix/>
            </a:blip>
            <a:srcRect b="0" l="0" r="0" t="0"/>
            <a:stretch/>
          </p:blipFill>
          <p:spPr>
            <a:xfrm>
              <a:off x="9587007" y="291365"/>
              <a:ext cx="718910" cy="718910"/>
            </a:xfrm>
            <a:prstGeom prst="rect">
              <a:avLst/>
            </a:prstGeom>
            <a:noFill/>
            <a:ln>
              <a:noFill/>
            </a:ln>
          </p:spPr>
        </p:pic>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22"/>
          <p:cNvSpPr txBox="1"/>
          <p:nvPr>
            <p:ph idx="11" type="ftr"/>
          </p:nvPr>
        </p:nvSpPr>
        <p:spPr>
          <a:xfrm>
            <a:off x="7721600" y="6125556"/>
            <a:ext cx="2921000"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UNIT 04 – The Keyboard</a:t>
            </a:r>
            <a:endParaRPr/>
          </a:p>
          <a:p>
            <a:pPr indent="0" lvl="0" marL="0" rtl="0" algn="l">
              <a:spcBef>
                <a:spcPts val="0"/>
              </a:spcBef>
              <a:spcAft>
                <a:spcPts val="0"/>
              </a:spcAft>
              <a:buNone/>
            </a:pPr>
            <a:r>
              <a:rPr lang="en-US"/>
              <a:t>LESSON 02 – Basic Keys</a:t>
            </a:r>
            <a:endParaRPr/>
          </a:p>
        </p:txBody>
      </p:sp>
      <p:sp>
        <p:nvSpPr>
          <p:cNvPr id="595" name="Google Shape;595;p22"/>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96" name="Google Shape;596;p22"/>
          <p:cNvSpPr/>
          <p:nvPr>
            <p:ph idx="2" type="body"/>
          </p:nvPr>
        </p:nvSpPr>
        <p:spPr>
          <a:xfrm>
            <a:off x="1147652" y="228600"/>
            <a:ext cx="400050" cy="400050"/>
          </a:xfrm>
          <a:prstGeom prst="roundRect">
            <a:avLst>
              <a:gd fmla="val 50000" name="adj"/>
            </a:avLst>
          </a:prstGeom>
          <a:solidFill>
            <a:schemeClr val="accent2"/>
          </a:solid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2400"/>
              <a:buNone/>
            </a:pPr>
            <a:r>
              <a:rPr lang="en-US"/>
              <a:t>3</a:t>
            </a:r>
            <a:endParaRPr/>
          </a:p>
        </p:txBody>
      </p:sp>
      <p:sp>
        <p:nvSpPr>
          <p:cNvPr id="597" name="Google Shape;597;p22"/>
          <p:cNvSpPr txBox="1"/>
          <p:nvPr>
            <p:ph idx="4" type="body"/>
          </p:nvPr>
        </p:nvSpPr>
        <p:spPr>
          <a:xfrm>
            <a:off x="3559382" y="2823845"/>
            <a:ext cx="7332138" cy="605155"/>
          </a:xfrm>
          <a:prstGeom prst="rect">
            <a:avLst/>
          </a:prstGeom>
          <a:noFill/>
          <a:ln>
            <a:noFill/>
          </a:ln>
        </p:spPr>
        <p:txBody>
          <a:bodyPr anchorCtr="0" anchor="t" bIns="45700" lIns="91425" spcFirstLastPara="1" rIns="91425" wrap="square" tIns="45700">
            <a:noAutofit/>
          </a:bodyPr>
          <a:lstStyle/>
          <a:p>
            <a:pPr indent="0" lvl="0" marL="0" rtl="0" algn="ctr">
              <a:lnSpc>
                <a:spcPct val="150000"/>
              </a:lnSpc>
              <a:spcBef>
                <a:spcPts val="0"/>
              </a:spcBef>
              <a:spcAft>
                <a:spcPts val="0"/>
              </a:spcAft>
              <a:buClr>
                <a:schemeClr val="dk1"/>
              </a:buClr>
              <a:buSzPts val="2000"/>
              <a:buNone/>
            </a:pPr>
            <a:r>
              <a:rPr b="1" lang="en-US" sz="2000">
                <a:latin typeface="Rubik"/>
                <a:ea typeface="Rubik"/>
                <a:cs typeface="Rubik"/>
                <a:sym typeface="Rubik"/>
              </a:rPr>
              <a:t>Punctuation and Special Symbols on the Keyboard </a:t>
            </a:r>
            <a:endParaRPr/>
          </a:p>
        </p:txBody>
      </p:sp>
      <p:grpSp>
        <p:nvGrpSpPr>
          <p:cNvPr id="598" name="Google Shape;598;p22"/>
          <p:cNvGrpSpPr/>
          <p:nvPr/>
        </p:nvGrpSpPr>
        <p:grpSpPr>
          <a:xfrm>
            <a:off x="2305632" y="2273127"/>
            <a:ext cx="1397996" cy="1696720"/>
            <a:chOff x="4711290" y="1942774"/>
            <a:chExt cx="1950967" cy="2367850"/>
          </a:xfrm>
        </p:grpSpPr>
        <p:sp>
          <p:nvSpPr>
            <p:cNvPr id="599" name="Google Shape;599;p22"/>
            <p:cNvSpPr/>
            <p:nvPr/>
          </p:nvSpPr>
          <p:spPr>
            <a:xfrm>
              <a:off x="4711290" y="1942774"/>
              <a:ext cx="1950967" cy="2367850"/>
            </a:xfrm>
            <a:custGeom>
              <a:rect b="b" l="l" r="r" t="t"/>
              <a:pathLst>
                <a:path extrusionOk="0" h="2367850" w="1950967">
                  <a:moveTo>
                    <a:pt x="1797197" y="195817"/>
                  </a:moveTo>
                  <a:cubicBezTo>
                    <a:pt x="1797197" y="305437"/>
                    <a:pt x="1796978" y="415058"/>
                    <a:pt x="1797284" y="524678"/>
                  </a:cubicBezTo>
                  <a:cubicBezTo>
                    <a:pt x="1797437" y="577838"/>
                    <a:pt x="1797765" y="631020"/>
                    <a:pt x="1799535" y="684136"/>
                  </a:cubicBezTo>
                  <a:cubicBezTo>
                    <a:pt x="1802858" y="784139"/>
                    <a:pt x="1806552" y="884142"/>
                    <a:pt x="1811514" y="984079"/>
                  </a:cubicBezTo>
                  <a:cubicBezTo>
                    <a:pt x="1814727" y="1048759"/>
                    <a:pt x="1819383" y="1113416"/>
                    <a:pt x="1825328" y="1177899"/>
                  </a:cubicBezTo>
                  <a:cubicBezTo>
                    <a:pt x="1832651" y="1257224"/>
                    <a:pt x="1841220" y="1336461"/>
                    <a:pt x="1850750" y="1415567"/>
                  </a:cubicBezTo>
                  <a:cubicBezTo>
                    <a:pt x="1859275" y="1486323"/>
                    <a:pt x="1869177" y="1556926"/>
                    <a:pt x="1879647" y="1627420"/>
                  </a:cubicBezTo>
                  <a:cubicBezTo>
                    <a:pt x="1890817" y="1702570"/>
                    <a:pt x="1903364" y="1777501"/>
                    <a:pt x="1915276" y="1852541"/>
                  </a:cubicBezTo>
                  <a:cubicBezTo>
                    <a:pt x="1925266" y="1915384"/>
                    <a:pt x="1935168" y="1978206"/>
                    <a:pt x="1945157" y="2041049"/>
                  </a:cubicBezTo>
                  <a:cubicBezTo>
                    <a:pt x="1946687" y="2050732"/>
                    <a:pt x="1948567" y="2060394"/>
                    <a:pt x="1950097" y="2070077"/>
                  </a:cubicBezTo>
                  <a:cubicBezTo>
                    <a:pt x="1955234" y="2102406"/>
                    <a:pt x="1937310" y="2128811"/>
                    <a:pt x="1905221" y="2133555"/>
                  </a:cubicBezTo>
                  <a:cubicBezTo>
                    <a:pt x="1850903" y="2141577"/>
                    <a:pt x="1796410" y="2148506"/>
                    <a:pt x="1741982" y="2155807"/>
                  </a:cubicBezTo>
                  <a:cubicBezTo>
                    <a:pt x="1678898" y="2164288"/>
                    <a:pt x="1615814" y="2172681"/>
                    <a:pt x="1552709" y="2181075"/>
                  </a:cubicBezTo>
                  <a:cubicBezTo>
                    <a:pt x="1484204" y="2190190"/>
                    <a:pt x="1415699" y="2199218"/>
                    <a:pt x="1347195" y="2208376"/>
                  </a:cubicBezTo>
                  <a:cubicBezTo>
                    <a:pt x="1284483" y="2216770"/>
                    <a:pt x="1221792" y="2225295"/>
                    <a:pt x="1159080" y="2233710"/>
                  </a:cubicBezTo>
                  <a:cubicBezTo>
                    <a:pt x="1097089" y="2242016"/>
                    <a:pt x="1035076" y="2250213"/>
                    <a:pt x="973086" y="2258520"/>
                  </a:cubicBezTo>
                  <a:cubicBezTo>
                    <a:pt x="903882" y="2267788"/>
                    <a:pt x="834699" y="2277187"/>
                    <a:pt x="765495" y="2286455"/>
                  </a:cubicBezTo>
                  <a:cubicBezTo>
                    <a:pt x="703504" y="2294740"/>
                    <a:pt x="641492" y="2302827"/>
                    <a:pt x="579501" y="2311199"/>
                  </a:cubicBezTo>
                  <a:cubicBezTo>
                    <a:pt x="506712" y="2321013"/>
                    <a:pt x="433945" y="2331090"/>
                    <a:pt x="361156" y="2340970"/>
                  </a:cubicBezTo>
                  <a:cubicBezTo>
                    <a:pt x="295930" y="2349823"/>
                    <a:pt x="230748" y="2358960"/>
                    <a:pt x="165456" y="2367244"/>
                  </a:cubicBezTo>
                  <a:cubicBezTo>
                    <a:pt x="120581" y="2372949"/>
                    <a:pt x="80120" y="2337669"/>
                    <a:pt x="76033" y="2292597"/>
                  </a:cubicBezTo>
                  <a:cubicBezTo>
                    <a:pt x="71814" y="2245885"/>
                    <a:pt x="65584" y="2199327"/>
                    <a:pt x="60164" y="2152725"/>
                  </a:cubicBezTo>
                  <a:cubicBezTo>
                    <a:pt x="53256" y="2093466"/>
                    <a:pt x="45562" y="2034273"/>
                    <a:pt x="39529" y="1974927"/>
                  </a:cubicBezTo>
                  <a:cubicBezTo>
                    <a:pt x="32381" y="1904717"/>
                    <a:pt x="25955" y="1834399"/>
                    <a:pt x="20490" y="1764036"/>
                  </a:cubicBezTo>
                  <a:cubicBezTo>
                    <a:pt x="16119" y="1707816"/>
                    <a:pt x="12840" y="1651464"/>
                    <a:pt x="10523" y="1595135"/>
                  </a:cubicBezTo>
                  <a:cubicBezTo>
                    <a:pt x="6872" y="1507132"/>
                    <a:pt x="3462" y="1419108"/>
                    <a:pt x="1758" y="1331062"/>
                  </a:cubicBezTo>
                  <a:cubicBezTo>
                    <a:pt x="140" y="1247693"/>
                    <a:pt x="-822" y="1164237"/>
                    <a:pt x="949" y="1080891"/>
                  </a:cubicBezTo>
                  <a:cubicBezTo>
                    <a:pt x="3156" y="976123"/>
                    <a:pt x="7747" y="871399"/>
                    <a:pt x="12665" y="766718"/>
                  </a:cubicBezTo>
                  <a:cubicBezTo>
                    <a:pt x="16097" y="693295"/>
                    <a:pt x="21649" y="619960"/>
                    <a:pt x="26501" y="546624"/>
                  </a:cubicBezTo>
                  <a:cubicBezTo>
                    <a:pt x="28381" y="518318"/>
                    <a:pt x="30895" y="490033"/>
                    <a:pt x="33125" y="461748"/>
                  </a:cubicBezTo>
                  <a:cubicBezTo>
                    <a:pt x="34676" y="442031"/>
                    <a:pt x="45256" y="427779"/>
                    <a:pt x="58983" y="414183"/>
                  </a:cubicBezTo>
                  <a:cubicBezTo>
                    <a:pt x="121630" y="352171"/>
                    <a:pt x="183489" y="289393"/>
                    <a:pt x="245830" y="227052"/>
                  </a:cubicBezTo>
                  <a:cubicBezTo>
                    <a:pt x="312542" y="160340"/>
                    <a:pt x="379517" y="93912"/>
                    <a:pt x="446251" y="27222"/>
                  </a:cubicBezTo>
                  <a:cubicBezTo>
                    <a:pt x="467913" y="5604"/>
                    <a:pt x="494187" y="-1085"/>
                    <a:pt x="524002" y="139"/>
                  </a:cubicBezTo>
                  <a:cubicBezTo>
                    <a:pt x="597097" y="3155"/>
                    <a:pt x="670214" y="5385"/>
                    <a:pt x="743331" y="8008"/>
                  </a:cubicBezTo>
                  <a:cubicBezTo>
                    <a:pt x="823333" y="10871"/>
                    <a:pt x="903357" y="13757"/>
                    <a:pt x="983359" y="16708"/>
                  </a:cubicBezTo>
                  <a:cubicBezTo>
                    <a:pt x="1060826" y="19571"/>
                    <a:pt x="1138293" y="22566"/>
                    <a:pt x="1215759" y="25451"/>
                  </a:cubicBezTo>
                  <a:cubicBezTo>
                    <a:pt x="1315412" y="29145"/>
                    <a:pt x="1415065" y="32752"/>
                    <a:pt x="1514719" y="36468"/>
                  </a:cubicBezTo>
                  <a:cubicBezTo>
                    <a:pt x="1590721" y="39309"/>
                    <a:pt x="1666723" y="42238"/>
                    <a:pt x="1742725" y="45189"/>
                  </a:cubicBezTo>
                  <a:cubicBezTo>
                    <a:pt x="1756933" y="45736"/>
                    <a:pt x="1770857" y="46370"/>
                    <a:pt x="1782398" y="57059"/>
                  </a:cubicBezTo>
                  <a:cubicBezTo>
                    <a:pt x="1794748" y="68512"/>
                    <a:pt x="1798202" y="83005"/>
                    <a:pt x="1798399" y="98546"/>
                  </a:cubicBezTo>
                  <a:cubicBezTo>
                    <a:pt x="1798814" y="130962"/>
                    <a:pt x="1798530" y="163379"/>
                    <a:pt x="1798530" y="195795"/>
                  </a:cubicBezTo>
                  <a:lnTo>
                    <a:pt x="1797197" y="195795"/>
                  </a:lnTo>
                  <a:close/>
                  <a:moveTo>
                    <a:pt x="1832586" y="2031781"/>
                  </a:moveTo>
                  <a:cubicBezTo>
                    <a:pt x="1707008" y="1411020"/>
                    <a:pt x="1672734" y="784620"/>
                    <a:pt x="1688800" y="153892"/>
                  </a:cubicBezTo>
                  <a:cubicBezTo>
                    <a:pt x="1313686" y="138897"/>
                    <a:pt x="940363" y="123968"/>
                    <a:pt x="566254" y="108994"/>
                  </a:cubicBezTo>
                  <a:cubicBezTo>
                    <a:pt x="566254" y="115967"/>
                    <a:pt x="566036" y="121345"/>
                    <a:pt x="566298" y="126678"/>
                  </a:cubicBezTo>
                  <a:cubicBezTo>
                    <a:pt x="568112" y="166657"/>
                    <a:pt x="570145" y="206637"/>
                    <a:pt x="571872" y="246616"/>
                  </a:cubicBezTo>
                  <a:cubicBezTo>
                    <a:pt x="575173" y="322596"/>
                    <a:pt x="578233" y="398598"/>
                    <a:pt x="581599" y="474579"/>
                  </a:cubicBezTo>
                  <a:cubicBezTo>
                    <a:pt x="583370" y="514514"/>
                    <a:pt x="561883" y="537487"/>
                    <a:pt x="521772" y="536023"/>
                  </a:cubicBezTo>
                  <a:cubicBezTo>
                    <a:pt x="466514" y="534012"/>
                    <a:pt x="411277" y="530733"/>
                    <a:pt x="356041" y="528219"/>
                  </a:cubicBezTo>
                  <a:cubicBezTo>
                    <a:pt x="304411" y="525859"/>
                    <a:pt x="252781" y="523542"/>
                    <a:pt x="201151" y="521684"/>
                  </a:cubicBezTo>
                  <a:cubicBezTo>
                    <a:pt x="181282" y="520962"/>
                    <a:pt x="161369" y="521574"/>
                    <a:pt x="140712" y="521574"/>
                  </a:cubicBezTo>
                  <a:cubicBezTo>
                    <a:pt x="90853" y="1099711"/>
                    <a:pt x="103968" y="1675618"/>
                    <a:pt x="183708" y="2251197"/>
                  </a:cubicBezTo>
                  <a:cubicBezTo>
                    <a:pt x="733778" y="2177993"/>
                    <a:pt x="1282581" y="2104964"/>
                    <a:pt x="1832586" y="2031781"/>
                  </a:cubicBezTo>
                  <a:close/>
                  <a:moveTo>
                    <a:pt x="232496" y="412653"/>
                  </a:moveTo>
                  <a:cubicBezTo>
                    <a:pt x="310772" y="416085"/>
                    <a:pt x="389594" y="419561"/>
                    <a:pt x="468962" y="423036"/>
                  </a:cubicBezTo>
                  <a:cubicBezTo>
                    <a:pt x="465028" y="343231"/>
                    <a:pt x="461202" y="265392"/>
                    <a:pt x="457246" y="184800"/>
                  </a:cubicBezTo>
                  <a:cubicBezTo>
                    <a:pt x="381003" y="262092"/>
                    <a:pt x="307034" y="337088"/>
                    <a:pt x="232496" y="41265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ubik Light"/>
                <a:ea typeface="Rubik Light"/>
                <a:cs typeface="Rubik Light"/>
                <a:sym typeface="Rubik Light"/>
              </a:endParaRPr>
            </a:p>
          </p:txBody>
        </p:sp>
        <p:sp>
          <p:nvSpPr>
            <p:cNvPr id="600" name="Google Shape;600;p22"/>
            <p:cNvSpPr/>
            <p:nvPr/>
          </p:nvSpPr>
          <p:spPr>
            <a:xfrm>
              <a:off x="4822638" y="2051746"/>
              <a:ext cx="1721258" cy="2142202"/>
            </a:xfrm>
            <a:custGeom>
              <a:rect b="b" l="l" r="r" t="t"/>
              <a:pathLst>
                <a:path extrusionOk="0" h="2142202" w="1721258">
                  <a:moveTo>
                    <a:pt x="1721237" y="1922787"/>
                  </a:moveTo>
                  <a:cubicBezTo>
                    <a:pt x="1171254" y="1995969"/>
                    <a:pt x="622430" y="2068998"/>
                    <a:pt x="72359" y="2142203"/>
                  </a:cubicBezTo>
                  <a:cubicBezTo>
                    <a:pt x="-7359" y="1566624"/>
                    <a:pt x="-20474" y="990717"/>
                    <a:pt x="29385" y="412580"/>
                  </a:cubicBezTo>
                  <a:cubicBezTo>
                    <a:pt x="50020" y="412580"/>
                    <a:pt x="69933" y="411990"/>
                    <a:pt x="89824" y="412689"/>
                  </a:cubicBezTo>
                  <a:cubicBezTo>
                    <a:pt x="141476" y="414547"/>
                    <a:pt x="193106" y="416864"/>
                    <a:pt x="244714" y="419225"/>
                  </a:cubicBezTo>
                  <a:cubicBezTo>
                    <a:pt x="299972" y="421739"/>
                    <a:pt x="355187" y="425017"/>
                    <a:pt x="410445" y="427028"/>
                  </a:cubicBezTo>
                  <a:cubicBezTo>
                    <a:pt x="450556" y="428493"/>
                    <a:pt x="472043" y="405520"/>
                    <a:pt x="470272" y="365584"/>
                  </a:cubicBezTo>
                  <a:cubicBezTo>
                    <a:pt x="466906" y="289604"/>
                    <a:pt x="463846" y="213602"/>
                    <a:pt x="460545" y="137621"/>
                  </a:cubicBezTo>
                  <a:cubicBezTo>
                    <a:pt x="458796" y="97642"/>
                    <a:pt x="456785" y="57663"/>
                    <a:pt x="454971" y="17684"/>
                  </a:cubicBezTo>
                  <a:cubicBezTo>
                    <a:pt x="454731" y="12328"/>
                    <a:pt x="454927" y="6973"/>
                    <a:pt x="454927" y="0"/>
                  </a:cubicBezTo>
                  <a:cubicBezTo>
                    <a:pt x="829058" y="14951"/>
                    <a:pt x="1202359" y="29881"/>
                    <a:pt x="1577473" y="44897"/>
                  </a:cubicBezTo>
                  <a:cubicBezTo>
                    <a:pt x="1561407" y="675626"/>
                    <a:pt x="1595681" y="1302026"/>
                    <a:pt x="1721259" y="192278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ubik Light"/>
                <a:ea typeface="Rubik Light"/>
                <a:cs typeface="Rubik Light"/>
                <a:sym typeface="Rubik Light"/>
              </a:endParaRPr>
            </a:p>
          </p:txBody>
        </p:sp>
        <p:sp>
          <p:nvSpPr>
            <p:cNvPr id="601" name="Google Shape;601;p22"/>
            <p:cNvSpPr/>
            <p:nvPr/>
          </p:nvSpPr>
          <p:spPr>
            <a:xfrm>
              <a:off x="4943786" y="2127574"/>
              <a:ext cx="236465" cy="238236"/>
            </a:xfrm>
            <a:custGeom>
              <a:rect b="b" l="l" r="r" t="t"/>
              <a:pathLst>
                <a:path extrusionOk="0" h="238236" w="236465">
                  <a:moveTo>
                    <a:pt x="0" y="227853"/>
                  </a:moveTo>
                  <a:cubicBezTo>
                    <a:pt x="74538" y="152288"/>
                    <a:pt x="148507" y="77292"/>
                    <a:pt x="224750" y="0"/>
                  </a:cubicBezTo>
                  <a:cubicBezTo>
                    <a:pt x="228728" y="80592"/>
                    <a:pt x="232553" y="158409"/>
                    <a:pt x="236466" y="238236"/>
                  </a:cubicBezTo>
                  <a:cubicBezTo>
                    <a:pt x="157097" y="234761"/>
                    <a:pt x="78275" y="231285"/>
                    <a:pt x="0" y="227853"/>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ubik Light"/>
                <a:ea typeface="Rubik Light"/>
                <a:cs typeface="Rubik Light"/>
                <a:sym typeface="Rubik Light"/>
              </a:endParaRPr>
            </a:p>
          </p:txBody>
        </p:sp>
      </p:grpSp>
      <p:sp>
        <p:nvSpPr>
          <p:cNvPr id="602" name="Google Shape;602;p22"/>
          <p:cNvSpPr txBox="1"/>
          <p:nvPr>
            <p:ph idx="1" type="body"/>
          </p:nvPr>
        </p:nvSpPr>
        <p:spPr>
          <a:xfrm>
            <a:off x="1547702" y="256901"/>
            <a:ext cx="5187206" cy="92126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lang="en-US" sz="4400"/>
              <a:t>Teclas de carácter</a:t>
            </a:r>
            <a:endParaRPr sz="44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23"/>
          <p:cNvSpPr txBox="1"/>
          <p:nvPr>
            <p:ph idx="11" type="ftr"/>
          </p:nvPr>
        </p:nvSpPr>
        <p:spPr>
          <a:xfrm>
            <a:off x="7569200" y="6125556"/>
            <a:ext cx="3073500" cy="60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UNIDAD 04 - El teclado</a:t>
            </a:r>
            <a:endParaRPr/>
          </a:p>
          <a:p>
            <a:pPr indent="0" lvl="0" marL="0" rtl="0" algn="l">
              <a:spcBef>
                <a:spcPts val="0"/>
              </a:spcBef>
              <a:spcAft>
                <a:spcPts val="0"/>
              </a:spcAft>
              <a:buNone/>
            </a:pPr>
            <a:r>
              <a:rPr lang="en-US"/>
              <a:t>LECCIÓN 02 - Teclas básicas</a:t>
            </a:r>
            <a:endParaRPr/>
          </a:p>
        </p:txBody>
      </p:sp>
      <p:sp>
        <p:nvSpPr>
          <p:cNvPr id="608" name="Google Shape;608;p23"/>
          <p:cNvSpPr txBox="1"/>
          <p:nvPr>
            <p:ph idx="12" type="sldNum"/>
          </p:nvPr>
        </p:nvSpPr>
        <p:spPr>
          <a:xfrm>
            <a:off x="10891520" y="6116320"/>
            <a:ext cx="1087200" cy="60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09" name="Google Shape;609;p23"/>
          <p:cNvSpPr txBox="1"/>
          <p:nvPr>
            <p:ph idx="1" type="body"/>
          </p:nvPr>
        </p:nvSpPr>
        <p:spPr>
          <a:xfrm>
            <a:off x="1547702" y="256901"/>
            <a:ext cx="5187300" cy="921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lang="en-US" sz="4400"/>
              <a:t>Teclas de carácter</a:t>
            </a:r>
            <a:endParaRPr sz="4400"/>
          </a:p>
        </p:txBody>
      </p:sp>
      <p:sp>
        <p:nvSpPr>
          <p:cNvPr id="610" name="Google Shape;610;p23"/>
          <p:cNvSpPr/>
          <p:nvPr>
            <p:ph idx="2" type="body"/>
          </p:nvPr>
        </p:nvSpPr>
        <p:spPr>
          <a:xfrm>
            <a:off x="1147652" y="228600"/>
            <a:ext cx="400200" cy="400200"/>
          </a:xfrm>
          <a:prstGeom prst="roundRect">
            <a:avLst>
              <a:gd fmla="val 50000" name="adj"/>
            </a:avLst>
          </a:prstGeom>
          <a:solidFill>
            <a:schemeClr val="accent2"/>
          </a:solidFill>
          <a:ln>
            <a:noFill/>
          </a:ln>
        </p:spPr>
        <p:txBody>
          <a:bodyPr anchorCtr="0" anchor="ctr" bIns="45700" lIns="91425" spcFirstLastPara="1" rIns="91425" wrap="square" tIns="45700">
            <a:normAutofit fontScale="62500" lnSpcReduction="20000"/>
          </a:bodyPr>
          <a:lstStyle/>
          <a:p>
            <a:pPr indent="0" lvl="0" marL="0" rtl="0" algn="ctr">
              <a:lnSpc>
                <a:spcPct val="100000"/>
              </a:lnSpc>
              <a:spcBef>
                <a:spcPts val="0"/>
              </a:spcBef>
              <a:spcAft>
                <a:spcPts val="0"/>
              </a:spcAft>
              <a:buClr>
                <a:schemeClr val="dk1"/>
              </a:buClr>
              <a:buSzPct val="100000"/>
              <a:buNone/>
            </a:pPr>
            <a:r>
              <a:rPr lang="en-US"/>
              <a:t>3</a:t>
            </a:r>
            <a:endParaRPr/>
          </a:p>
        </p:txBody>
      </p:sp>
      <p:sp>
        <p:nvSpPr>
          <p:cNvPr id="611" name="Google Shape;611;p23"/>
          <p:cNvSpPr txBox="1"/>
          <p:nvPr>
            <p:ph idx="4" type="body"/>
          </p:nvPr>
        </p:nvSpPr>
        <p:spPr>
          <a:xfrm>
            <a:off x="1463922" y="866225"/>
            <a:ext cx="4155600" cy="921300"/>
          </a:xfrm>
          <a:prstGeom prst="rect">
            <a:avLst/>
          </a:prstGeom>
          <a:noFill/>
          <a:ln>
            <a:noFill/>
          </a:ln>
        </p:spPr>
        <p:txBody>
          <a:bodyPr anchorCtr="0" anchor="t" bIns="45700" lIns="91425" spcFirstLastPara="1" rIns="91425" wrap="square" tIns="45700">
            <a:noAutofit/>
          </a:bodyPr>
          <a:lstStyle/>
          <a:p>
            <a:pPr indent="-342900" lvl="0" marL="342900" rtl="0" algn="l">
              <a:lnSpc>
                <a:spcPct val="150000"/>
              </a:lnSpc>
              <a:spcBef>
                <a:spcPts val="0"/>
              </a:spcBef>
              <a:spcAft>
                <a:spcPts val="0"/>
              </a:spcAft>
              <a:buClr>
                <a:schemeClr val="dk1"/>
              </a:buClr>
              <a:buSzPts val="2000"/>
              <a:buFont typeface="Rubik"/>
              <a:buAutoNum type="arabicPeriod"/>
            </a:pPr>
            <a:r>
              <a:rPr b="1" lang="en-US" sz="2000">
                <a:latin typeface="Rubik"/>
                <a:ea typeface="Rubik"/>
                <a:cs typeface="Rubik"/>
                <a:sym typeface="Rubik"/>
              </a:rPr>
              <a:t>Signos de puntuación</a:t>
            </a:r>
            <a:endParaRPr b="1" sz="2000">
              <a:latin typeface="Rubik"/>
              <a:ea typeface="Rubik"/>
              <a:cs typeface="Rubik"/>
              <a:sym typeface="Rubik"/>
            </a:endParaRPr>
          </a:p>
        </p:txBody>
      </p:sp>
      <p:sp>
        <p:nvSpPr>
          <p:cNvPr id="612" name="Google Shape;612;p23"/>
          <p:cNvSpPr txBox="1"/>
          <p:nvPr/>
        </p:nvSpPr>
        <p:spPr>
          <a:xfrm>
            <a:off x="8184181" y="573079"/>
            <a:ext cx="2741700" cy="6051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dk1"/>
              </a:buClr>
              <a:buSzPts val="2000"/>
              <a:buFont typeface="Arial"/>
              <a:buNone/>
            </a:pPr>
            <a:r>
              <a:rPr b="1" lang="en-US" sz="2000">
                <a:solidFill>
                  <a:schemeClr val="dk1"/>
                </a:solidFill>
                <a:latin typeface="Rubik"/>
                <a:ea typeface="Rubik"/>
                <a:cs typeface="Rubik"/>
                <a:sym typeface="Rubik"/>
              </a:rPr>
              <a:t>2. Símbolos</a:t>
            </a:r>
            <a:endParaRPr b="1" sz="2000">
              <a:solidFill>
                <a:schemeClr val="dk1"/>
              </a:solidFill>
              <a:latin typeface="Rubik"/>
              <a:ea typeface="Rubik"/>
              <a:cs typeface="Rubik"/>
              <a:sym typeface="Rubik"/>
            </a:endParaRPr>
          </a:p>
        </p:txBody>
      </p:sp>
      <p:graphicFrame>
        <p:nvGraphicFramePr>
          <p:cNvPr id="613" name="Google Shape;613;p23"/>
          <p:cNvGraphicFramePr/>
          <p:nvPr/>
        </p:nvGraphicFramePr>
        <p:xfrm>
          <a:off x="1547702" y="1787536"/>
          <a:ext cx="3000000" cy="3000000"/>
        </p:xfrm>
        <a:graphic>
          <a:graphicData uri="http://schemas.openxmlformats.org/drawingml/2006/table">
            <a:tbl>
              <a:tblPr>
                <a:noFill/>
                <a:tableStyleId>{9C795DD7-F2D8-4303-9082-3272D2A37671}</a:tableStyleId>
              </a:tblPr>
              <a:tblGrid>
                <a:gridCol w="519300"/>
                <a:gridCol w="1275650"/>
                <a:gridCol w="502100"/>
                <a:gridCol w="1012350"/>
                <a:gridCol w="1012350"/>
              </a:tblGrid>
              <a:tr h="497625">
                <a:tc>
                  <a:txBody>
                    <a:bodyPr/>
                    <a:lstStyle/>
                    <a:p>
                      <a:pPr indent="0" lvl="0" marL="0" marR="0" rtl="0" algn="ctr">
                        <a:spcBef>
                          <a:spcPts val="0"/>
                        </a:spcBef>
                        <a:spcAft>
                          <a:spcPts val="0"/>
                        </a:spcAft>
                        <a:buNone/>
                      </a:pPr>
                      <a:r>
                        <a:rPr b="0" i="0" lang="en-US" sz="1200" u="none" cap="none" strike="noStrike">
                          <a:solidFill>
                            <a:srgbClr val="000000"/>
                          </a:solidFill>
                          <a:latin typeface="Calibri"/>
                          <a:ea typeface="Calibri"/>
                          <a:cs typeface="Calibri"/>
                          <a:sym typeface="Calibri"/>
                        </a:rPr>
                        <a:t>,</a:t>
                      </a:r>
                      <a:endParaRPr sz="1800" u="none" cap="none" strike="noStrike"/>
                    </a:p>
                  </a:txBody>
                  <a:tcPr marT="63500" marB="63500" marR="63500" marL="63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200" u="none" cap="none" strike="noStrike">
                          <a:solidFill>
                            <a:srgbClr val="000000"/>
                          </a:solidFill>
                          <a:latin typeface="Calibri"/>
                          <a:ea typeface="Calibri"/>
                          <a:cs typeface="Calibri"/>
                          <a:sym typeface="Calibri"/>
                        </a:rPr>
                        <a:t>Coma</a:t>
                      </a:r>
                      <a:endParaRPr sz="1800" u="none" cap="none" strike="noStrike"/>
                    </a:p>
                  </a:txBody>
                  <a:tcPr marT="63500" marB="63500" marR="63500" marL="63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br>
                        <a:rPr lang="en-US" sz="1800" u="none" cap="none" strike="noStrike"/>
                      </a:br>
                      <a:endParaRPr sz="1800" u="none" cap="none" strike="noStrike"/>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200" u="none" cap="none" strike="noStrike">
                          <a:solidFill>
                            <a:srgbClr val="000000"/>
                          </a:solidFill>
                          <a:latin typeface="Calibri"/>
                          <a:ea typeface="Calibri"/>
                          <a:cs typeface="Calibri"/>
                          <a:sym typeface="Calibri"/>
                        </a:rPr>
                        <a:t>.</a:t>
                      </a:r>
                      <a:endParaRPr sz="1800" u="none" cap="none" strike="noStrike"/>
                    </a:p>
                  </a:txBody>
                  <a:tcPr marT="63500" marB="63500" marR="63500" marL="63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200" u="none" cap="none" strike="noStrike">
                          <a:solidFill>
                            <a:srgbClr val="000000"/>
                          </a:solidFill>
                          <a:latin typeface="Calibri"/>
                          <a:ea typeface="Calibri"/>
                          <a:cs typeface="Calibri"/>
                          <a:sym typeface="Calibri"/>
                        </a:rPr>
                        <a:t>Punto</a:t>
                      </a:r>
                      <a:endParaRPr sz="1800" u="none" cap="none" strike="noStrike"/>
                    </a:p>
                  </a:txBody>
                  <a:tcPr marT="63500" marB="63500" marR="63500" marL="63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24000">
                <a:tc>
                  <a:txBody>
                    <a:bodyPr/>
                    <a:lstStyle/>
                    <a:p>
                      <a:pPr indent="0" lvl="0" marL="0" marR="0" rtl="0" algn="ctr">
                        <a:spcBef>
                          <a:spcPts val="0"/>
                        </a:spcBef>
                        <a:spcAft>
                          <a:spcPts val="0"/>
                        </a:spcAft>
                        <a:buNone/>
                      </a:pPr>
                      <a:r>
                        <a:rPr b="0" i="0" lang="en-US" sz="1200" u="none" cap="none" strike="noStrike">
                          <a:solidFill>
                            <a:srgbClr val="000000"/>
                          </a:solidFill>
                          <a:latin typeface="Calibri"/>
                          <a:ea typeface="Calibri"/>
                          <a:cs typeface="Calibri"/>
                          <a:sym typeface="Calibri"/>
                        </a:rPr>
                        <a:t>?</a:t>
                      </a:r>
                      <a:endParaRPr sz="1800" u="none" cap="none" strike="noStrike"/>
                    </a:p>
                  </a:txBody>
                  <a:tcPr marT="63500" marB="63500" marR="63500" marL="63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200" u="none" cap="none" strike="noStrike">
                          <a:solidFill>
                            <a:srgbClr val="000000"/>
                          </a:solidFill>
                          <a:latin typeface="Calibri"/>
                          <a:ea typeface="Calibri"/>
                          <a:cs typeface="Calibri"/>
                          <a:sym typeface="Calibri"/>
                        </a:rPr>
                        <a:t>Signo de interrogación</a:t>
                      </a:r>
                      <a:endParaRPr sz="1800" u="none" cap="none" strike="noStrike"/>
                    </a:p>
                  </a:txBody>
                  <a:tcPr marT="63500" marB="63500" marR="63500" marL="63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br>
                        <a:rPr lang="en-US" sz="1800" u="none" cap="none" strike="noStrike"/>
                      </a:br>
                      <a:endParaRPr sz="1800" u="none" cap="none" strike="noStrike"/>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200" u="none" cap="none" strike="noStrike">
                          <a:solidFill>
                            <a:srgbClr val="000000"/>
                          </a:solidFill>
                          <a:latin typeface="Calibri"/>
                          <a:ea typeface="Calibri"/>
                          <a:cs typeface="Calibri"/>
                          <a:sym typeface="Calibri"/>
                        </a:rPr>
                        <a:t>;</a:t>
                      </a:r>
                      <a:endParaRPr sz="1800" u="none" cap="none" strike="noStrike"/>
                    </a:p>
                  </a:txBody>
                  <a:tcPr marT="63500" marB="63500" marR="63500" marL="63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200" u="none" cap="none" strike="noStrike">
                          <a:solidFill>
                            <a:srgbClr val="000000"/>
                          </a:solidFill>
                          <a:latin typeface="Calibri"/>
                          <a:ea typeface="Calibri"/>
                          <a:cs typeface="Calibri"/>
                          <a:sym typeface="Calibri"/>
                        </a:rPr>
                        <a:t>Punto y coma</a:t>
                      </a:r>
                      <a:endParaRPr sz="1800" u="none" cap="none" strike="noStrike"/>
                    </a:p>
                  </a:txBody>
                  <a:tcPr marT="63500" marB="63500" marR="63500" marL="63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24000">
                <a:tc>
                  <a:txBody>
                    <a:bodyPr/>
                    <a:lstStyle/>
                    <a:p>
                      <a:pPr indent="0" lvl="0" marL="0" marR="0" rtl="0" algn="ctr">
                        <a:spcBef>
                          <a:spcPts val="0"/>
                        </a:spcBef>
                        <a:spcAft>
                          <a:spcPts val="0"/>
                        </a:spcAft>
                        <a:buNone/>
                      </a:pPr>
                      <a:r>
                        <a:rPr b="0" i="0" lang="en-US" sz="1200" u="none" cap="none" strike="noStrike">
                          <a:solidFill>
                            <a:srgbClr val="000000"/>
                          </a:solidFill>
                          <a:latin typeface="Calibri"/>
                          <a:ea typeface="Calibri"/>
                          <a:cs typeface="Calibri"/>
                          <a:sym typeface="Calibri"/>
                        </a:rPr>
                        <a:t>:</a:t>
                      </a:r>
                      <a:endParaRPr sz="1800" u="none" cap="none" strike="noStrike"/>
                    </a:p>
                  </a:txBody>
                  <a:tcPr marT="63500" marB="63500" marR="63500" marL="63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200" u="none" cap="none" strike="noStrike">
                          <a:solidFill>
                            <a:srgbClr val="000000"/>
                          </a:solidFill>
                          <a:latin typeface="Calibri"/>
                          <a:ea typeface="Calibri"/>
                          <a:cs typeface="Calibri"/>
                          <a:sym typeface="Calibri"/>
                        </a:rPr>
                        <a:t>Dos </a:t>
                      </a:r>
                      <a:r>
                        <a:rPr lang="en-US" sz="1200">
                          <a:latin typeface="Calibri"/>
                          <a:ea typeface="Calibri"/>
                          <a:cs typeface="Calibri"/>
                          <a:sym typeface="Calibri"/>
                        </a:rPr>
                        <a:t>puntos:</a:t>
                      </a:r>
                      <a:endParaRPr sz="1800" u="none" cap="none" strike="noStrike"/>
                    </a:p>
                  </a:txBody>
                  <a:tcPr marT="63500" marB="63500" marR="63500" marL="63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br>
                        <a:rPr lang="en-US" sz="1800" u="none" cap="none" strike="noStrike"/>
                      </a:br>
                      <a:endParaRPr sz="1800" u="none" cap="none" strike="noStrike"/>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200" u="none" cap="none" strike="noStrike">
                          <a:solidFill>
                            <a:srgbClr val="000000"/>
                          </a:solidFill>
                          <a:latin typeface="Calibri"/>
                          <a:ea typeface="Calibri"/>
                          <a:cs typeface="Calibri"/>
                          <a:sym typeface="Calibri"/>
                        </a:rPr>
                        <a:t>‘</a:t>
                      </a:r>
                      <a:endParaRPr sz="1800" u="none" cap="none" strike="noStrike"/>
                    </a:p>
                  </a:txBody>
                  <a:tcPr marT="63500" marB="63500" marR="63500" marL="63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200" u="none" cap="none" strike="noStrike">
                          <a:solidFill>
                            <a:srgbClr val="000000"/>
                          </a:solidFill>
                          <a:latin typeface="Calibri"/>
                          <a:ea typeface="Calibri"/>
                          <a:cs typeface="Calibri"/>
                          <a:sym typeface="Calibri"/>
                        </a:rPr>
                        <a:t>Apóstrofe</a:t>
                      </a:r>
                      <a:endParaRPr sz="1800" u="none" cap="none" strike="noStrike"/>
                    </a:p>
                  </a:txBody>
                  <a:tcPr marT="63500" marB="63500" marR="63500" marL="63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24000">
                <a:tc>
                  <a:txBody>
                    <a:bodyPr/>
                    <a:lstStyle/>
                    <a:p>
                      <a:pPr indent="0" lvl="0" marL="0" marR="0" rtl="0" algn="ctr">
                        <a:spcBef>
                          <a:spcPts val="0"/>
                        </a:spcBef>
                        <a:spcAft>
                          <a:spcPts val="0"/>
                        </a:spcAft>
                        <a:buNone/>
                      </a:pPr>
                      <a:r>
                        <a:rPr b="0" i="0" lang="en-US" sz="1200" u="none" cap="none" strike="noStrike">
                          <a:solidFill>
                            <a:srgbClr val="000000"/>
                          </a:solidFill>
                          <a:latin typeface="Calibri"/>
                          <a:ea typeface="Calibri"/>
                          <a:cs typeface="Calibri"/>
                          <a:sym typeface="Calibri"/>
                        </a:rPr>
                        <a:t>“ ”</a:t>
                      </a:r>
                      <a:endParaRPr sz="1800" u="none" cap="none" strike="noStrike"/>
                    </a:p>
                  </a:txBody>
                  <a:tcPr marT="63500" marB="63500" marR="63500" marL="63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200" u="none" cap="none" strike="noStrike">
                          <a:solidFill>
                            <a:srgbClr val="000000"/>
                          </a:solidFill>
                          <a:latin typeface="Calibri"/>
                          <a:ea typeface="Calibri"/>
                          <a:cs typeface="Calibri"/>
                          <a:sym typeface="Calibri"/>
                        </a:rPr>
                        <a:t>Comillas</a:t>
                      </a:r>
                      <a:endParaRPr sz="1800" u="none" cap="none" strike="noStrike"/>
                    </a:p>
                  </a:txBody>
                  <a:tcPr marT="63500" marB="63500" marR="63500" marL="63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br>
                        <a:rPr lang="en-US" sz="1800" u="none" cap="none" strike="noStrike"/>
                      </a:br>
                      <a:endParaRPr sz="1800" u="none" cap="none" strike="noStrike"/>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200" u="none" cap="none" strike="noStrike">
                          <a:solidFill>
                            <a:srgbClr val="000000"/>
                          </a:solidFill>
                          <a:latin typeface="Calibri"/>
                          <a:ea typeface="Calibri"/>
                          <a:cs typeface="Calibri"/>
                          <a:sym typeface="Calibri"/>
                        </a:rPr>
                        <a:t>!</a:t>
                      </a:r>
                      <a:endParaRPr sz="1800" u="none" cap="none" strike="noStrike"/>
                    </a:p>
                  </a:txBody>
                  <a:tcPr marT="63500" marB="63500" marR="63500" marL="63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200" u="none" cap="none" strike="noStrike">
                          <a:solidFill>
                            <a:srgbClr val="000000"/>
                          </a:solidFill>
                          <a:latin typeface="Calibri"/>
                          <a:ea typeface="Calibri"/>
                          <a:cs typeface="Calibri"/>
                          <a:sym typeface="Calibri"/>
                        </a:rPr>
                        <a:t>Signo de exclamación</a:t>
                      </a:r>
                      <a:endParaRPr sz="1800" u="none" cap="none" strike="noStrike"/>
                    </a:p>
                  </a:txBody>
                  <a:tcPr marT="63500" marB="63500" marR="63500" marL="63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24000">
                <a:tc>
                  <a:txBody>
                    <a:bodyPr/>
                    <a:lstStyle/>
                    <a:p>
                      <a:pPr indent="0" lvl="0" marL="0" marR="0" rtl="0" algn="ctr">
                        <a:spcBef>
                          <a:spcPts val="0"/>
                        </a:spcBef>
                        <a:spcAft>
                          <a:spcPts val="0"/>
                        </a:spcAft>
                        <a:buNone/>
                      </a:pPr>
                      <a:r>
                        <a:rPr b="0" i="0" lang="en-US" sz="1200" u="none" cap="none" strike="noStrike">
                          <a:solidFill>
                            <a:srgbClr val="000000"/>
                          </a:solidFill>
                          <a:latin typeface="Calibri"/>
                          <a:ea typeface="Calibri"/>
                          <a:cs typeface="Calibri"/>
                          <a:sym typeface="Calibri"/>
                        </a:rPr>
                        <a:t>-</a:t>
                      </a:r>
                      <a:endParaRPr sz="1800" u="none" cap="none" strike="noStrike"/>
                    </a:p>
                  </a:txBody>
                  <a:tcPr marT="63500" marB="63500" marR="63500" marL="63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200" u="none" cap="none" strike="noStrike">
                          <a:solidFill>
                            <a:srgbClr val="000000"/>
                          </a:solidFill>
                          <a:latin typeface="Calibri"/>
                          <a:ea typeface="Calibri"/>
                          <a:cs typeface="Calibri"/>
                          <a:sym typeface="Calibri"/>
                        </a:rPr>
                        <a:t>Guion</a:t>
                      </a:r>
                      <a:endParaRPr sz="1800" u="none" cap="none" strike="noStrike"/>
                    </a:p>
                  </a:txBody>
                  <a:tcPr marT="63500" marB="63500" marR="63500" marL="63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br>
                        <a:rPr lang="en-US" sz="1800" u="none" cap="none" strike="noStrike"/>
                      </a:br>
                      <a:endParaRPr sz="1800" u="none" cap="none" strike="noStrike"/>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200" u="none" cap="none" strike="noStrike">
                          <a:solidFill>
                            <a:srgbClr val="000000"/>
                          </a:solidFill>
                          <a:latin typeface="Calibri"/>
                          <a:ea typeface="Calibri"/>
                          <a:cs typeface="Calibri"/>
                          <a:sym typeface="Calibri"/>
                        </a:rPr>
                        <a:t>( )</a:t>
                      </a:r>
                      <a:endParaRPr sz="1800" u="none" cap="none" strike="noStrike"/>
                    </a:p>
                  </a:txBody>
                  <a:tcPr marT="63500" marB="63500" marR="63500" marL="63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200" u="none" cap="none" strike="noStrike">
                          <a:solidFill>
                            <a:srgbClr val="000000"/>
                          </a:solidFill>
                          <a:latin typeface="Calibri"/>
                          <a:ea typeface="Calibri"/>
                          <a:cs typeface="Calibri"/>
                          <a:sym typeface="Calibri"/>
                        </a:rPr>
                        <a:t>Paréntesis</a:t>
                      </a:r>
                      <a:endParaRPr sz="1800" u="none" cap="none" strike="noStrike"/>
                    </a:p>
                  </a:txBody>
                  <a:tcPr marT="63500" marB="63500" marR="63500" marL="63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24000">
                <a:tc>
                  <a:txBody>
                    <a:bodyPr/>
                    <a:lstStyle/>
                    <a:p>
                      <a:pPr indent="0" lvl="0" marL="0" marR="0" rtl="0" algn="ctr">
                        <a:spcBef>
                          <a:spcPts val="0"/>
                        </a:spcBef>
                        <a:spcAft>
                          <a:spcPts val="0"/>
                        </a:spcAft>
                        <a:buNone/>
                      </a:pPr>
                      <a:r>
                        <a:rPr b="0" i="0" lang="en-US" sz="1200" u="none" cap="none" strike="noStrike">
                          <a:solidFill>
                            <a:srgbClr val="000000"/>
                          </a:solidFill>
                          <a:latin typeface="Calibri"/>
                          <a:ea typeface="Calibri"/>
                          <a:cs typeface="Calibri"/>
                          <a:sym typeface="Calibri"/>
                        </a:rPr>
                        <a:t>[ ]</a:t>
                      </a:r>
                      <a:endParaRPr sz="1800" u="none" cap="none" strike="noStrike"/>
                    </a:p>
                  </a:txBody>
                  <a:tcPr marT="63500" marB="63500" marR="63500" marL="63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200" u="none" cap="none" strike="noStrike">
                          <a:solidFill>
                            <a:srgbClr val="000000"/>
                          </a:solidFill>
                          <a:latin typeface="Calibri"/>
                          <a:ea typeface="Calibri"/>
                          <a:cs typeface="Calibri"/>
                          <a:sym typeface="Calibri"/>
                        </a:rPr>
                        <a:t>Corchete</a:t>
                      </a:r>
                      <a:endParaRPr sz="1800" u="none" cap="none" strike="noStrike"/>
                    </a:p>
                  </a:txBody>
                  <a:tcPr marT="63500" marB="63500" marR="63500" marL="63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br>
                        <a:rPr lang="en-US" sz="1800" u="none" cap="none" strike="noStrike"/>
                      </a:br>
                      <a:endParaRPr sz="1800" u="none" cap="none" strike="noStrike"/>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200" u="none" cap="none" strike="noStrike">
                          <a:solidFill>
                            <a:srgbClr val="000000"/>
                          </a:solidFill>
                          <a:latin typeface="Calibri"/>
                          <a:ea typeface="Calibri"/>
                          <a:cs typeface="Calibri"/>
                          <a:sym typeface="Calibri"/>
                        </a:rPr>
                        <a:t>{ }</a:t>
                      </a:r>
                      <a:endParaRPr sz="1800" u="none" cap="none" strike="noStrike"/>
                    </a:p>
                  </a:txBody>
                  <a:tcPr marT="63500" marB="63500" marR="63500" marL="63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200" u="none" cap="none" strike="noStrike">
                          <a:solidFill>
                            <a:srgbClr val="000000"/>
                          </a:solidFill>
                          <a:latin typeface="Calibri"/>
                          <a:ea typeface="Calibri"/>
                          <a:cs typeface="Calibri"/>
                          <a:sym typeface="Calibri"/>
                        </a:rPr>
                        <a:t>Llaves</a:t>
                      </a:r>
                      <a:endParaRPr sz="1800" u="none" cap="none" strike="noStrike"/>
                    </a:p>
                  </a:txBody>
                  <a:tcPr marT="63500" marB="63500" marR="63500" marL="63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614" name="Google Shape;614;p23"/>
          <p:cNvSpPr/>
          <p:nvPr/>
        </p:nvSpPr>
        <p:spPr>
          <a:xfrm>
            <a:off x="3960654" y="1879827"/>
            <a:ext cx="7922700" cy="333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ubik Light"/>
              <a:ea typeface="Rubik Light"/>
              <a:cs typeface="Rubik Light"/>
              <a:sym typeface="Rubik Light"/>
            </a:endParaRPr>
          </a:p>
        </p:txBody>
      </p:sp>
      <p:graphicFrame>
        <p:nvGraphicFramePr>
          <p:cNvPr id="615" name="Google Shape;615;p23"/>
          <p:cNvGraphicFramePr/>
          <p:nvPr/>
        </p:nvGraphicFramePr>
        <p:xfrm>
          <a:off x="7413928" y="1206469"/>
          <a:ext cx="3000000" cy="3000000"/>
        </p:xfrm>
        <a:graphic>
          <a:graphicData uri="http://schemas.openxmlformats.org/drawingml/2006/table">
            <a:tbl>
              <a:tblPr>
                <a:noFill/>
                <a:tableStyleId>{9C795DD7-F2D8-4303-9082-3272D2A37671}</a:tableStyleId>
              </a:tblPr>
              <a:tblGrid>
                <a:gridCol w="702775"/>
                <a:gridCol w="1264350"/>
                <a:gridCol w="116275"/>
                <a:gridCol w="1195725"/>
                <a:gridCol w="1003100"/>
              </a:tblGrid>
              <a:tr h="450425">
                <a:tc>
                  <a:txBody>
                    <a:bodyPr/>
                    <a:lstStyle/>
                    <a:p>
                      <a:pPr indent="0" lvl="0" marL="0" marR="0" rtl="0" algn="ctr">
                        <a:spcBef>
                          <a:spcPts val="0"/>
                        </a:spcBef>
                        <a:spcAft>
                          <a:spcPts val="0"/>
                        </a:spcAft>
                        <a:buNone/>
                      </a:pPr>
                      <a:r>
                        <a:rPr b="0" i="0" lang="en-US" sz="1000" u="none" cap="none" strike="noStrike">
                          <a:solidFill>
                            <a:srgbClr val="000000"/>
                          </a:solidFill>
                          <a:latin typeface="Calibri"/>
                          <a:ea typeface="Calibri"/>
                          <a:cs typeface="Calibri"/>
                          <a:sym typeface="Calibri"/>
                        </a:rPr>
                        <a:t>~</a:t>
                      </a:r>
                      <a:endParaRPr sz="1400" u="none" cap="none" strike="noStrike"/>
                    </a:p>
                  </a:txBody>
                  <a:tcPr marT="45450" marB="45450" marR="45450" marL="45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cap="none" strike="noStrike">
                          <a:solidFill>
                            <a:srgbClr val="000000"/>
                          </a:solidFill>
                          <a:latin typeface="Calibri"/>
                          <a:ea typeface="Calibri"/>
                          <a:cs typeface="Calibri"/>
                          <a:sym typeface="Calibri"/>
                        </a:rPr>
                        <a:t>Tilde o </a:t>
                      </a:r>
                      <a:r>
                        <a:rPr lang="en-US" sz="1000">
                          <a:latin typeface="Calibri"/>
                          <a:ea typeface="Calibri"/>
                          <a:cs typeface="Calibri"/>
                          <a:sym typeface="Calibri"/>
                        </a:rPr>
                        <a:t>virgulilla</a:t>
                      </a:r>
                      <a:endParaRPr sz="1400" u="none" cap="none" strike="noStrike"/>
                    </a:p>
                  </a:txBody>
                  <a:tcPr marT="45450" marB="45450" marR="45450" marL="45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br>
                        <a:rPr lang="en-US" sz="1400" u="none" cap="none" strike="noStrike"/>
                      </a:br>
                      <a:endParaRPr sz="1400" u="none" cap="none" strike="noStrike"/>
                    </a:p>
                  </a:txBody>
                  <a:tcPr marT="45450" marB="45450" marR="45450" marL="45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cap="none" strike="noStrike">
                          <a:solidFill>
                            <a:srgbClr val="000000"/>
                          </a:solidFill>
                          <a:latin typeface="Calibri"/>
                          <a:ea typeface="Calibri"/>
                          <a:cs typeface="Calibri"/>
                          <a:sym typeface="Calibri"/>
                        </a:rPr>
                        <a:t>^</a:t>
                      </a:r>
                      <a:endParaRPr sz="1400" u="none" cap="none" strike="noStrike"/>
                    </a:p>
                  </a:txBody>
                  <a:tcPr marT="45450" marB="45450" marR="45450" marL="45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cap="none" strike="noStrike">
                          <a:solidFill>
                            <a:srgbClr val="000000"/>
                          </a:solidFill>
                          <a:latin typeface="Calibri"/>
                          <a:ea typeface="Calibri"/>
                          <a:cs typeface="Calibri"/>
                          <a:sym typeface="Calibri"/>
                        </a:rPr>
                        <a:t>Acento circunflejo</a:t>
                      </a:r>
                      <a:endParaRPr sz="1400" u="none" cap="none" strike="noStrike"/>
                    </a:p>
                  </a:txBody>
                  <a:tcPr marT="45450" marB="45450" marR="45450" marL="45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50425">
                <a:tc>
                  <a:txBody>
                    <a:bodyPr/>
                    <a:lstStyle/>
                    <a:p>
                      <a:pPr indent="0" lvl="0" marL="0" marR="0" rtl="0" algn="ctr">
                        <a:spcBef>
                          <a:spcPts val="0"/>
                        </a:spcBef>
                        <a:spcAft>
                          <a:spcPts val="0"/>
                        </a:spcAft>
                        <a:buNone/>
                      </a:pPr>
                      <a:r>
                        <a:rPr b="0" i="0" lang="en-US" sz="1000" u="none" cap="none" strike="noStrike">
                          <a:solidFill>
                            <a:srgbClr val="000000"/>
                          </a:solidFill>
                          <a:latin typeface="Calibri"/>
                          <a:ea typeface="Calibri"/>
                          <a:cs typeface="Calibri"/>
                          <a:sym typeface="Calibri"/>
                        </a:rPr>
                        <a:t>`</a:t>
                      </a:r>
                      <a:endParaRPr sz="1400" u="none" cap="none" strike="noStrike"/>
                    </a:p>
                  </a:txBody>
                  <a:tcPr marT="45450" marB="45450" marR="45450" marL="45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cap="none" strike="noStrike">
                          <a:solidFill>
                            <a:srgbClr val="000000"/>
                          </a:solidFill>
                          <a:latin typeface="Calibri"/>
                          <a:ea typeface="Calibri"/>
                          <a:cs typeface="Calibri"/>
                          <a:sym typeface="Calibri"/>
                        </a:rPr>
                        <a:t>Acento agudo o grave</a:t>
                      </a:r>
                      <a:endParaRPr sz="1400" u="none" cap="none" strike="noStrike"/>
                    </a:p>
                  </a:txBody>
                  <a:tcPr marT="45450" marB="45450" marR="45450" marL="45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br>
                        <a:rPr lang="en-US" sz="1400" u="none" cap="none" strike="noStrike"/>
                      </a:br>
                      <a:endParaRPr sz="1400" u="none" cap="none" strike="noStrike"/>
                    </a:p>
                  </a:txBody>
                  <a:tcPr marT="45450" marB="45450" marR="45450" marL="45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cap="none" strike="noStrike">
                          <a:solidFill>
                            <a:srgbClr val="000000"/>
                          </a:solidFill>
                          <a:latin typeface="Calibri"/>
                          <a:ea typeface="Calibri"/>
                          <a:cs typeface="Calibri"/>
                          <a:sym typeface="Calibri"/>
                        </a:rPr>
                        <a:t>&amp;</a:t>
                      </a:r>
                      <a:endParaRPr sz="1400" u="none" cap="none" strike="noStrike"/>
                    </a:p>
                  </a:txBody>
                  <a:tcPr marT="45450" marB="45450" marR="45450" marL="45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cap="none" strike="noStrike">
                          <a:solidFill>
                            <a:srgbClr val="000000"/>
                          </a:solidFill>
                          <a:latin typeface="Calibri"/>
                          <a:ea typeface="Calibri"/>
                          <a:cs typeface="Calibri"/>
                          <a:sym typeface="Calibri"/>
                        </a:rPr>
                        <a:t>y</a:t>
                      </a:r>
                      <a:endParaRPr sz="1400" u="none" cap="none" strike="noStrike"/>
                    </a:p>
                  </a:txBody>
                  <a:tcPr marT="45450" marB="45450" marR="45450" marL="45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50425">
                <a:tc>
                  <a:txBody>
                    <a:bodyPr/>
                    <a:lstStyle/>
                    <a:p>
                      <a:pPr indent="0" lvl="0" marL="0" marR="0" rtl="0" algn="ctr">
                        <a:spcBef>
                          <a:spcPts val="0"/>
                        </a:spcBef>
                        <a:spcAft>
                          <a:spcPts val="0"/>
                        </a:spcAft>
                        <a:buNone/>
                      </a:pPr>
                      <a:r>
                        <a:rPr b="0" i="0" lang="en-US" sz="1000" u="none" cap="none" strike="noStrike">
                          <a:solidFill>
                            <a:srgbClr val="000000"/>
                          </a:solidFill>
                          <a:latin typeface="Calibri"/>
                          <a:ea typeface="Calibri"/>
                          <a:cs typeface="Calibri"/>
                          <a:sym typeface="Calibri"/>
                        </a:rPr>
                        <a:t>@</a:t>
                      </a:r>
                      <a:endParaRPr sz="1400" u="none" cap="none" strike="noStrike"/>
                    </a:p>
                  </a:txBody>
                  <a:tcPr marT="45450" marB="45450" marR="45450" marL="45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cap="none" strike="noStrike">
                          <a:solidFill>
                            <a:srgbClr val="000000"/>
                          </a:solidFill>
                          <a:latin typeface="Calibri"/>
                          <a:ea typeface="Calibri"/>
                          <a:cs typeface="Calibri"/>
                          <a:sym typeface="Calibri"/>
                        </a:rPr>
                        <a:t>Arroba</a:t>
                      </a:r>
                      <a:endParaRPr sz="1400" u="none" cap="none" strike="noStrike"/>
                    </a:p>
                  </a:txBody>
                  <a:tcPr marT="45450" marB="45450" marR="45450" marL="45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br>
                        <a:rPr lang="en-US" sz="1400" u="none" cap="none" strike="noStrike"/>
                      </a:br>
                      <a:endParaRPr sz="1400" u="none" cap="none" strike="noStrike"/>
                    </a:p>
                  </a:txBody>
                  <a:tcPr marT="45450" marB="45450" marR="45450" marL="45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cap="none" strike="noStrike">
                          <a:solidFill>
                            <a:srgbClr val="000000"/>
                          </a:solidFill>
                          <a:latin typeface="Calibri"/>
                          <a:ea typeface="Calibri"/>
                          <a:cs typeface="Calibri"/>
                          <a:sym typeface="Calibri"/>
                        </a:rPr>
                        <a:t>*</a:t>
                      </a:r>
                      <a:endParaRPr sz="1400" u="none" cap="none" strike="noStrike"/>
                    </a:p>
                  </a:txBody>
                  <a:tcPr marT="45450" marB="45450" marR="45450" marL="45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cap="none" strike="noStrike">
                          <a:solidFill>
                            <a:srgbClr val="000000"/>
                          </a:solidFill>
                          <a:latin typeface="Calibri"/>
                          <a:ea typeface="Calibri"/>
                          <a:cs typeface="Calibri"/>
                          <a:sym typeface="Calibri"/>
                        </a:rPr>
                        <a:t>Asterisco</a:t>
                      </a:r>
                      <a:endParaRPr sz="1400" u="none" cap="none" strike="noStrike"/>
                    </a:p>
                  </a:txBody>
                  <a:tcPr marT="45450" marB="45450" marR="45450" marL="45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48050">
                <a:tc>
                  <a:txBody>
                    <a:bodyPr/>
                    <a:lstStyle/>
                    <a:p>
                      <a:pPr indent="0" lvl="0" marL="0" marR="0" rtl="0" algn="ctr">
                        <a:spcBef>
                          <a:spcPts val="0"/>
                        </a:spcBef>
                        <a:spcAft>
                          <a:spcPts val="0"/>
                        </a:spcAft>
                        <a:buNone/>
                      </a:pPr>
                      <a:r>
                        <a:rPr b="0" i="0" lang="en-US" sz="1000" u="none" cap="none" strike="noStrike">
                          <a:solidFill>
                            <a:srgbClr val="000000"/>
                          </a:solidFill>
                          <a:latin typeface="Calibri"/>
                          <a:ea typeface="Calibri"/>
                          <a:cs typeface="Calibri"/>
                          <a:sym typeface="Calibri"/>
                        </a:rPr>
                        <a:t>#</a:t>
                      </a:r>
                      <a:endParaRPr sz="1400" u="none" cap="none" strike="noStrike"/>
                    </a:p>
                  </a:txBody>
                  <a:tcPr marT="45450" marB="45450" marR="45450" marL="45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cap="none" strike="noStrike">
                          <a:solidFill>
                            <a:srgbClr val="000000"/>
                          </a:solidFill>
                          <a:latin typeface="Calibri"/>
                          <a:ea typeface="Calibri"/>
                          <a:cs typeface="Calibri"/>
                          <a:sym typeface="Calibri"/>
                        </a:rPr>
                        <a:t>Número</a:t>
                      </a:r>
                      <a:endParaRPr sz="1400" u="none" cap="none" strike="noStrike"/>
                    </a:p>
                  </a:txBody>
                  <a:tcPr marT="45450" marB="45450" marR="45450" marL="45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br>
                        <a:rPr lang="en-US" sz="1400" u="none" cap="none" strike="noStrike"/>
                      </a:br>
                      <a:endParaRPr sz="1400" u="none" cap="none" strike="noStrike"/>
                    </a:p>
                  </a:txBody>
                  <a:tcPr marT="45450" marB="45450" marR="45450" marL="45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cap="none" strike="noStrike">
                          <a:solidFill>
                            <a:srgbClr val="000000"/>
                          </a:solidFill>
                          <a:latin typeface="Calibri"/>
                          <a:ea typeface="Calibri"/>
                          <a:cs typeface="Calibri"/>
                          <a:sym typeface="Calibri"/>
                        </a:rPr>
                        <a:t>_</a:t>
                      </a:r>
                      <a:endParaRPr sz="1400" u="none" cap="none" strike="noStrike"/>
                    </a:p>
                  </a:txBody>
                  <a:tcPr marT="45450" marB="45450" marR="45450" marL="45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cap="none" strike="noStrike">
                          <a:solidFill>
                            <a:srgbClr val="000000"/>
                          </a:solidFill>
                          <a:latin typeface="Calibri"/>
                          <a:ea typeface="Calibri"/>
                          <a:cs typeface="Calibri"/>
                          <a:sym typeface="Calibri"/>
                        </a:rPr>
                        <a:t>Guion bajo</a:t>
                      </a:r>
                      <a:endParaRPr sz="1400" u="none" cap="none" strike="noStrike"/>
                    </a:p>
                  </a:txBody>
                  <a:tcPr marT="45450" marB="45450" marR="45450" marL="45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50425">
                <a:tc>
                  <a:txBody>
                    <a:bodyPr/>
                    <a:lstStyle/>
                    <a:p>
                      <a:pPr indent="0" lvl="0" marL="0" marR="0" rtl="0" algn="ctr">
                        <a:spcBef>
                          <a:spcPts val="0"/>
                        </a:spcBef>
                        <a:spcAft>
                          <a:spcPts val="0"/>
                        </a:spcAft>
                        <a:buNone/>
                      </a:pPr>
                      <a:r>
                        <a:rPr b="0" i="0" lang="en-US" sz="1000" u="none" cap="none" strike="noStrike">
                          <a:solidFill>
                            <a:srgbClr val="000000"/>
                          </a:solidFill>
                          <a:latin typeface="Calibri"/>
                          <a:ea typeface="Calibri"/>
                          <a:cs typeface="Calibri"/>
                          <a:sym typeface="Calibri"/>
                        </a:rPr>
                        <a:t>$</a:t>
                      </a:r>
                      <a:endParaRPr sz="1400" u="none" cap="none" strike="noStrike"/>
                    </a:p>
                  </a:txBody>
                  <a:tcPr marT="45450" marB="45450" marR="45450" marL="45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cap="none" strike="noStrike">
                          <a:solidFill>
                            <a:srgbClr val="000000"/>
                          </a:solidFill>
                          <a:latin typeface="Calibri"/>
                          <a:ea typeface="Calibri"/>
                          <a:cs typeface="Calibri"/>
                          <a:sym typeface="Calibri"/>
                        </a:rPr>
                        <a:t>Signo de dólar</a:t>
                      </a:r>
                      <a:endParaRPr sz="1400" u="none" cap="none" strike="noStrike"/>
                    </a:p>
                  </a:txBody>
                  <a:tcPr marT="45450" marB="45450" marR="45450" marL="45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br>
                        <a:rPr lang="en-US" sz="1400" u="none" cap="none" strike="noStrike"/>
                      </a:br>
                      <a:endParaRPr sz="1400" u="none" cap="none" strike="noStrike"/>
                    </a:p>
                  </a:txBody>
                  <a:tcPr marT="45450" marB="45450" marR="45450" marL="45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cap="none" strike="noStrike">
                          <a:solidFill>
                            <a:srgbClr val="000000"/>
                          </a:solidFill>
                          <a:latin typeface="Calibri"/>
                          <a:ea typeface="Calibri"/>
                          <a:cs typeface="Calibri"/>
                          <a:sym typeface="Calibri"/>
                        </a:rPr>
                        <a:t>+</a:t>
                      </a:r>
                      <a:endParaRPr sz="1400" u="none" cap="none" strike="noStrike"/>
                    </a:p>
                  </a:txBody>
                  <a:tcPr marT="45450" marB="45450" marR="45450" marL="45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cap="none" strike="noStrike">
                          <a:solidFill>
                            <a:srgbClr val="000000"/>
                          </a:solidFill>
                          <a:latin typeface="Calibri"/>
                          <a:ea typeface="Calibri"/>
                          <a:cs typeface="Calibri"/>
                          <a:sym typeface="Calibri"/>
                        </a:rPr>
                        <a:t>más</a:t>
                      </a:r>
                      <a:endParaRPr sz="1400" u="none" cap="none" strike="noStrike"/>
                    </a:p>
                  </a:txBody>
                  <a:tcPr marT="45450" marB="45450" marR="45450" marL="45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50425">
                <a:tc>
                  <a:txBody>
                    <a:bodyPr/>
                    <a:lstStyle/>
                    <a:p>
                      <a:pPr indent="0" lvl="0" marL="0" marR="0" rtl="0" algn="ctr">
                        <a:spcBef>
                          <a:spcPts val="0"/>
                        </a:spcBef>
                        <a:spcAft>
                          <a:spcPts val="0"/>
                        </a:spcAft>
                        <a:buNone/>
                      </a:pPr>
                      <a:r>
                        <a:rPr b="0" i="0" lang="en-US" sz="1000" u="none" cap="none" strike="noStrike">
                          <a:solidFill>
                            <a:srgbClr val="000000"/>
                          </a:solidFill>
                          <a:latin typeface="Calibri"/>
                          <a:ea typeface="Calibri"/>
                          <a:cs typeface="Calibri"/>
                          <a:sym typeface="Calibri"/>
                        </a:rPr>
                        <a:t>%</a:t>
                      </a:r>
                      <a:endParaRPr sz="1400" u="none" cap="none" strike="noStrike"/>
                    </a:p>
                  </a:txBody>
                  <a:tcPr marT="45450" marB="45450" marR="45450" marL="45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cap="none" strike="noStrike">
                          <a:solidFill>
                            <a:srgbClr val="000000"/>
                          </a:solidFill>
                          <a:latin typeface="Calibri"/>
                          <a:ea typeface="Calibri"/>
                          <a:cs typeface="Calibri"/>
                          <a:sym typeface="Calibri"/>
                        </a:rPr>
                        <a:t>Porcentaje</a:t>
                      </a:r>
                      <a:endParaRPr sz="1400" u="none" cap="none" strike="noStrike"/>
                    </a:p>
                  </a:txBody>
                  <a:tcPr marT="45450" marB="45450" marR="45450" marL="45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br>
                        <a:rPr lang="en-US" sz="1400" u="none" cap="none" strike="noStrike"/>
                      </a:br>
                      <a:endParaRPr sz="1400" u="none" cap="none" strike="noStrike"/>
                    </a:p>
                  </a:txBody>
                  <a:tcPr marT="45450" marB="45450" marR="45450" marL="45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cap="none" strike="noStrike">
                          <a:solidFill>
                            <a:srgbClr val="000000"/>
                          </a:solidFill>
                          <a:latin typeface="Calibri"/>
                          <a:ea typeface="Calibri"/>
                          <a:cs typeface="Calibri"/>
                          <a:sym typeface="Calibri"/>
                        </a:rPr>
                        <a:t>=</a:t>
                      </a:r>
                      <a:endParaRPr sz="1400" u="none" cap="none" strike="noStrike"/>
                    </a:p>
                  </a:txBody>
                  <a:tcPr marT="45450" marB="45450" marR="45450" marL="45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cap="none" strike="noStrike">
                          <a:solidFill>
                            <a:srgbClr val="000000"/>
                          </a:solidFill>
                          <a:latin typeface="Calibri"/>
                          <a:ea typeface="Calibri"/>
                          <a:cs typeface="Calibri"/>
                          <a:sym typeface="Calibri"/>
                        </a:rPr>
                        <a:t>Igual</a:t>
                      </a:r>
                      <a:endParaRPr sz="1400" u="none" cap="none" strike="noStrike"/>
                    </a:p>
                  </a:txBody>
                  <a:tcPr marT="45450" marB="45450" marR="45450" marL="45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50425">
                <a:tc>
                  <a:txBody>
                    <a:bodyPr/>
                    <a:lstStyle/>
                    <a:p>
                      <a:pPr indent="0" lvl="0" marL="0" marR="0" rtl="0" algn="ctr">
                        <a:spcBef>
                          <a:spcPts val="0"/>
                        </a:spcBef>
                        <a:spcAft>
                          <a:spcPts val="0"/>
                        </a:spcAft>
                        <a:buNone/>
                      </a:pPr>
                      <a:r>
                        <a:rPr b="0" i="0" lang="en-US" sz="1000" u="none" cap="none" strike="noStrike">
                          <a:solidFill>
                            <a:srgbClr val="000000"/>
                          </a:solidFill>
                          <a:latin typeface="Calibri"/>
                          <a:ea typeface="Calibri"/>
                          <a:cs typeface="Calibri"/>
                          <a:sym typeface="Calibri"/>
                        </a:rPr>
                        <a:t>&lt;</a:t>
                      </a:r>
                      <a:endParaRPr sz="1400" u="none" cap="none" strike="noStrike"/>
                    </a:p>
                  </a:txBody>
                  <a:tcPr marT="45450" marB="45450" marR="45450" marL="45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cap="none" strike="noStrike">
                          <a:solidFill>
                            <a:srgbClr val="000000"/>
                          </a:solidFill>
                          <a:latin typeface="Calibri"/>
                          <a:ea typeface="Calibri"/>
                          <a:cs typeface="Calibri"/>
                          <a:sym typeface="Calibri"/>
                        </a:rPr>
                        <a:t>Mayor que</a:t>
                      </a:r>
                      <a:endParaRPr sz="1400" u="none" cap="none" strike="noStrike"/>
                    </a:p>
                  </a:txBody>
                  <a:tcPr marT="45450" marB="45450" marR="45450" marL="45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br>
                        <a:rPr lang="en-US" sz="1400" u="none" cap="none" strike="noStrike"/>
                      </a:br>
                      <a:endParaRPr sz="1400" u="none" cap="none" strike="noStrike"/>
                    </a:p>
                  </a:txBody>
                  <a:tcPr marT="45450" marB="45450" marR="45450" marL="45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cap="none" strike="noStrike">
                          <a:solidFill>
                            <a:srgbClr val="000000"/>
                          </a:solidFill>
                          <a:latin typeface="Calibri"/>
                          <a:ea typeface="Calibri"/>
                          <a:cs typeface="Calibri"/>
                          <a:sym typeface="Calibri"/>
                        </a:rPr>
                        <a:t>&gt;</a:t>
                      </a:r>
                      <a:endParaRPr sz="1400" u="none" cap="none" strike="noStrike"/>
                    </a:p>
                  </a:txBody>
                  <a:tcPr marT="45450" marB="45450" marR="45450" marL="45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cap="none" strike="noStrike">
                          <a:solidFill>
                            <a:srgbClr val="000000"/>
                          </a:solidFill>
                          <a:latin typeface="Calibri"/>
                          <a:ea typeface="Calibri"/>
                          <a:cs typeface="Calibri"/>
                          <a:sym typeface="Calibri"/>
                        </a:rPr>
                        <a:t>Menor que</a:t>
                      </a:r>
                      <a:endParaRPr sz="1400" u="none" cap="none" strike="noStrike"/>
                    </a:p>
                  </a:txBody>
                  <a:tcPr marT="45450" marB="45450" marR="45450" marL="45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50425">
                <a:tc>
                  <a:txBody>
                    <a:bodyPr/>
                    <a:lstStyle/>
                    <a:p>
                      <a:pPr indent="0" lvl="0" marL="0" marR="0" rtl="0" algn="ctr">
                        <a:spcBef>
                          <a:spcPts val="0"/>
                        </a:spcBef>
                        <a:spcAft>
                          <a:spcPts val="0"/>
                        </a:spcAft>
                        <a:buNone/>
                      </a:pPr>
                      <a:r>
                        <a:rPr b="0" i="0" lang="en-US" sz="1000" u="none" cap="none" strike="noStrike">
                          <a:solidFill>
                            <a:srgbClr val="000000"/>
                          </a:solidFill>
                          <a:latin typeface="Calibri"/>
                          <a:ea typeface="Calibri"/>
                          <a:cs typeface="Calibri"/>
                          <a:sym typeface="Calibri"/>
                        </a:rPr>
                        <a:t>/</a:t>
                      </a:r>
                      <a:endParaRPr sz="1400" u="none" cap="none" strike="noStrike"/>
                    </a:p>
                  </a:txBody>
                  <a:tcPr marT="45450" marB="45450" marR="45450" marL="45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cap="none" strike="noStrike">
                          <a:solidFill>
                            <a:srgbClr val="000000"/>
                          </a:solidFill>
                          <a:latin typeface="Calibri"/>
                          <a:ea typeface="Calibri"/>
                          <a:cs typeface="Calibri"/>
                          <a:sym typeface="Calibri"/>
                        </a:rPr>
                        <a:t>Diagonal delantera</a:t>
                      </a:r>
                      <a:endParaRPr sz="1400" u="none" cap="none" strike="noStrike"/>
                    </a:p>
                  </a:txBody>
                  <a:tcPr marT="45450" marB="45450" marR="45450" marL="45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br>
                        <a:rPr lang="en-US" sz="1400" u="none" cap="none" strike="noStrike"/>
                      </a:br>
                      <a:endParaRPr sz="1400" u="none" cap="none" strike="noStrike"/>
                    </a:p>
                  </a:txBody>
                  <a:tcPr marT="45450" marB="45450" marR="45450" marL="45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cap="none" strike="noStrike">
                          <a:solidFill>
                            <a:srgbClr val="000000"/>
                          </a:solidFill>
                          <a:latin typeface="Calibri"/>
                          <a:ea typeface="Calibri"/>
                          <a:cs typeface="Calibri"/>
                          <a:sym typeface="Calibri"/>
                        </a:rPr>
                        <a:t>\</a:t>
                      </a:r>
                      <a:endParaRPr sz="1400" u="none" cap="none" strike="noStrike"/>
                    </a:p>
                  </a:txBody>
                  <a:tcPr marT="45450" marB="45450" marR="45450" marL="45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cap="none" strike="noStrike">
                          <a:solidFill>
                            <a:srgbClr val="000000"/>
                          </a:solidFill>
                          <a:latin typeface="Calibri"/>
                          <a:ea typeface="Calibri"/>
                          <a:cs typeface="Calibri"/>
                          <a:sym typeface="Calibri"/>
                        </a:rPr>
                        <a:t>Diagonal trasera</a:t>
                      </a:r>
                      <a:endParaRPr sz="1400" u="none" cap="none" strike="noStrike"/>
                    </a:p>
                  </a:txBody>
                  <a:tcPr marT="45450" marB="45450" marR="45450" marL="45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50425">
                <a:tc>
                  <a:txBody>
                    <a:bodyPr/>
                    <a:lstStyle/>
                    <a:p>
                      <a:pPr indent="0" lvl="0" marL="0" marR="0" rtl="0" algn="ctr">
                        <a:spcBef>
                          <a:spcPts val="0"/>
                        </a:spcBef>
                        <a:spcAft>
                          <a:spcPts val="0"/>
                        </a:spcAft>
                        <a:buNone/>
                      </a:pPr>
                      <a:r>
                        <a:rPr b="0" i="0" lang="en-US" sz="1000" u="none" cap="none" strike="noStrike">
                          <a:solidFill>
                            <a:srgbClr val="000000"/>
                          </a:solidFill>
                          <a:latin typeface="Calibri"/>
                          <a:ea typeface="Calibri"/>
                          <a:cs typeface="Calibri"/>
                          <a:sym typeface="Calibri"/>
                        </a:rPr>
                        <a:t>|</a:t>
                      </a:r>
                      <a:endParaRPr sz="1400" u="none" cap="none" strike="noStrike"/>
                    </a:p>
                  </a:txBody>
                  <a:tcPr marT="45450" marB="45450" marR="45450" marL="45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cap="none" strike="noStrike">
                          <a:solidFill>
                            <a:srgbClr val="000000"/>
                          </a:solidFill>
                          <a:latin typeface="Calibri"/>
                          <a:ea typeface="Calibri"/>
                          <a:cs typeface="Calibri"/>
                          <a:sym typeface="Calibri"/>
                        </a:rPr>
                        <a:t>Barra Vertical</a:t>
                      </a:r>
                      <a:endParaRPr sz="1400" u="none" cap="none" strike="noStrike"/>
                    </a:p>
                  </a:txBody>
                  <a:tcPr marT="45450" marB="45450" marR="45450" marL="45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br>
                        <a:rPr lang="en-US" sz="1400" u="none" cap="none" strike="noStrike"/>
                      </a:br>
                      <a:endParaRPr sz="1400" u="none" cap="none" strike="noStrike"/>
                    </a:p>
                  </a:txBody>
                  <a:tcPr marT="45450" marB="45450" marR="45450" marL="45450">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br>
                        <a:rPr lang="en-US" sz="1400" u="none" cap="none" strike="noStrike"/>
                      </a:br>
                      <a:endParaRPr sz="1400" u="none" cap="none" strike="noStrike"/>
                    </a:p>
                  </a:txBody>
                  <a:tcPr marT="45450" marB="45450" marR="45450" marL="45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br>
                        <a:rPr lang="en-US" sz="1400" u="none" cap="none" strike="noStrike"/>
                      </a:br>
                      <a:endParaRPr sz="1400" u="none" cap="none" strike="noStrike"/>
                    </a:p>
                  </a:txBody>
                  <a:tcPr marT="45450" marB="45450" marR="45450" marL="45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24"/>
          <p:cNvSpPr txBox="1"/>
          <p:nvPr>
            <p:ph idx="11" type="ftr"/>
          </p:nvPr>
        </p:nvSpPr>
        <p:spPr>
          <a:xfrm>
            <a:off x="7569200" y="6125556"/>
            <a:ext cx="3073400"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UNIT 04 – The Keyboard</a:t>
            </a:r>
            <a:endParaRPr/>
          </a:p>
          <a:p>
            <a:pPr indent="0" lvl="0" marL="0" rtl="0" algn="l">
              <a:spcBef>
                <a:spcPts val="0"/>
              </a:spcBef>
              <a:spcAft>
                <a:spcPts val="0"/>
              </a:spcAft>
              <a:buNone/>
            </a:pPr>
            <a:r>
              <a:rPr lang="en-US"/>
              <a:t>LESSON 02 – Basic Keys</a:t>
            </a:r>
            <a:endParaRPr/>
          </a:p>
        </p:txBody>
      </p:sp>
      <p:sp>
        <p:nvSpPr>
          <p:cNvPr id="621" name="Google Shape;621;p24"/>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22" name="Google Shape;622;p24"/>
          <p:cNvSpPr txBox="1"/>
          <p:nvPr>
            <p:ph idx="1" type="body"/>
          </p:nvPr>
        </p:nvSpPr>
        <p:spPr>
          <a:xfrm>
            <a:off x="1547702" y="256901"/>
            <a:ext cx="5187206" cy="92126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lang="en-US" sz="4400"/>
              <a:t>Teclas </a:t>
            </a:r>
            <a:r>
              <a:rPr lang="en-US" sz="4400"/>
              <a:t>especiales</a:t>
            </a:r>
            <a:endParaRPr sz="4400"/>
          </a:p>
        </p:txBody>
      </p:sp>
      <p:sp>
        <p:nvSpPr>
          <p:cNvPr id="623" name="Google Shape;623;p24"/>
          <p:cNvSpPr/>
          <p:nvPr>
            <p:ph idx="2" type="body"/>
          </p:nvPr>
        </p:nvSpPr>
        <p:spPr>
          <a:xfrm>
            <a:off x="1147652" y="228600"/>
            <a:ext cx="400050" cy="400050"/>
          </a:xfrm>
          <a:prstGeom prst="roundRect">
            <a:avLst>
              <a:gd fmla="val 50000" name="adj"/>
            </a:avLst>
          </a:prstGeom>
          <a:solidFill>
            <a:schemeClr val="accent2"/>
          </a:solid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2400"/>
              <a:buNone/>
            </a:pPr>
            <a:r>
              <a:rPr lang="en-US"/>
              <a:t>4</a:t>
            </a:r>
            <a:endParaRPr/>
          </a:p>
        </p:txBody>
      </p:sp>
      <p:sp>
        <p:nvSpPr>
          <p:cNvPr id="624" name="Google Shape;624;p24"/>
          <p:cNvSpPr txBox="1"/>
          <p:nvPr>
            <p:ph idx="4" type="body"/>
          </p:nvPr>
        </p:nvSpPr>
        <p:spPr>
          <a:xfrm>
            <a:off x="1882982" y="1874332"/>
            <a:ext cx="9094898" cy="2524948"/>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2000"/>
              <a:buNone/>
            </a:pPr>
            <a:r>
              <a:rPr b="1" lang="en-US" sz="2000">
                <a:latin typeface="Rubik"/>
                <a:ea typeface="Rubik"/>
                <a:cs typeface="Rubik"/>
                <a:sym typeface="Rubik"/>
              </a:rPr>
              <a:t>¿Qué crees que significa espacial? ¿Hay alguna palabra que conozcamos a la que se parezca?</a:t>
            </a:r>
            <a:endParaRPr/>
          </a:p>
          <a:p>
            <a:pPr indent="0" lvl="0" marL="0" rtl="0" algn="l">
              <a:lnSpc>
                <a:spcPct val="150000"/>
              </a:lnSpc>
              <a:spcBef>
                <a:spcPts val="1000"/>
              </a:spcBef>
              <a:spcAft>
                <a:spcPts val="0"/>
              </a:spcAft>
              <a:buClr>
                <a:schemeClr val="dk1"/>
              </a:buClr>
              <a:buSzPts val="2000"/>
              <a:buNone/>
            </a:pPr>
            <a:r>
              <a:rPr b="1" lang="en-US" sz="2000">
                <a:latin typeface="Rubik"/>
                <a:ea typeface="Rubik"/>
                <a:cs typeface="Rubik"/>
                <a:sym typeface="Rubik"/>
              </a:rPr>
              <a:t>Las teclas </a:t>
            </a:r>
            <a:r>
              <a:rPr b="1" lang="en-US" sz="2000">
                <a:latin typeface="Rubik"/>
                <a:ea typeface="Rubik"/>
                <a:cs typeface="Rubik"/>
                <a:sym typeface="Rubik"/>
              </a:rPr>
              <a:t>especiales</a:t>
            </a:r>
            <a:r>
              <a:rPr b="1" lang="en-US" sz="2000">
                <a:latin typeface="Rubik"/>
                <a:ea typeface="Rubik"/>
                <a:cs typeface="Rubik"/>
                <a:sym typeface="Rubik"/>
              </a:rPr>
              <a:t> son teclas que tienen que ver con crear o borrar espacios.</a:t>
            </a:r>
            <a:endParaRPr/>
          </a:p>
          <a:p>
            <a:pPr indent="0" lvl="0" marL="0" rtl="0" algn="l">
              <a:lnSpc>
                <a:spcPct val="150000"/>
              </a:lnSpc>
              <a:spcBef>
                <a:spcPts val="1000"/>
              </a:spcBef>
              <a:spcAft>
                <a:spcPts val="0"/>
              </a:spcAft>
              <a:buClr>
                <a:schemeClr val="dk1"/>
              </a:buClr>
              <a:buSzPts val="2000"/>
              <a:buNone/>
            </a:pPr>
            <a:r>
              <a:rPr b="1" lang="en-US" sz="2000">
                <a:latin typeface="Rubik"/>
                <a:ea typeface="Rubik"/>
                <a:cs typeface="Rubik"/>
                <a:sym typeface="Rubik"/>
              </a:rPr>
              <a:t>¿Qué teclas crean o borran espacio?</a:t>
            </a:r>
            <a:endParaRPr b="1" sz="2000">
              <a:latin typeface="Rubik"/>
              <a:ea typeface="Rubik"/>
              <a:cs typeface="Rubik"/>
              <a:sym typeface="Rubik"/>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25"/>
          <p:cNvSpPr txBox="1"/>
          <p:nvPr>
            <p:ph idx="11" type="ftr"/>
          </p:nvPr>
        </p:nvSpPr>
        <p:spPr>
          <a:xfrm>
            <a:off x="7721600" y="6125556"/>
            <a:ext cx="2921000"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UNIT 04 – The Keyboard</a:t>
            </a:r>
            <a:endParaRPr/>
          </a:p>
          <a:p>
            <a:pPr indent="0" lvl="0" marL="0" rtl="0" algn="l">
              <a:spcBef>
                <a:spcPts val="0"/>
              </a:spcBef>
              <a:spcAft>
                <a:spcPts val="0"/>
              </a:spcAft>
              <a:buNone/>
            </a:pPr>
            <a:r>
              <a:rPr lang="en-US"/>
              <a:t>LESSON 02 – Basic Keys</a:t>
            </a:r>
            <a:endParaRPr/>
          </a:p>
        </p:txBody>
      </p:sp>
      <p:sp>
        <p:nvSpPr>
          <p:cNvPr id="630" name="Google Shape;630;p25"/>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31" name="Google Shape;631;p25"/>
          <p:cNvSpPr/>
          <p:nvPr>
            <p:ph idx="2" type="body"/>
          </p:nvPr>
        </p:nvSpPr>
        <p:spPr>
          <a:xfrm>
            <a:off x="1147652" y="228600"/>
            <a:ext cx="400050" cy="400050"/>
          </a:xfrm>
          <a:prstGeom prst="roundRect">
            <a:avLst>
              <a:gd fmla="val 50000" name="adj"/>
            </a:avLst>
          </a:prstGeom>
          <a:solidFill>
            <a:schemeClr val="accent2"/>
          </a:solid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2400"/>
              <a:buNone/>
            </a:pPr>
            <a:r>
              <a:rPr lang="en-US"/>
              <a:t>4</a:t>
            </a:r>
            <a:endParaRPr/>
          </a:p>
        </p:txBody>
      </p:sp>
      <p:graphicFrame>
        <p:nvGraphicFramePr>
          <p:cNvPr id="632" name="Google Shape;632;p25"/>
          <p:cNvGraphicFramePr/>
          <p:nvPr/>
        </p:nvGraphicFramePr>
        <p:xfrm>
          <a:off x="1669622" y="1183640"/>
          <a:ext cx="3000000" cy="3000000"/>
        </p:xfrm>
        <a:graphic>
          <a:graphicData uri="http://schemas.openxmlformats.org/drawingml/2006/table">
            <a:tbl>
              <a:tblPr bandRow="1" firstCol="1" firstRow="1">
                <a:noFill/>
                <a:tableStyleId>{05A43BE9-4856-42BA-B011-2D804F8439C4}</a:tableStyleId>
              </a:tblPr>
              <a:tblGrid>
                <a:gridCol w="2970850"/>
                <a:gridCol w="6473450"/>
              </a:tblGrid>
              <a:tr h="898150">
                <a:tc>
                  <a:txBody>
                    <a:bodyPr/>
                    <a:lstStyle/>
                    <a:p>
                      <a:pPr indent="0" lvl="0" marL="0" marR="0" rtl="0" algn="ctr">
                        <a:spcBef>
                          <a:spcPts val="0"/>
                        </a:spcBef>
                        <a:spcAft>
                          <a:spcPts val="0"/>
                        </a:spcAft>
                        <a:buNone/>
                      </a:pPr>
                      <a:r>
                        <a:rPr b="1" lang="en-US" sz="1800" u="none" cap="none" strike="noStrike">
                          <a:solidFill>
                            <a:schemeClr val="dk1"/>
                          </a:solidFill>
                          <a:latin typeface="Rubik"/>
                          <a:ea typeface="Rubik"/>
                          <a:cs typeface="Rubik"/>
                          <a:sym typeface="Rubik"/>
                        </a:rPr>
                        <a:t>Nombre de la tecla</a:t>
                      </a:r>
                      <a:endParaRPr b="1" sz="1800" u="none" cap="none" strike="noStrike">
                        <a:solidFill>
                          <a:schemeClr val="dk1"/>
                        </a:solidFill>
                        <a:latin typeface="Rubik"/>
                        <a:ea typeface="Rubik"/>
                        <a:cs typeface="Rubik"/>
                        <a:sym typeface="Rubik"/>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lang="en-US" sz="1800">
                          <a:solidFill>
                            <a:schemeClr val="dk1"/>
                          </a:solidFill>
                          <a:latin typeface="Rubik"/>
                          <a:ea typeface="Rubik"/>
                          <a:cs typeface="Rubik"/>
                          <a:sym typeface="Rubik"/>
                        </a:rPr>
                        <a:t>¿Qué hace la tecla?</a:t>
                      </a:r>
                      <a:endParaRPr/>
                    </a:p>
                    <a:p>
                      <a:pPr indent="0" lvl="0" marL="0" marR="0" rtl="0" algn="ctr">
                        <a:spcBef>
                          <a:spcPts val="0"/>
                        </a:spcBef>
                        <a:spcAft>
                          <a:spcPts val="0"/>
                        </a:spcAft>
                        <a:buNone/>
                      </a:pPr>
                      <a:r>
                        <a:t/>
                      </a:r>
                      <a:endParaRPr sz="1800">
                        <a:solidFill>
                          <a:schemeClr val="dk1"/>
                        </a:solidFill>
                        <a:latin typeface="Rubik"/>
                        <a:ea typeface="Rubik"/>
                        <a:cs typeface="Rubik"/>
                        <a:sym typeface="Rubik"/>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2"/>
                    </a:solidFill>
                  </a:tcPr>
                </a:tc>
              </a:tr>
              <a:tr h="898150">
                <a:tc>
                  <a:txBody>
                    <a:bodyPr/>
                    <a:lstStyle/>
                    <a:p>
                      <a:pPr indent="-342899" lvl="1" marL="538163" marR="0" rtl="0" algn="l">
                        <a:spcBef>
                          <a:spcPts val="0"/>
                        </a:spcBef>
                        <a:spcAft>
                          <a:spcPts val="0"/>
                        </a:spcAft>
                        <a:buClr>
                          <a:schemeClr val="accent1"/>
                        </a:buClr>
                        <a:buSzPts val="1920"/>
                        <a:buFont typeface="Rubik"/>
                        <a:buAutoNum type="arabicPeriod"/>
                      </a:pPr>
                      <a:r>
                        <a:rPr b="1" lang="en-US" sz="2400" u="none" cap="none" strike="noStrike">
                          <a:solidFill>
                            <a:schemeClr val="accent1"/>
                          </a:solidFill>
                          <a:latin typeface="Rubik"/>
                          <a:ea typeface="Rubik"/>
                          <a:cs typeface="Rubik"/>
                          <a:sym typeface="Rubik"/>
                        </a:rPr>
                        <a:t> S</a:t>
                      </a:r>
                      <a:r>
                        <a:rPr b="0" lang="en-US" sz="2400" u="none" cap="none" strike="noStrike">
                          <a:solidFill>
                            <a:schemeClr val="accent1"/>
                          </a:solidFill>
                          <a:latin typeface="Rubik Light"/>
                          <a:ea typeface="Rubik Light"/>
                          <a:cs typeface="Rubik Light"/>
                          <a:sym typeface="Rubik Light"/>
                        </a:rPr>
                        <a:t>_______</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4D6"/>
                    </a:solidFill>
                  </a:tcPr>
                </a:tc>
                <a:tc>
                  <a:txBody>
                    <a:bodyPr/>
                    <a:lstStyle/>
                    <a:p>
                      <a:pPr indent="0" lvl="0" marL="0" marR="0" rtl="0" algn="l">
                        <a:spcBef>
                          <a:spcPts val="0"/>
                        </a:spcBef>
                        <a:spcAft>
                          <a:spcPts val="0"/>
                        </a:spcAft>
                        <a:buNone/>
                      </a:pPr>
                      <a:r>
                        <a:t/>
                      </a:r>
                      <a:endParaRPr sz="1800">
                        <a:solidFill>
                          <a:schemeClr val="accent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898150">
                <a:tc>
                  <a:txBody>
                    <a:bodyPr/>
                    <a:lstStyle/>
                    <a:p>
                      <a:pPr indent="-457200" lvl="1" marL="652463" marR="0" rtl="0" algn="l">
                        <a:lnSpc>
                          <a:spcPct val="100000"/>
                        </a:lnSpc>
                        <a:spcBef>
                          <a:spcPts val="0"/>
                        </a:spcBef>
                        <a:spcAft>
                          <a:spcPts val="0"/>
                        </a:spcAft>
                        <a:buClr>
                          <a:schemeClr val="accent1"/>
                        </a:buClr>
                        <a:buSzPts val="1920"/>
                        <a:buFont typeface="Rubik"/>
                        <a:buAutoNum type="arabicPeriod" startAt="2"/>
                      </a:pPr>
                      <a:r>
                        <a:rPr b="1" lang="en-US" sz="2400" u="none" cap="none" strike="noStrike">
                          <a:solidFill>
                            <a:schemeClr val="accent1"/>
                          </a:solidFill>
                          <a:latin typeface="Rubik"/>
                          <a:ea typeface="Rubik"/>
                          <a:cs typeface="Rubik"/>
                          <a:sym typeface="Rubik"/>
                        </a:rPr>
                        <a:t>T</a:t>
                      </a:r>
                      <a:r>
                        <a:rPr b="0" lang="en-US" sz="2400" u="none" cap="none" strike="noStrike">
                          <a:solidFill>
                            <a:schemeClr val="accent1"/>
                          </a:solidFill>
                          <a:latin typeface="Rubik Light"/>
                          <a:ea typeface="Rubik Light"/>
                          <a:cs typeface="Rubik Light"/>
                          <a:sym typeface="Rubik Light"/>
                        </a:rPr>
                        <a:t>__</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4D6"/>
                    </a:solidFill>
                  </a:tcPr>
                </a:tc>
                <a:tc>
                  <a:txBody>
                    <a:bodyPr/>
                    <a:lstStyle/>
                    <a:p>
                      <a:pPr indent="0" lvl="0" marL="0" marR="0" rtl="0" algn="l">
                        <a:spcBef>
                          <a:spcPts val="0"/>
                        </a:spcBef>
                        <a:spcAft>
                          <a:spcPts val="0"/>
                        </a:spcAft>
                        <a:buNone/>
                      </a:pPr>
                      <a:r>
                        <a:t/>
                      </a:r>
                      <a:endParaRPr sz="1800">
                        <a:solidFill>
                          <a:schemeClr val="accent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898150">
                <a:tc>
                  <a:txBody>
                    <a:bodyPr/>
                    <a:lstStyle/>
                    <a:p>
                      <a:pPr indent="-457200" lvl="1" marL="652463" marR="0" rtl="0" algn="l">
                        <a:spcBef>
                          <a:spcPts val="0"/>
                        </a:spcBef>
                        <a:spcAft>
                          <a:spcPts val="0"/>
                        </a:spcAft>
                        <a:buClr>
                          <a:schemeClr val="accent1"/>
                        </a:buClr>
                        <a:buSzPts val="1920"/>
                        <a:buFont typeface="Rubik"/>
                        <a:buAutoNum type="arabicPeriod" startAt="3"/>
                      </a:pPr>
                      <a:r>
                        <a:rPr b="1" lang="en-US" sz="2400" u="none" cap="none" strike="noStrike">
                          <a:solidFill>
                            <a:schemeClr val="accent1"/>
                          </a:solidFill>
                          <a:latin typeface="Rubik"/>
                          <a:ea typeface="Rubik"/>
                          <a:cs typeface="Rubik"/>
                          <a:sym typeface="Rubik"/>
                        </a:rPr>
                        <a:t>E</a:t>
                      </a:r>
                      <a:r>
                        <a:rPr b="0" lang="en-US" sz="2400" u="none" cap="none" strike="noStrike">
                          <a:solidFill>
                            <a:schemeClr val="accent1"/>
                          </a:solidFill>
                          <a:latin typeface="Rubik Light"/>
                          <a:ea typeface="Rubik Light"/>
                          <a:cs typeface="Rubik Light"/>
                          <a:sym typeface="Rubik Light"/>
                        </a:rPr>
                        <a:t>____</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4D6"/>
                    </a:solidFill>
                  </a:tcPr>
                </a:tc>
                <a:tc>
                  <a:txBody>
                    <a:bodyPr/>
                    <a:lstStyle/>
                    <a:p>
                      <a:pPr indent="0" lvl="0" marL="0" marR="0" rtl="0" algn="l">
                        <a:spcBef>
                          <a:spcPts val="0"/>
                        </a:spcBef>
                        <a:spcAft>
                          <a:spcPts val="0"/>
                        </a:spcAft>
                        <a:buNone/>
                      </a:pPr>
                      <a:r>
                        <a:t/>
                      </a:r>
                      <a:endParaRPr sz="1800">
                        <a:solidFill>
                          <a:schemeClr val="accent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898150">
                <a:tc>
                  <a:txBody>
                    <a:bodyPr/>
                    <a:lstStyle/>
                    <a:p>
                      <a:pPr indent="-457200" lvl="1" marL="652463" marR="0" rtl="0" algn="l">
                        <a:lnSpc>
                          <a:spcPct val="100000"/>
                        </a:lnSpc>
                        <a:spcBef>
                          <a:spcPts val="0"/>
                        </a:spcBef>
                        <a:spcAft>
                          <a:spcPts val="0"/>
                        </a:spcAft>
                        <a:buClr>
                          <a:schemeClr val="accent1"/>
                        </a:buClr>
                        <a:buSzPts val="1920"/>
                        <a:buFont typeface="Rubik"/>
                        <a:buAutoNum type="arabicPeriod" startAt="4"/>
                      </a:pPr>
                      <a:r>
                        <a:rPr b="1" lang="en-US" sz="2400" u="none" cap="none" strike="noStrike">
                          <a:solidFill>
                            <a:schemeClr val="accent1"/>
                          </a:solidFill>
                          <a:latin typeface="Rubik"/>
                          <a:ea typeface="Rubik"/>
                          <a:cs typeface="Rubik"/>
                          <a:sym typeface="Rubik"/>
                        </a:rPr>
                        <a:t>B</a:t>
                      </a:r>
                      <a:r>
                        <a:rPr b="0" lang="en-US" sz="2400" u="none" cap="none" strike="noStrike">
                          <a:solidFill>
                            <a:schemeClr val="accent1"/>
                          </a:solidFill>
                          <a:latin typeface="Rubik Light"/>
                          <a:ea typeface="Rubik Light"/>
                          <a:cs typeface="Rubik Light"/>
                          <a:sym typeface="Rubik Light"/>
                        </a:rPr>
                        <a:t>________</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4D6"/>
                    </a:solidFill>
                  </a:tcPr>
                </a:tc>
                <a:tc>
                  <a:txBody>
                    <a:bodyPr/>
                    <a:lstStyle/>
                    <a:p>
                      <a:pPr indent="0" lvl="0" marL="0" marR="0" rtl="0" algn="l">
                        <a:spcBef>
                          <a:spcPts val="0"/>
                        </a:spcBef>
                        <a:spcAft>
                          <a:spcPts val="0"/>
                        </a:spcAft>
                        <a:buNone/>
                      </a:pPr>
                      <a:r>
                        <a:t/>
                      </a:r>
                      <a:endParaRPr sz="1800">
                        <a:solidFill>
                          <a:schemeClr val="accent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633" name="Google Shape;633;p25"/>
          <p:cNvSpPr txBox="1"/>
          <p:nvPr>
            <p:ph idx="1" type="body"/>
          </p:nvPr>
        </p:nvSpPr>
        <p:spPr>
          <a:xfrm>
            <a:off x="1547702" y="256901"/>
            <a:ext cx="5187206" cy="92126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lang="en-US" sz="4400"/>
              <a:t>Teclas </a:t>
            </a:r>
            <a:r>
              <a:rPr lang="en-US" sz="4400"/>
              <a:t>espaciales</a:t>
            </a:r>
            <a:endParaRPr sz="44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26"/>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40" name="Google Shape;640;p26"/>
          <p:cNvSpPr txBox="1"/>
          <p:nvPr>
            <p:ph idx="2" type="body"/>
          </p:nvPr>
        </p:nvSpPr>
        <p:spPr>
          <a:xfrm>
            <a:off x="1094122" y="262314"/>
            <a:ext cx="9082500" cy="710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None/>
            </a:pPr>
            <a:r>
              <a:rPr lang="en-US"/>
              <a:t>Actividad</a:t>
            </a:r>
            <a:endParaRPr/>
          </a:p>
        </p:txBody>
      </p:sp>
      <p:sp>
        <p:nvSpPr>
          <p:cNvPr id="641" name="Google Shape;641;p26"/>
          <p:cNvSpPr txBox="1"/>
          <p:nvPr/>
        </p:nvSpPr>
        <p:spPr>
          <a:xfrm>
            <a:off x="4102942" y="2823845"/>
            <a:ext cx="7332000" cy="6051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dk1"/>
              </a:buClr>
              <a:buSzPts val="2000"/>
              <a:buFont typeface="Noto Sans Symbols"/>
              <a:buNone/>
            </a:pPr>
            <a:r>
              <a:rPr b="1" lang="en-US" sz="2000">
                <a:solidFill>
                  <a:schemeClr val="dk1"/>
                </a:solidFill>
                <a:latin typeface="Rubik"/>
                <a:ea typeface="Rubik"/>
                <a:cs typeface="Rubik"/>
                <a:sym typeface="Rubik"/>
              </a:rPr>
              <a:t>Unidad </a:t>
            </a:r>
            <a:r>
              <a:rPr b="1" lang="en-US" sz="2000">
                <a:solidFill>
                  <a:schemeClr val="dk1"/>
                </a:solidFill>
                <a:latin typeface="Rubik"/>
                <a:ea typeface="Rubik"/>
                <a:cs typeface="Rubik"/>
                <a:sym typeface="Rubik"/>
              </a:rPr>
              <a:t>4:</a:t>
            </a:r>
            <a:r>
              <a:rPr b="1" lang="en-US" sz="2000">
                <a:solidFill>
                  <a:schemeClr val="dk1"/>
                </a:solidFill>
                <a:latin typeface="Rubik"/>
                <a:ea typeface="Rubik"/>
                <a:cs typeface="Rubik"/>
                <a:sym typeface="Rubik"/>
              </a:rPr>
              <a:t> Todas las </a:t>
            </a:r>
            <a:r>
              <a:rPr b="1" lang="en-US" sz="2000">
                <a:solidFill>
                  <a:schemeClr val="dk1"/>
                </a:solidFill>
                <a:latin typeface="Rubik"/>
                <a:ea typeface="Rubik"/>
                <a:cs typeface="Rubik"/>
                <a:sym typeface="Rubik"/>
              </a:rPr>
              <a:t>lecciones. Actividad. </a:t>
            </a:r>
            <a:r>
              <a:rPr b="1" lang="en-US" sz="2000">
                <a:solidFill>
                  <a:schemeClr val="dk1"/>
                </a:solidFill>
                <a:latin typeface="Rubik"/>
                <a:ea typeface="Rubik"/>
                <a:cs typeface="Rubik"/>
                <a:sym typeface="Rubik"/>
              </a:rPr>
              <a:t>Tipos de teclas del </a:t>
            </a:r>
            <a:r>
              <a:rPr b="1" lang="en-US" sz="2000">
                <a:solidFill>
                  <a:schemeClr val="dk1"/>
                </a:solidFill>
                <a:latin typeface="Rubik"/>
                <a:ea typeface="Rubik"/>
                <a:cs typeface="Rubik"/>
                <a:sym typeface="Rubik"/>
              </a:rPr>
              <a:t>teclado.</a:t>
            </a:r>
            <a:endParaRPr b="1" sz="2000">
              <a:solidFill>
                <a:schemeClr val="dk1"/>
              </a:solidFill>
              <a:latin typeface="Rubik"/>
              <a:ea typeface="Rubik"/>
              <a:cs typeface="Rubik"/>
              <a:sym typeface="Rubik"/>
            </a:endParaRPr>
          </a:p>
        </p:txBody>
      </p:sp>
      <p:grpSp>
        <p:nvGrpSpPr>
          <p:cNvPr id="642" name="Google Shape;642;p26"/>
          <p:cNvGrpSpPr/>
          <p:nvPr/>
        </p:nvGrpSpPr>
        <p:grpSpPr>
          <a:xfrm>
            <a:off x="2305794" y="2273194"/>
            <a:ext cx="1398063" cy="1696801"/>
            <a:chOff x="4711290" y="1942774"/>
            <a:chExt cx="1950967" cy="2367850"/>
          </a:xfrm>
        </p:grpSpPr>
        <p:sp>
          <p:nvSpPr>
            <p:cNvPr id="643" name="Google Shape;643;p26"/>
            <p:cNvSpPr/>
            <p:nvPr/>
          </p:nvSpPr>
          <p:spPr>
            <a:xfrm>
              <a:off x="4711290" y="1942774"/>
              <a:ext cx="1950967" cy="2367850"/>
            </a:xfrm>
            <a:custGeom>
              <a:rect b="b" l="l" r="r" t="t"/>
              <a:pathLst>
                <a:path extrusionOk="0" h="2367850" w="1950967">
                  <a:moveTo>
                    <a:pt x="1797197" y="195817"/>
                  </a:moveTo>
                  <a:cubicBezTo>
                    <a:pt x="1797197" y="305437"/>
                    <a:pt x="1796978" y="415058"/>
                    <a:pt x="1797284" y="524678"/>
                  </a:cubicBezTo>
                  <a:cubicBezTo>
                    <a:pt x="1797437" y="577838"/>
                    <a:pt x="1797765" y="631020"/>
                    <a:pt x="1799535" y="684136"/>
                  </a:cubicBezTo>
                  <a:cubicBezTo>
                    <a:pt x="1802858" y="784139"/>
                    <a:pt x="1806552" y="884142"/>
                    <a:pt x="1811514" y="984079"/>
                  </a:cubicBezTo>
                  <a:cubicBezTo>
                    <a:pt x="1814727" y="1048759"/>
                    <a:pt x="1819383" y="1113416"/>
                    <a:pt x="1825328" y="1177899"/>
                  </a:cubicBezTo>
                  <a:cubicBezTo>
                    <a:pt x="1832651" y="1257224"/>
                    <a:pt x="1841220" y="1336461"/>
                    <a:pt x="1850750" y="1415567"/>
                  </a:cubicBezTo>
                  <a:cubicBezTo>
                    <a:pt x="1859275" y="1486323"/>
                    <a:pt x="1869177" y="1556926"/>
                    <a:pt x="1879647" y="1627420"/>
                  </a:cubicBezTo>
                  <a:cubicBezTo>
                    <a:pt x="1890817" y="1702570"/>
                    <a:pt x="1903364" y="1777501"/>
                    <a:pt x="1915276" y="1852541"/>
                  </a:cubicBezTo>
                  <a:cubicBezTo>
                    <a:pt x="1925266" y="1915384"/>
                    <a:pt x="1935168" y="1978206"/>
                    <a:pt x="1945157" y="2041049"/>
                  </a:cubicBezTo>
                  <a:cubicBezTo>
                    <a:pt x="1946687" y="2050732"/>
                    <a:pt x="1948567" y="2060394"/>
                    <a:pt x="1950097" y="2070077"/>
                  </a:cubicBezTo>
                  <a:cubicBezTo>
                    <a:pt x="1955234" y="2102406"/>
                    <a:pt x="1937310" y="2128811"/>
                    <a:pt x="1905221" y="2133555"/>
                  </a:cubicBezTo>
                  <a:cubicBezTo>
                    <a:pt x="1850903" y="2141577"/>
                    <a:pt x="1796410" y="2148506"/>
                    <a:pt x="1741982" y="2155807"/>
                  </a:cubicBezTo>
                  <a:cubicBezTo>
                    <a:pt x="1678898" y="2164288"/>
                    <a:pt x="1615814" y="2172681"/>
                    <a:pt x="1552709" y="2181075"/>
                  </a:cubicBezTo>
                  <a:cubicBezTo>
                    <a:pt x="1484204" y="2190190"/>
                    <a:pt x="1415699" y="2199218"/>
                    <a:pt x="1347195" y="2208376"/>
                  </a:cubicBezTo>
                  <a:cubicBezTo>
                    <a:pt x="1284483" y="2216770"/>
                    <a:pt x="1221792" y="2225295"/>
                    <a:pt x="1159080" y="2233710"/>
                  </a:cubicBezTo>
                  <a:cubicBezTo>
                    <a:pt x="1097089" y="2242016"/>
                    <a:pt x="1035076" y="2250213"/>
                    <a:pt x="973086" y="2258520"/>
                  </a:cubicBezTo>
                  <a:cubicBezTo>
                    <a:pt x="903882" y="2267788"/>
                    <a:pt x="834699" y="2277187"/>
                    <a:pt x="765495" y="2286455"/>
                  </a:cubicBezTo>
                  <a:cubicBezTo>
                    <a:pt x="703504" y="2294740"/>
                    <a:pt x="641492" y="2302827"/>
                    <a:pt x="579501" y="2311199"/>
                  </a:cubicBezTo>
                  <a:cubicBezTo>
                    <a:pt x="506712" y="2321013"/>
                    <a:pt x="433945" y="2331090"/>
                    <a:pt x="361156" y="2340970"/>
                  </a:cubicBezTo>
                  <a:cubicBezTo>
                    <a:pt x="295930" y="2349823"/>
                    <a:pt x="230748" y="2358960"/>
                    <a:pt x="165456" y="2367244"/>
                  </a:cubicBezTo>
                  <a:cubicBezTo>
                    <a:pt x="120581" y="2372949"/>
                    <a:pt x="80120" y="2337669"/>
                    <a:pt x="76033" y="2292597"/>
                  </a:cubicBezTo>
                  <a:cubicBezTo>
                    <a:pt x="71814" y="2245885"/>
                    <a:pt x="65584" y="2199327"/>
                    <a:pt x="60164" y="2152725"/>
                  </a:cubicBezTo>
                  <a:cubicBezTo>
                    <a:pt x="53256" y="2093466"/>
                    <a:pt x="45562" y="2034273"/>
                    <a:pt x="39529" y="1974927"/>
                  </a:cubicBezTo>
                  <a:cubicBezTo>
                    <a:pt x="32381" y="1904717"/>
                    <a:pt x="25955" y="1834399"/>
                    <a:pt x="20490" y="1764036"/>
                  </a:cubicBezTo>
                  <a:cubicBezTo>
                    <a:pt x="16119" y="1707816"/>
                    <a:pt x="12840" y="1651464"/>
                    <a:pt x="10523" y="1595135"/>
                  </a:cubicBezTo>
                  <a:cubicBezTo>
                    <a:pt x="6872" y="1507132"/>
                    <a:pt x="3462" y="1419108"/>
                    <a:pt x="1758" y="1331062"/>
                  </a:cubicBezTo>
                  <a:cubicBezTo>
                    <a:pt x="140" y="1247693"/>
                    <a:pt x="-822" y="1164237"/>
                    <a:pt x="949" y="1080891"/>
                  </a:cubicBezTo>
                  <a:cubicBezTo>
                    <a:pt x="3156" y="976123"/>
                    <a:pt x="7747" y="871399"/>
                    <a:pt x="12665" y="766718"/>
                  </a:cubicBezTo>
                  <a:cubicBezTo>
                    <a:pt x="16097" y="693295"/>
                    <a:pt x="21649" y="619960"/>
                    <a:pt x="26501" y="546624"/>
                  </a:cubicBezTo>
                  <a:cubicBezTo>
                    <a:pt x="28381" y="518318"/>
                    <a:pt x="30895" y="490033"/>
                    <a:pt x="33125" y="461748"/>
                  </a:cubicBezTo>
                  <a:cubicBezTo>
                    <a:pt x="34676" y="442031"/>
                    <a:pt x="45256" y="427779"/>
                    <a:pt x="58983" y="414183"/>
                  </a:cubicBezTo>
                  <a:cubicBezTo>
                    <a:pt x="121630" y="352171"/>
                    <a:pt x="183489" y="289393"/>
                    <a:pt x="245830" y="227052"/>
                  </a:cubicBezTo>
                  <a:cubicBezTo>
                    <a:pt x="312542" y="160340"/>
                    <a:pt x="379517" y="93912"/>
                    <a:pt x="446251" y="27222"/>
                  </a:cubicBezTo>
                  <a:cubicBezTo>
                    <a:pt x="467913" y="5604"/>
                    <a:pt x="494187" y="-1085"/>
                    <a:pt x="524002" y="139"/>
                  </a:cubicBezTo>
                  <a:cubicBezTo>
                    <a:pt x="597097" y="3155"/>
                    <a:pt x="670214" y="5385"/>
                    <a:pt x="743331" y="8008"/>
                  </a:cubicBezTo>
                  <a:cubicBezTo>
                    <a:pt x="823333" y="10871"/>
                    <a:pt x="903357" y="13757"/>
                    <a:pt x="983359" y="16708"/>
                  </a:cubicBezTo>
                  <a:cubicBezTo>
                    <a:pt x="1060826" y="19571"/>
                    <a:pt x="1138293" y="22566"/>
                    <a:pt x="1215759" y="25451"/>
                  </a:cubicBezTo>
                  <a:cubicBezTo>
                    <a:pt x="1315412" y="29145"/>
                    <a:pt x="1415065" y="32752"/>
                    <a:pt x="1514719" y="36468"/>
                  </a:cubicBezTo>
                  <a:cubicBezTo>
                    <a:pt x="1590721" y="39309"/>
                    <a:pt x="1666723" y="42238"/>
                    <a:pt x="1742725" y="45189"/>
                  </a:cubicBezTo>
                  <a:cubicBezTo>
                    <a:pt x="1756933" y="45736"/>
                    <a:pt x="1770857" y="46370"/>
                    <a:pt x="1782398" y="57059"/>
                  </a:cubicBezTo>
                  <a:cubicBezTo>
                    <a:pt x="1794748" y="68512"/>
                    <a:pt x="1798202" y="83005"/>
                    <a:pt x="1798399" y="98546"/>
                  </a:cubicBezTo>
                  <a:cubicBezTo>
                    <a:pt x="1798814" y="130962"/>
                    <a:pt x="1798530" y="163379"/>
                    <a:pt x="1798530" y="195795"/>
                  </a:cubicBezTo>
                  <a:lnTo>
                    <a:pt x="1797197" y="195795"/>
                  </a:lnTo>
                  <a:close/>
                  <a:moveTo>
                    <a:pt x="1832586" y="2031781"/>
                  </a:moveTo>
                  <a:cubicBezTo>
                    <a:pt x="1707008" y="1411020"/>
                    <a:pt x="1672734" y="784620"/>
                    <a:pt x="1688800" y="153892"/>
                  </a:cubicBezTo>
                  <a:cubicBezTo>
                    <a:pt x="1313686" y="138897"/>
                    <a:pt x="940363" y="123968"/>
                    <a:pt x="566254" y="108994"/>
                  </a:cubicBezTo>
                  <a:cubicBezTo>
                    <a:pt x="566254" y="115967"/>
                    <a:pt x="566036" y="121345"/>
                    <a:pt x="566298" y="126678"/>
                  </a:cubicBezTo>
                  <a:cubicBezTo>
                    <a:pt x="568112" y="166657"/>
                    <a:pt x="570145" y="206637"/>
                    <a:pt x="571872" y="246616"/>
                  </a:cubicBezTo>
                  <a:cubicBezTo>
                    <a:pt x="575173" y="322596"/>
                    <a:pt x="578233" y="398598"/>
                    <a:pt x="581599" y="474579"/>
                  </a:cubicBezTo>
                  <a:cubicBezTo>
                    <a:pt x="583370" y="514514"/>
                    <a:pt x="561883" y="537487"/>
                    <a:pt x="521772" y="536023"/>
                  </a:cubicBezTo>
                  <a:cubicBezTo>
                    <a:pt x="466514" y="534012"/>
                    <a:pt x="411277" y="530733"/>
                    <a:pt x="356041" y="528219"/>
                  </a:cubicBezTo>
                  <a:cubicBezTo>
                    <a:pt x="304411" y="525859"/>
                    <a:pt x="252781" y="523542"/>
                    <a:pt x="201151" y="521684"/>
                  </a:cubicBezTo>
                  <a:cubicBezTo>
                    <a:pt x="181282" y="520962"/>
                    <a:pt x="161369" y="521574"/>
                    <a:pt x="140712" y="521574"/>
                  </a:cubicBezTo>
                  <a:cubicBezTo>
                    <a:pt x="90853" y="1099711"/>
                    <a:pt x="103968" y="1675618"/>
                    <a:pt x="183708" y="2251197"/>
                  </a:cubicBezTo>
                  <a:cubicBezTo>
                    <a:pt x="733778" y="2177993"/>
                    <a:pt x="1282581" y="2104964"/>
                    <a:pt x="1832586" y="2031781"/>
                  </a:cubicBezTo>
                  <a:close/>
                  <a:moveTo>
                    <a:pt x="232496" y="412653"/>
                  </a:moveTo>
                  <a:cubicBezTo>
                    <a:pt x="310772" y="416085"/>
                    <a:pt x="389594" y="419561"/>
                    <a:pt x="468962" y="423036"/>
                  </a:cubicBezTo>
                  <a:cubicBezTo>
                    <a:pt x="465028" y="343231"/>
                    <a:pt x="461202" y="265392"/>
                    <a:pt x="457246" y="184800"/>
                  </a:cubicBezTo>
                  <a:cubicBezTo>
                    <a:pt x="381003" y="262092"/>
                    <a:pt x="307034" y="337088"/>
                    <a:pt x="232496" y="41265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ubik Light"/>
                <a:ea typeface="Rubik Light"/>
                <a:cs typeface="Rubik Light"/>
                <a:sym typeface="Rubik Light"/>
              </a:endParaRPr>
            </a:p>
          </p:txBody>
        </p:sp>
        <p:sp>
          <p:nvSpPr>
            <p:cNvPr id="644" name="Google Shape;644;p26"/>
            <p:cNvSpPr/>
            <p:nvPr/>
          </p:nvSpPr>
          <p:spPr>
            <a:xfrm>
              <a:off x="4822638" y="2051746"/>
              <a:ext cx="1721258" cy="2142202"/>
            </a:xfrm>
            <a:custGeom>
              <a:rect b="b" l="l" r="r" t="t"/>
              <a:pathLst>
                <a:path extrusionOk="0" h="2142202" w="1721258">
                  <a:moveTo>
                    <a:pt x="1721237" y="1922787"/>
                  </a:moveTo>
                  <a:cubicBezTo>
                    <a:pt x="1171254" y="1995969"/>
                    <a:pt x="622430" y="2068998"/>
                    <a:pt x="72359" y="2142203"/>
                  </a:cubicBezTo>
                  <a:cubicBezTo>
                    <a:pt x="-7359" y="1566624"/>
                    <a:pt x="-20474" y="990717"/>
                    <a:pt x="29385" y="412580"/>
                  </a:cubicBezTo>
                  <a:cubicBezTo>
                    <a:pt x="50020" y="412580"/>
                    <a:pt x="69933" y="411990"/>
                    <a:pt x="89824" y="412689"/>
                  </a:cubicBezTo>
                  <a:cubicBezTo>
                    <a:pt x="141476" y="414547"/>
                    <a:pt x="193106" y="416864"/>
                    <a:pt x="244714" y="419225"/>
                  </a:cubicBezTo>
                  <a:cubicBezTo>
                    <a:pt x="299972" y="421739"/>
                    <a:pt x="355187" y="425017"/>
                    <a:pt x="410445" y="427028"/>
                  </a:cubicBezTo>
                  <a:cubicBezTo>
                    <a:pt x="450556" y="428493"/>
                    <a:pt x="472043" y="405520"/>
                    <a:pt x="470272" y="365584"/>
                  </a:cubicBezTo>
                  <a:cubicBezTo>
                    <a:pt x="466906" y="289604"/>
                    <a:pt x="463846" y="213602"/>
                    <a:pt x="460545" y="137621"/>
                  </a:cubicBezTo>
                  <a:cubicBezTo>
                    <a:pt x="458796" y="97642"/>
                    <a:pt x="456785" y="57663"/>
                    <a:pt x="454971" y="17684"/>
                  </a:cubicBezTo>
                  <a:cubicBezTo>
                    <a:pt x="454731" y="12328"/>
                    <a:pt x="454927" y="6973"/>
                    <a:pt x="454927" y="0"/>
                  </a:cubicBezTo>
                  <a:cubicBezTo>
                    <a:pt x="829058" y="14951"/>
                    <a:pt x="1202359" y="29881"/>
                    <a:pt x="1577473" y="44897"/>
                  </a:cubicBezTo>
                  <a:cubicBezTo>
                    <a:pt x="1561407" y="675626"/>
                    <a:pt x="1595681" y="1302026"/>
                    <a:pt x="1721259" y="192278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ubik Light"/>
                <a:ea typeface="Rubik Light"/>
                <a:cs typeface="Rubik Light"/>
                <a:sym typeface="Rubik Light"/>
              </a:endParaRPr>
            </a:p>
          </p:txBody>
        </p:sp>
        <p:sp>
          <p:nvSpPr>
            <p:cNvPr id="645" name="Google Shape;645;p26"/>
            <p:cNvSpPr/>
            <p:nvPr/>
          </p:nvSpPr>
          <p:spPr>
            <a:xfrm>
              <a:off x="4943786" y="2127574"/>
              <a:ext cx="236465" cy="238236"/>
            </a:xfrm>
            <a:custGeom>
              <a:rect b="b" l="l" r="r" t="t"/>
              <a:pathLst>
                <a:path extrusionOk="0" h="238236" w="236465">
                  <a:moveTo>
                    <a:pt x="0" y="227853"/>
                  </a:moveTo>
                  <a:cubicBezTo>
                    <a:pt x="74538" y="152288"/>
                    <a:pt x="148507" y="77292"/>
                    <a:pt x="224750" y="0"/>
                  </a:cubicBezTo>
                  <a:cubicBezTo>
                    <a:pt x="228728" y="80592"/>
                    <a:pt x="232553" y="158409"/>
                    <a:pt x="236466" y="238236"/>
                  </a:cubicBezTo>
                  <a:cubicBezTo>
                    <a:pt x="157097" y="234761"/>
                    <a:pt x="78275" y="231285"/>
                    <a:pt x="0" y="227853"/>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ubik Light"/>
                <a:ea typeface="Rubik Light"/>
                <a:cs typeface="Rubik Light"/>
                <a:sym typeface="Rubik Light"/>
              </a:endParaRPr>
            </a:p>
          </p:txBody>
        </p:sp>
      </p:grpSp>
      <p:sp>
        <p:nvSpPr>
          <p:cNvPr id="646" name="Google Shape;646;p26"/>
          <p:cNvSpPr txBox="1"/>
          <p:nvPr>
            <p:ph idx="11" type="ftr"/>
          </p:nvPr>
        </p:nvSpPr>
        <p:spPr>
          <a:xfrm>
            <a:off x="7599044" y="6125556"/>
            <a:ext cx="3043500" cy="60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UNIT 04 – The Keyboard</a:t>
            </a:r>
            <a:endParaRPr/>
          </a:p>
          <a:p>
            <a:pPr indent="0" lvl="0" marL="0" rtl="0" algn="l">
              <a:spcBef>
                <a:spcPts val="0"/>
              </a:spcBef>
              <a:spcAft>
                <a:spcPts val="0"/>
              </a:spcAft>
              <a:buNone/>
            </a:pPr>
            <a:r>
              <a:rPr lang="en-US"/>
              <a:t>LESSON 01 – Keyboard Introduction</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27"/>
          <p:cNvSpPr txBox="1"/>
          <p:nvPr>
            <p:ph idx="1" type="body"/>
          </p:nvPr>
        </p:nvSpPr>
        <p:spPr>
          <a:xfrm>
            <a:off x="3059269" y="345265"/>
            <a:ext cx="4182457" cy="476480"/>
          </a:xfrm>
          <a:prstGeom prst="rect">
            <a:avLst/>
          </a:prstGeom>
          <a:solidFill>
            <a:schemeClr val="accent2"/>
          </a:solid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Noto Sans Symbols"/>
              <a:buNone/>
            </a:pPr>
            <a:r>
              <a:rPr lang="en-US"/>
              <a:t>Instrucciones: </a:t>
            </a:r>
            <a:endParaRPr/>
          </a:p>
        </p:txBody>
      </p:sp>
      <p:sp>
        <p:nvSpPr>
          <p:cNvPr id="652" name="Google Shape;652;p27"/>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53" name="Google Shape;653;p27"/>
          <p:cNvSpPr txBox="1"/>
          <p:nvPr>
            <p:ph idx="2" type="body"/>
          </p:nvPr>
        </p:nvSpPr>
        <p:spPr>
          <a:xfrm>
            <a:off x="3059269" y="903543"/>
            <a:ext cx="5618005" cy="87999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1600"/>
              <a:buNone/>
            </a:pPr>
            <a:r>
              <a:rPr lang="en-US"/>
              <a:t>Volvemos a nuestro documento de WordPad (o Microsoft Word).</a:t>
            </a:r>
            <a:endParaRPr/>
          </a:p>
        </p:txBody>
      </p:sp>
      <p:sp>
        <p:nvSpPr>
          <p:cNvPr id="654" name="Google Shape;654;p27"/>
          <p:cNvSpPr txBox="1"/>
          <p:nvPr>
            <p:ph idx="3" type="body"/>
          </p:nvPr>
        </p:nvSpPr>
        <p:spPr>
          <a:xfrm>
            <a:off x="181085" y="767760"/>
            <a:ext cx="2361865" cy="55068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800"/>
              <a:buNone/>
            </a:pPr>
            <a:r>
              <a:rPr lang="en-US"/>
              <a:t>Evaluación</a:t>
            </a:r>
            <a:endParaRPr/>
          </a:p>
        </p:txBody>
      </p:sp>
      <p:sp>
        <p:nvSpPr>
          <p:cNvPr id="655" name="Google Shape;655;p27"/>
          <p:cNvSpPr/>
          <p:nvPr>
            <p:ph idx="4" type="body"/>
          </p:nvPr>
        </p:nvSpPr>
        <p:spPr>
          <a:xfrm>
            <a:off x="2430127" y="2306463"/>
            <a:ext cx="400051" cy="365125"/>
          </a:xfrm>
          <a:prstGeom prst="roundRect">
            <a:avLst>
              <a:gd fmla="val 27328" name="adj"/>
            </a:avLst>
          </a:prstGeom>
          <a:solidFill>
            <a:schemeClr val="accent4"/>
          </a:solid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accent1"/>
              </a:buClr>
              <a:buSzPts val="2000"/>
              <a:buNone/>
            </a:pPr>
            <a:r>
              <a:rPr lang="en-US"/>
              <a:t>1</a:t>
            </a:r>
            <a:endParaRPr/>
          </a:p>
        </p:txBody>
      </p:sp>
      <p:sp>
        <p:nvSpPr>
          <p:cNvPr id="656" name="Google Shape;656;p27"/>
          <p:cNvSpPr/>
          <p:nvPr>
            <p:ph idx="5" type="body"/>
          </p:nvPr>
        </p:nvSpPr>
        <p:spPr>
          <a:xfrm>
            <a:off x="2430127" y="3659606"/>
            <a:ext cx="400051" cy="365125"/>
          </a:xfrm>
          <a:prstGeom prst="roundRect">
            <a:avLst>
              <a:gd fmla="val 27328" name="adj"/>
            </a:avLst>
          </a:prstGeom>
          <a:solidFill>
            <a:schemeClr val="accent4"/>
          </a:solid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accent1"/>
              </a:buClr>
              <a:buSzPts val="2000"/>
              <a:buNone/>
            </a:pPr>
            <a:r>
              <a:rPr lang="en-US"/>
              <a:t>2</a:t>
            </a:r>
            <a:endParaRPr/>
          </a:p>
        </p:txBody>
      </p:sp>
      <p:sp>
        <p:nvSpPr>
          <p:cNvPr id="657" name="Google Shape;657;p27"/>
          <p:cNvSpPr txBox="1"/>
          <p:nvPr>
            <p:ph idx="7" type="body"/>
          </p:nvPr>
        </p:nvSpPr>
        <p:spPr>
          <a:xfrm>
            <a:off x="3059113" y="2306637"/>
            <a:ext cx="8742362" cy="364951"/>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000"/>
              <a:buNone/>
            </a:pPr>
            <a:r>
              <a:rPr b="1" lang="en-US">
                <a:latin typeface="Rubik"/>
                <a:ea typeface="Rubik"/>
                <a:cs typeface="Rubik"/>
                <a:sym typeface="Rubik"/>
              </a:rPr>
              <a:t>¿Dónde podría añadir puntuación aquí?</a:t>
            </a:r>
            <a:endParaRPr b="1">
              <a:latin typeface="Rubik"/>
              <a:ea typeface="Rubik"/>
              <a:cs typeface="Rubik"/>
              <a:sym typeface="Rubik"/>
            </a:endParaRPr>
          </a:p>
        </p:txBody>
      </p:sp>
      <p:sp>
        <p:nvSpPr>
          <p:cNvPr id="658" name="Google Shape;658;p27"/>
          <p:cNvSpPr txBox="1"/>
          <p:nvPr>
            <p:ph idx="8" type="body"/>
          </p:nvPr>
        </p:nvSpPr>
        <p:spPr>
          <a:xfrm>
            <a:off x="3059113" y="3659606"/>
            <a:ext cx="8742362" cy="364951"/>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000"/>
              <a:buNone/>
            </a:pPr>
            <a:r>
              <a:rPr b="1" lang="en-US">
                <a:latin typeface="Rubik"/>
                <a:ea typeface="Rubik"/>
                <a:cs typeface="Rubik"/>
                <a:sym typeface="Rubik"/>
              </a:rPr>
              <a:t>¿Qué teclas debo utilizar?</a:t>
            </a:r>
            <a:endParaRPr/>
          </a:p>
        </p:txBody>
      </p:sp>
      <p:grpSp>
        <p:nvGrpSpPr>
          <p:cNvPr id="659" name="Google Shape;659;p27"/>
          <p:cNvGrpSpPr/>
          <p:nvPr/>
        </p:nvGrpSpPr>
        <p:grpSpPr>
          <a:xfrm>
            <a:off x="10353365" y="237282"/>
            <a:ext cx="1289994" cy="1289994"/>
            <a:chOff x="421473" y="3557800"/>
            <a:chExt cx="1682115" cy="1682115"/>
          </a:xfrm>
        </p:grpSpPr>
        <p:sp>
          <p:nvSpPr>
            <p:cNvPr id="660" name="Google Shape;660;p27"/>
            <p:cNvSpPr/>
            <p:nvPr/>
          </p:nvSpPr>
          <p:spPr>
            <a:xfrm>
              <a:off x="421473" y="3557800"/>
              <a:ext cx="1682115" cy="1682115"/>
            </a:xfrm>
            <a:prstGeom prst="roundRect">
              <a:avLst>
                <a:gd fmla="val 16667" name="adj"/>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pic>
          <p:nvPicPr>
            <p:cNvPr descr="Microsoft Word | Microsoft 365" id="661" name="Google Shape;661;p27"/>
            <p:cNvPicPr preferRelativeResize="0"/>
            <p:nvPr/>
          </p:nvPicPr>
          <p:blipFill rotWithShape="1">
            <a:blip r:embed="rId3">
              <a:alphaModFix/>
            </a:blip>
            <a:srcRect b="0" l="0" r="0" t="0"/>
            <a:stretch/>
          </p:blipFill>
          <p:spPr>
            <a:xfrm>
              <a:off x="659513" y="3863075"/>
              <a:ext cx="1071563" cy="1071563"/>
            </a:xfrm>
            <a:prstGeom prst="rect">
              <a:avLst/>
            </a:prstGeom>
            <a:noFill/>
            <a:ln>
              <a:noFill/>
            </a:ln>
          </p:spPr>
        </p:pic>
      </p:grpSp>
      <p:sp>
        <p:nvSpPr>
          <p:cNvPr id="662" name="Google Shape;662;p27"/>
          <p:cNvSpPr txBox="1"/>
          <p:nvPr/>
        </p:nvSpPr>
        <p:spPr>
          <a:xfrm>
            <a:off x="3059113" y="2903478"/>
            <a:ext cx="8742362" cy="364951"/>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chemeClr val="dk1"/>
              </a:buClr>
              <a:buSzPts val="2000"/>
              <a:buFont typeface="Arial"/>
              <a:buNone/>
            </a:pPr>
            <a:r>
              <a:rPr lang="en-US" sz="2000">
                <a:solidFill>
                  <a:schemeClr val="dk1"/>
                </a:solidFill>
                <a:latin typeface="Arial"/>
                <a:ea typeface="Arial"/>
                <a:cs typeface="Arial"/>
                <a:sym typeface="Arial"/>
              </a:rPr>
              <a:t>________________________</a:t>
            </a:r>
            <a:endParaRPr/>
          </a:p>
        </p:txBody>
      </p:sp>
      <p:sp>
        <p:nvSpPr>
          <p:cNvPr id="663" name="Google Shape;663;p27"/>
          <p:cNvSpPr txBox="1"/>
          <p:nvPr/>
        </p:nvSpPr>
        <p:spPr>
          <a:xfrm>
            <a:off x="3059113" y="4266477"/>
            <a:ext cx="8742362" cy="364951"/>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chemeClr val="dk1"/>
              </a:buClr>
              <a:buSzPts val="2000"/>
              <a:buFont typeface="Arial"/>
              <a:buNone/>
            </a:pPr>
            <a:r>
              <a:rPr lang="en-US" sz="2000">
                <a:solidFill>
                  <a:schemeClr val="dk1"/>
                </a:solidFill>
                <a:latin typeface="Arial"/>
                <a:ea typeface="Arial"/>
                <a:cs typeface="Arial"/>
                <a:sym typeface="Arial"/>
              </a:rPr>
              <a:t>________________________</a:t>
            </a:r>
            <a:endParaRPr/>
          </a:p>
        </p:txBody>
      </p:sp>
      <p:grpSp>
        <p:nvGrpSpPr>
          <p:cNvPr id="664" name="Google Shape;664;p27"/>
          <p:cNvGrpSpPr/>
          <p:nvPr/>
        </p:nvGrpSpPr>
        <p:grpSpPr>
          <a:xfrm>
            <a:off x="8859824" y="237282"/>
            <a:ext cx="1301721" cy="1182011"/>
            <a:chOff x="9516992" y="291365"/>
            <a:chExt cx="875714" cy="850193"/>
          </a:xfrm>
        </p:grpSpPr>
        <p:sp>
          <p:nvSpPr>
            <p:cNvPr id="665" name="Google Shape;665;p27"/>
            <p:cNvSpPr/>
            <p:nvPr/>
          </p:nvSpPr>
          <p:spPr>
            <a:xfrm>
              <a:off x="9516992" y="291365"/>
              <a:ext cx="875714" cy="850193"/>
            </a:xfrm>
            <a:prstGeom prst="roundRect">
              <a:avLst>
                <a:gd fmla="val 16667" name="adj"/>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pic>
          <p:nvPicPr>
            <p:cNvPr id="666" name="Google Shape;666;p27"/>
            <p:cNvPicPr preferRelativeResize="0"/>
            <p:nvPr/>
          </p:nvPicPr>
          <p:blipFill rotWithShape="1">
            <a:blip r:embed="rId4">
              <a:alphaModFix/>
            </a:blip>
            <a:srcRect b="0" l="0" r="0" t="0"/>
            <a:stretch/>
          </p:blipFill>
          <p:spPr>
            <a:xfrm>
              <a:off x="9587007" y="291365"/>
              <a:ext cx="718910" cy="718910"/>
            </a:xfrm>
            <a:prstGeom prst="rect">
              <a:avLst/>
            </a:prstGeom>
            <a:noFill/>
            <a:ln>
              <a:noFill/>
            </a:ln>
          </p:spPr>
        </p:pic>
      </p:grpSp>
      <p:sp>
        <p:nvSpPr>
          <p:cNvPr id="667" name="Google Shape;667;p27"/>
          <p:cNvSpPr txBox="1"/>
          <p:nvPr>
            <p:ph idx="11" type="ftr"/>
          </p:nvPr>
        </p:nvSpPr>
        <p:spPr>
          <a:xfrm>
            <a:off x="7559040" y="6125556"/>
            <a:ext cx="3083700" cy="60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UNIDAD 04 - El teclado</a:t>
            </a:r>
            <a:endParaRPr/>
          </a:p>
          <a:p>
            <a:pPr indent="0" lvl="0" marL="0" rtl="0" algn="l">
              <a:spcBef>
                <a:spcPts val="0"/>
              </a:spcBef>
              <a:spcAft>
                <a:spcPts val="0"/>
              </a:spcAft>
              <a:buNone/>
            </a:pPr>
            <a:r>
              <a:rPr lang="en-US"/>
              <a:t>LECCIÓN 02 - Teclas básicas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p28"/>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73" name="Google Shape;673;p28"/>
          <p:cNvSpPr txBox="1"/>
          <p:nvPr>
            <p:ph idx="2" type="body"/>
          </p:nvPr>
        </p:nvSpPr>
        <p:spPr>
          <a:xfrm>
            <a:off x="1304940" y="394177"/>
            <a:ext cx="3961720" cy="7104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None/>
            </a:pPr>
            <a:r>
              <a:rPr lang="en-US"/>
              <a:t>Logros</a:t>
            </a:r>
            <a:endParaRPr/>
          </a:p>
        </p:txBody>
      </p:sp>
      <p:grpSp>
        <p:nvGrpSpPr>
          <p:cNvPr id="674" name="Google Shape;674;p28"/>
          <p:cNvGrpSpPr/>
          <p:nvPr/>
        </p:nvGrpSpPr>
        <p:grpSpPr>
          <a:xfrm>
            <a:off x="900000" y="3814471"/>
            <a:ext cx="587177" cy="558932"/>
            <a:chOff x="900000" y="2856030"/>
            <a:chExt cx="587177" cy="558932"/>
          </a:xfrm>
        </p:grpSpPr>
        <p:sp>
          <p:nvSpPr>
            <p:cNvPr id="675" name="Google Shape;675;p28"/>
            <p:cNvSpPr/>
            <p:nvPr/>
          </p:nvSpPr>
          <p:spPr>
            <a:xfrm>
              <a:off x="900000" y="2856030"/>
              <a:ext cx="587177" cy="558932"/>
            </a:xfrm>
            <a:custGeom>
              <a:rect b="b" l="l" r="r" t="t"/>
              <a:pathLst>
                <a:path extrusionOk="0" h="558932" w="587177">
                  <a:moveTo>
                    <a:pt x="0" y="0"/>
                  </a:moveTo>
                  <a:lnTo>
                    <a:pt x="587178" y="0"/>
                  </a:lnTo>
                  <a:lnTo>
                    <a:pt x="587178" y="377959"/>
                  </a:lnTo>
                  <a:cubicBezTo>
                    <a:pt x="587178" y="477845"/>
                    <a:pt x="506091" y="558933"/>
                    <a:pt x="406205" y="558933"/>
                  </a:cubicBezTo>
                  <a:lnTo>
                    <a:pt x="0" y="558933"/>
                  </a:lnTo>
                  <a:lnTo>
                    <a:pt x="0" y="0"/>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ubik Light"/>
                <a:ea typeface="Rubik Light"/>
                <a:cs typeface="Rubik Light"/>
                <a:sym typeface="Rubik Light"/>
              </a:endParaRPr>
            </a:p>
          </p:txBody>
        </p:sp>
        <p:sp>
          <p:nvSpPr>
            <p:cNvPr id="676" name="Google Shape;676;p28"/>
            <p:cNvSpPr/>
            <p:nvPr/>
          </p:nvSpPr>
          <p:spPr>
            <a:xfrm>
              <a:off x="965779" y="2953290"/>
              <a:ext cx="455651" cy="364444"/>
            </a:xfrm>
            <a:custGeom>
              <a:rect b="b" l="l" r="r" t="t"/>
              <a:pathLst>
                <a:path extrusionOk="0" h="364444" w="455651">
                  <a:moveTo>
                    <a:pt x="455651" y="72248"/>
                  </a:moveTo>
                  <a:cubicBezTo>
                    <a:pt x="455651" y="76380"/>
                    <a:pt x="453954" y="79966"/>
                    <a:pt x="450944" y="82977"/>
                  </a:cubicBezTo>
                  <a:lnTo>
                    <a:pt x="242493" y="291428"/>
                  </a:lnTo>
                  <a:lnTo>
                    <a:pt x="174184" y="359737"/>
                  </a:lnTo>
                  <a:cubicBezTo>
                    <a:pt x="171173" y="362748"/>
                    <a:pt x="167587" y="364445"/>
                    <a:pt x="163648" y="364445"/>
                  </a:cubicBezTo>
                  <a:cubicBezTo>
                    <a:pt x="161214" y="364445"/>
                    <a:pt x="158940" y="363900"/>
                    <a:pt x="157082" y="362748"/>
                  </a:cubicBezTo>
                  <a:lnTo>
                    <a:pt x="92936" y="298601"/>
                  </a:lnTo>
                  <a:lnTo>
                    <a:pt x="4708" y="210372"/>
                  </a:lnTo>
                  <a:cubicBezTo>
                    <a:pt x="1505" y="207170"/>
                    <a:pt x="0" y="203615"/>
                    <a:pt x="0" y="199644"/>
                  </a:cubicBezTo>
                  <a:cubicBezTo>
                    <a:pt x="0" y="195673"/>
                    <a:pt x="1505" y="192118"/>
                    <a:pt x="4708" y="189108"/>
                  </a:cubicBezTo>
                  <a:lnTo>
                    <a:pt x="61712" y="131911"/>
                  </a:lnTo>
                  <a:cubicBezTo>
                    <a:pt x="64915" y="128901"/>
                    <a:pt x="68309" y="127396"/>
                    <a:pt x="72248" y="127203"/>
                  </a:cubicBezTo>
                  <a:cubicBezTo>
                    <a:pt x="76380" y="127203"/>
                    <a:pt x="79966" y="128901"/>
                    <a:pt x="82977" y="131911"/>
                  </a:cubicBezTo>
                  <a:lnTo>
                    <a:pt x="164256" y="213191"/>
                  </a:lnTo>
                  <a:lnTo>
                    <a:pt x="372482" y="4708"/>
                  </a:lnTo>
                  <a:cubicBezTo>
                    <a:pt x="375685" y="1505"/>
                    <a:pt x="379240" y="0"/>
                    <a:pt x="383211" y="0"/>
                  </a:cubicBezTo>
                  <a:cubicBezTo>
                    <a:pt x="387182" y="0"/>
                    <a:pt x="390737" y="1505"/>
                    <a:pt x="393939" y="4708"/>
                  </a:cubicBezTo>
                  <a:lnTo>
                    <a:pt x="450944" y="61712"/>
                  </a:lnTo>
                  <a:cubicBezTo>
                    <a:pt x="453954" y="64915"/>
                    <a:pt x="455651" y="68309"/>
                    <a:pt x="455651" y="7224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ubik Light"/>
                <a:ea typeface="Rubik Light"/>
                <a:cs typeface="Rubik Light"/>
                <a:sym typeface="Rubik Light"/>
              </a:endParaRPr>
            </a:p>
          </p:txBody>
        </p:sp>
      </p:grpSp>
      <p:grpSp>
        <p:nvGrpSpPr>
          <p:cNvPr id="677" name="Google Shape;677;p28"/>
          <p:cNvGrpSpPr/>
          <p:nvPr/>
        </p:nvGrpSpPr>
        <p:grpSpPr>
          <a:xfrm>
            <a:off x="4659321" y="102032"/>
            <a:ext cx="5794518" cy="1773194"/>
            <a:chOff x="4659321" y="102032"/>
            <a:chExt cx="5794518" cy="1773194"/>
          </a:xfrm>
        </p:grpSpPr>
        <p:pic>
          <p:nvPicPr>
            <p:cNvPr descr="Surprised face outline with solid fill" id="678" name="Google Shape;678;p28"/>
            <p:cNvPicPr preferRelativeResize="0"/>
            <p:nvPr/>
          </p:nvPicPr>
          <p:blipFill rotWithShape="1">
            <a:blip r:embed="rId3">
              <a:alphaModFix/>
            </a:blip>
            <a:srcRect b="0" l="0" r="0" t="0"/>
            <a:stretch/>
          </p:blipFill>
          <p:spPr>
            <a:xfrm>
              <a:off x="8238560" y="937070"/>
              <a:ext cx="914400" cy="914400"/>
            </a:xfrm>
            <a:prstGeom prst="rect">
              <a:avLst/>
            </a:prstGeom>
            <a:noFill/>
            <a:ln>
              <a:noFill/>
            </a:ln>
          </p:spPr>
        </p:pic>
        <p:pic>
          <p:nvPicPr>
            <p:cNvPr descr="In love face outline outline" id="679" name="Google Shape;679;p28"/>
            <p:cNvPicPr preferRelativeResize="0"/>
            <p:nvPr/>
          </p:nvPicPr>
          <p:blipFill rotWithShape="1">
            <a:blip r:embed="rId4">
              <a:alphaModFix/>
            </a:blip>
            <a:srcRect b="0" l="0" r="0" t="0"/>
            <a:stretch/>
          </p:blipFill>
          <p:spPr>
            <a:xfrm>
              <a:off x="7377398" y="960826"/>
              <a:ext cx="914400" cy="914400"/>
            </a:xfrm>
            <a:prstGeom prst="rect">
              <a:avLst/>
            </a:prstGeom>
            <a:noFill/>
            <a:ln>
              <a:noFill/>
            </a:ln>
          </p:spPr>
        </p:pic>
        <p:pic>
          <p:nvPicPr>
            <p:cNvPr descr="Neutral face outline with solid fill" id="680" name="Google Shape;680;p28"/>
            <p:cNvPicPr preferRelativeResize="0"/>
            <p:nvPr/>
          </p:nvPicPr>
          <p:blipFill rotWithShape="1">
            <a:blip r:embed="rId5">
              <a:alphaModFix/>
            </a:blip>
            <a:srcRect b="0" l="0" r="0" t="0"/>
            <a:stretch/>
          </p:blipFill>
          <p:spPr>
            <a:xfrm>
              <a:off x="6514304" y="960826"/>
              <a:ext cx="914400" cy="914400"/>
            </a:xfrm>
            <a:prstGeom prst="rect">
              <a:avLst/>
            </a:prstGeom>
            <a:noFill/>
            <a:ln>
              <a:noFill/>
            </a:ln>
          </p:spPr>
        </p:pic>
        <p:pic>
          <p:nvPicPr>
            <p:cNvPr descr="Worried face outline with solid fill" id="681" name="Google Shape;681;p28"/>
            <p:cNvPicPr preferRelativeResize="0"/>
            <p:nvPr/>
          </p:nvPicPr>
          <p:blipFill rotWithShape="1">
            <a:blip r:embed="rId6">
              <a:alphaModFix/>
            </a:blip>
            <a:srcRect b="0" l="0" r="0" t="0"/>
            <a:stretch/>
          </p:blipFill>
          <p:spPr>
            <a:xfrm>
              <a:off x="5673417" y="935381"/>
              <a:ext cx="914400" cy="914400"/>
            </a:xfrm>
            <a:prstGeom prst="rect">
              <a:avLst/>
            </a:prstGeom>
            <a:noFill/>
            <a:ln>
              <a:noFill/>
            </a:ln>
          </p:spPr>
        </p:pic>
        <p:pic>
          <p:nvPicPr>
            <p:cNvPr descr="Neutral face with solid fill with solid fill" id="682" name="Google Shape;682;p28"/>
            <p:cNvPicPr preferRelativeResize="0"/>
            <p:nvPr/>
          </p:nvPicPr>
          <p:blipFill rotWithShape="1">
            <a:blip r:embed="rId7">
              <a:alphaModFix/>
            </a:blip>
            <a:srcRect b="0" l="0" r="0" t="0"/>
            <a:stretch/>
          </p:blipFill>
          <p:spPr>
            <a:xfrm>
              <a:off x="9107840" y="928480"/>
              <a:ext cx="914400" cy="914400"/>
            </a:xfrm>
            <a:prstGeom prst="rect">
              <a:avLst/>
            </a:prstGeom>
            <a:noFill/>
            <a:ln>
              <a:noFill/>
            </a:ln>
          </p:spPr>
        </p:pic>
        <p:pic>
          <p:nvPicPr>
            <p:cNvPr descr="Smiling face with solid fill with solid fill" id="683" name="Google Shape;683;p28"/>
            <p:cNvPicPr preferRelativeResize="0"/>
            <p:nvPr/>
          </p:nvPicPr>
          <p:blipFill rotWithShape="1">
            <a:blip r:embed="rId8">
              <a:alphaModFix/>
            </a:blip>
            <a:srcRect b="0" l="0" r="0" t="0"/>
            <a:stretch/>
          </p:blipFill>
          <p:spPr>
            <a:xfrm>
              <a:off x="9539439" y="112044"/>
              <a:ext cx="914400" cy="914400"/>
            </a:xfrm>
            <a:prstGeom prst="rect">
              <a:avLst/>
            </a:prstGeom>
            <a:noFill/>
            <a:ln>
              <a:noFill/>
            </a:ln>
          </p:spPr>
        </p:pic>
        <p:pic>
          <p:nvPicPr>
            <p:cNvPr descr="Tired face with solid fill with solid fill" id="684" name="Google Shape;684;p28"/>
            <p:cNvPicPr preferRelativeResize="0"/>
            <p:nvPr/>
          </p:nvPicPr>
          <p:blipFill rotWithShape="1">
            <a:blip r:embed="rId9">
              <a:alphaModFix/>
            </a:blip>
            <a:srcRect b="0" l="0" r="0" t="0"/>
            <a:stretch/>
          </p:blipFill>
          <p:spPr>
            <a:xfrm>
              <a:off x="8709230" y="120634"/>
              <a:ext cx="914400" cy="914400"/>
            </a:xfrm>
            <a:prstGeom prst="rect">
              <a:avLst/>
            </a:prstGeom>
            <a:noFill/>
            <a:ln>
              <a:noFill/>
            </a:ln>
          </p:spPr>
        </p:pic>
        <p:pic>
          <p:nvPicPr>
            <p:cNvPr descr="Angry face outline outline" id="685" name="Google Shape;685;p28"/>
            <p:cNvPicPr preferRelativeResize="0"/>
            <p:nvPr/>
          </p:nvPicPr>
          <p:blipFill rotWithShape="1">
            <a:blip r:embed="rId10">
              <a:alphaModFix/>
            </a:blip>
            <a:srcRect b="0" l="0" r="0" t="0"/>
            <a:stretch/>
          </p:blipFill>
          <p:spPr>
            <a:xfrm>
              <a:off x="7846136" y="102032"/>
              <a:ext cx="914400" cy="914400"/>
            </a:xfrm>
            <a:prstGeom prst="rect">
              <a:avLst/>
            </a:prstGeom>
            <a:noFill/>
            <a:ln>
              <a:noFill/>
            </a:ln>
          </p:spPr>
        </p:pic>
        <p:pic>
          <p:nvPicPr>
            <p:cNvPr descr="Sunglasses face outline with solid fill" id="686" name="Google Shape;686;p28"/>
            <p:cNvPicPr preferRelativeResize="0"/>
            <p:nvPr/>
          </p:nvPicPr>
          <p:blipFill rotWithShape="1">
            <a:blip r:embed="rId11">
              <a:alphaModFix/>
            </a:blip>
            <a:srcRect b="0" l="0" r="0" t="0"/>
            <a:stretch/>
          </p:blipFill>
          <p:spPr>
            <a:xfrm>
              <a:off x="7040498" y="102654"/>
              <a:ext cx="914400" cy="914400"/>
            </a:xfrm>
            <a:prstGeom prst="rect">
              <a:avLst/>
            </a:prstGeom>
            <a:noFill/>
            <a:ln>
              <a:noFill/>
            </a:ln>
          </p:spPr>
        </p:pic>
        <p:pic>
          <p:nvPicPr>
            <p:cNvPr descr="Loudly crying face outline with solid fill" id="687" name="Google Shape;687;p28"/>
            <p:cNvPicPr preferRelativeResize="0"/>
            <p:nvPr/>
          </p:nvPicPr>
          <p:blipFill rotWithShape="1">
            <a:blip r:embed="rId12">
              <a:alphaModFix/>
            </a:blip>
            <a:srcRect b="0" l="0" r="0" t="0"/>
            <a:stretch/>
          </p:blipFill>
          <p:spPr>
            <a:xfrm>
              <a:off x="6257671" y="105964"/>
              <a:ext cx="914400" cy="914400"/>
            </a:xfrm>
            <a:prstGeom prst="rect">
              <a:avLst/>
            </a:prstGeom>
            <a:noFill/>
            <a:ln>
              <a:noFill/>
            </a:ln>
          </p:spPr>
        </p:pic>
        <p:pic>
          <p:nvPicPr>
            <p:cNvPr descr="Confused face outline with solid fill" id="688" name="Google Shape;688;p28"/>
            <p:cNvPicPr preferRelativeResize="0"/>
            <p:nvPr/>
          </p:nvPicPr>
          <p:blipFill rotWithShape="1">
            <a:blip r:embed="rId13">
              <a:alphaModFix/>
            </a:blip>
            <a:srcRect b="0" l="0" r="0" t="0"/>
            <a:stretch/>
          </p:blipFill>
          <p:spPr>
            <a:xfrm>
              <a:off x="5447454" y="120634"/>
              <a:ext cx="914400" cy="914400"/>
            </a:xfrm>
            <a:prstGeom prst="rect">
              <a:avLst/>
            </a:prstGeom>
            <a:noFill/>
            <a:ln>
              <a:noFill/>
            </a:ln>
          </p:spPr>
        </p:pic>
        <p:pic>
          <p:nvPicPr>
            <p:cNvPr descr="Star-struck face outline outline" id="689" name="Google Shape;689;p28"/>
            <p:cNvPicPr preferRelativeResize="0"/>
            <p:nvPr/>
          </p:nvPicPr>
          <p:blipFill rotWithShape="1">
            <a:blip r:embed="rId14">
              <a:alphaModFix/>
            </a:blip>
            <a:srcRect b="0" l="0" r="0" t="0"/>
            <a:stretch/>
          </p:blipFill>
          <p:spPr>
            <a:xfrm>
              <a:off x="4659321" y="120634"/>
              <a:ext cx="914400" cy="914400"/>
            </a:xfrm>
            <a:prstGeom prst="rect">
              <a:avLst/>
            </a:prstGeom>
            <a:noFill/>
            <a:ln>
              <a:noFill/>
            </a:ln>
          </p:spPr>
        </p:pic>
      </p:grpSp>
      <p:sp>
        <p:nvSpPr>
          <p:cNvPr id="690" name="Google Shape;690;p28"/>
          <p:cNvSpPr txBox="1"/>
          <p:nvPr>
            <p:ph idx="11" type="ftr"/>
          </p:nvPr>
        </p:nvSpPr>
        <p:spPr>
          <a:xfrm>
            <a:off x="7559040" y="6125556"/>
            <a:ext cx="3083560"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UNIT 04 – The Keyboard</a:t>
            </a:r>
            <a:endParaRPr/>
          </a:p>
          <a:p>
            <a:pPr indent="0" lvl="0" marL="0" rtl="0" algn="l">
              <a:spcBef>
                <a:spcPts val="0"/>
              </a:spcBef>
              <a:spcAft>
                <a:spcPts val="0"/>
              </a:spcAft>
              <a:buNone/>
            </a:pPr>
            <a:r>
              <a:rPr lang="en-US"/>
              <a:t>LESSON 02 – Basic Keys</a:t>
            </a:r>
            <a:endParaRPr/>
          </a:p>
        </p:txBody>
      </p:sp>
      <p:sp>
        <p:nvSpPr>
          <p:cNvPr id="691" name="Google Shape;691;p28"/>
          <p:cNvSpPr txBox="1"/>
          <p:nvPr>
            <p:ph idx="1" type="body"/>
          </p:nvPr>
        </p:nvSpPr>
        <p:spPr>
          <a:xfrm>
            <a:off x="1799999" y="1945298"/>
            <a:ext cx="10392001" cy="47648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US"/>
              <a:t>Puedo encontrar signos de puntuación comunes en el teclado.</a:t>
            </a:r>
            <a:endParaRPr/>
          </a:p>
        </p:txBody>
      </p:sp>
      <p:sp>
        <p:nvSpPr>
          <p:cNvPr id="692" name="Google Shape;692;p28"/>
          <p:cNvSpPr txBox="1"/>
          <p:nvPr>
            <p:ph idx="3" type="body"/>
          </p:nvPr>
        </p:nvSpPr>
        <p:spPr>
          <a:xfrm>
            <a:off x="1799996" y="2769039"/>
            <a:ext cx="9091521" cy="90581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US"/>
              <a:t>Sé nombrar los cuatro primeros grupos de teclas y sus funciones.</a:t>
            </a:r>
            <a:endParaRPr/>
          </a:p>
        </p:txBody>
      </p:sp>
      <p:sp>
        <p:nvSpPr>
          <p:cNvPr id="693" name="Google Shape;693;p28"/>
          <p:cNvSpPr txBox="1"/>
          <p:nvPr>
            <p:ph idx="4" type="body"/>
          </p:nvPr>
        </p:nvSpPr>
        <p:spPr>
          <a:xfrm>
            <a:off x="1799997" y="3850720"/>
            <a:ext cx="10178643" cy="47648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US"/>
              <a:t>Puedo nombrar y enunciar la función de cada tecla espacial.</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sp>
        <p:nvSpPr>
          <p:cNvPr id="698" name="Google Shape;698;p29"/>
          <p:cNvSpPr txBox="1"/>
          <p:nvPr>
            <p:ph idx="11" type="ftr"/>
          </p:nvPr>
        </p:nvSpPr>
        <p:spPr>
          <a:xfrm>
            <a:off x="7534275" y="6125556"/>
            <a:ext cx="3108325"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UNIT 04 – The Keyboard</a:t>
            </a:r>
            <a:endParaRPr/>
          </a:p>
          <a:p>
            <a:pPr indent="0" lvl="0" marL="0" rtl="0" algn="l">
              <a:spcBef>
                <a:spcPts val="0"/>
              </a:spcBef>
              <a:spcAft>
                <a:spcPts val="0"/>
              </a:spcAft>
              <a:buNone/>
            </a:pPr>
            <a:r>
              <a:rPr lang="en-US"/>
              <a:t>LESSON 03 – Fixing Mistakes</a:t>
            </a:r>
            <a:endParaRPr/>
          </a:p>
        </p:txBody>
      </p:sp>
      <p:sp>
        <p:nvSpPr>
          <p:cNvPr id="699" name="Google Shape;699;p29"/>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00" name="Google Shape;700;p29"/>
          <p:cNvSpPr txBox="1"/>
          <p:nvPr>
            <p:ph idx="1" type="body"/>
          </p:nvPr>
        </p:nvSpPr>
        <p:spPr>
          <a:xfrm>
            <a:off x="981324" y="1981053"/>
            <a:ext cx="6552951" cy="1327396"/>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0"/>
              </a:spcBef>
              <a:spcAft>
                <a:spcPts val="0"/>
              </a:spcAft>
              <a:buClr>
                <a:schemeClr val="dk1"/>
              </a:buClr>
              <a:buSzPts val="4800"/>
              <a:buNone/>
            </a:pPr>
            <a:r>
              <a:rPr lang="en-US"/>
              <a:t>Corrección de Errores</a:t>
            </a:r>
            <a:endParaRPr/>
          </a:p>
        </p:txBody>
      </p:sp>
      <p:sp>
        <p:nvSpPr>
          <p:cNvPr id="701" name="Google Shape;701;p29"/>
          <p:cNvSpPr txBox="1"/>
          <p:nvPr>
            <p:ph idx="2" type="body"/>
          </p:nvPr>
        </p:nvSpPr>
        <p:spPr>
          <a:xfrm>
            <a:off x="873125" y="709613"/>
            <a:ext cx="926875" cy="641667"/>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dk1"/>
              </a:buClr>
              <a:buSzPct val="100000"/>
              <a:buNone/>
            </a:pPr>
            <a:r>
              <a:rPr lang="en-US"/>
              <a:t>03</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3"/>
          <p:cNvSpPr txBox="1"/>
          <p:nvPr>
            <p:ph idx="11" type="ftr"/>
          </p:nvPr>
        </p:nvSpPr>
        <p:spPr>
          <a:xfrm>
            <a:off x="7534275" y="6125556"/>
            <a:ext cx="3108300" cy="60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UNIDAD 04 - El teclado</a:t>
            </a:r>
            <a:endParaRPr/>
          </a:p>
          <a:p>
            <a:pPr indent="0" lvl="0" marL="0" rtl="0" algn="l">
              <a:spcBef>
                <a:spcPts val="0"/>
              </a:spcBef>
              <a:spcAft>
                <a:spcPts val="0"/>
              </a:spcAft>
              <a:buNone/>
            </a:pPr>
            <a:r>
              <a:rPr lang="en-US"/>
              <a:t>LECCIÓN 01 - Introducción al teclado</a:t>
            </a:r>
            <a:endParaRPr/>
          </a:p>
        </p:txBody>
      </p:sp>
      <p:sp>
        <p:nvSpPr>
          <p:cNvPr id="364" name="Google Shape;364;p3"/>
          <p:cNvSpPr txBox="1"/>
          <p:nvPr>
            <p:ph idx="12" type="sldNum"/>
          </p:nvPr>
        </p:nvSpPr>
        <p:spPr>
          <a:xfrm>
            <a:off x="10891520" y="6116320"/>
            <a:ext cx="1087200" cy="60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65" name="Google Shape;365;p3"/>
          <p:cNvSpPr txBox="1"/>
          <p:nvPr>
            <p:ph idx="1" type="body"/>
          </p:nvPr>
        </p:nvSpPr>
        <p:spPr>
          <a:xfrm>
            <a:off x="981324" y="1981053"/>
            <a:ext cx="6552900" cy="1327500"/>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0"/>
              </a:spcBef>
              <a:spcAft>
                <a:spcPts val="0"/>
              </a:spcAft>
              <a:buClr>
                <a:schemeClr val="dk1"/>
              </a:buClr>
              <a:buSzPts val="4800"/>
              <a:buNone/>
            </a:pPr>
            <a:r>
              <a:rPr lang="en-US"/>
              <a:t>Introducción al teclado</a:t>
            </a:r>
            <a:endParaRPr/>
          </a:p>
        </p:txBody>
      </p:sp>
      <p:sp>
        <p:nvSpPr>
          <p:cNvPr id="366" name="Google Shape;366;p3"/>
          <p:cNvSpPr txBox="1"/>
          <p:nvPr>
            <p:ph idx="2" type="body"/>
          </p:nvPr>
        </p:nvSpPr>
        <p:spPr>
          <a:xfrm>
            <a:off x="873125" y="709613"/>
            <a:ext cx="927000" cy="6417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4400"/>
              <a:buNone/>
            </a:pPr>
            <a:r>
              <a:rPr lang="en-US"/>
              <a:t>01</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30"/>
          <p:cNvSpPr txBox="1"/>
          <p:nvPr>
            <p:ph idx="1" type="body"/>
          </p:nvPr>
        </p:nvSpPr>
        <p:spPr>
          <a:xfrm>
            <a:off x="1799999" y="1945298"/>
            <a:ext cx="9091500" cy="476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US"/>
              <a:t>Puedo señalar el cursor parpadeante.</a:t>
            </a:r>
            <a:endParaRPr/>
          </a:p>
        </p:txBody>
      </p:sp>
      <p:sp>
        <p:nvSpPr>
          <p:cNvPr id="707" name="Google Shape;707;p30"/>
          <p:cNvSpPr txBox="1"/>
          <p:nvPr>
            <p:ph idx="12" type="sldNum"/>
          </p:nvPr>
        </p:nvSpPr>
        <p:spPr>
          <a:xfrm>
            <a:off x="10891520" y="6116320"/>
            <a:ext cx="1087200" cy="60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08" name="Google Shape;708;p30"/>
          <p:cNvSpPr txBox="1"/>
          <p:nvPr>
            <p:ph idx="2" type="body"/>
          </p:nvPr>
        </p:nvSpPr>
        <p:spPr>
          <a:xfrm>
            <a:off x="1304956" y="394175"/>
            <a:ext cx="7572000" cy="710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4"/>
              </a:buClr>
              <a:buSzPts val="4000"/>
              <a:buNone/>
            </a:pPr>
            <a:r>
              <a:rPr lang="en-US"/>
              <a:t>Metas estudiantiles</a:t>
            </a:r>
            <a:endParaRPr/>
          </a:p>
        </p:txBody>
      </p:sp>
      <p:sp>
        <p:nvSpPr>
          <p:cNvPr id="709" name="Google Shape;709;p30"/>
          <p:cNvSpPr txBox="1"/>
          <p:nvPr>
            <p:ph idx="3" type="body"/>
          </p:nvPr>
        </p:nvSpPr>
        <p:spPr>
          <a:xfrm>
            <a:off x="1799998" y="2898009"/>
            <a:ext cx="9091500" cy="476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US"/>
              <a:t>Puedo mover el cursor parpadeante con el mouse y/o las teclas de flecha.</a:t>
            </a:r>
            <a:endParaRPr/>
          </a:p>
        </p:txBody>
      </p:sp>
      <p:sp>
        <p:nvSpPr>
          <p:cNvPr id="710" name="Google Shape;710;p30"/>
          <p:cNvSpPr txBox="1"/>
          <p:nvPr>
            <p:ph idx="4" type="body"/>
          </p:nvPr>
        </p:nvSpPr>
        <p:spPr>
          <a:xfrm>
            <a:off x="1799997" y="3850720"/>
            <a:ext cx="9522600" cy="476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US"/>
              <a:t>Puedo usar la tecla de borrar para corregir una palabra mal escrita.</a:t>
            </a:r>
            <a:endParaRPr/>
          </a:p>
        </p:txBody>
      </p:sp>
      <p:pic>
        <p:nvPicPr>
          <p:cNvPr id="711" name="Google Shape;711;p30"/>
          <p:cNvPicPr preferRelativeResize="0"/>
          <p:nvPr/>
        </p:nvPicPr>
        <p:blipFill rotWithShape="1">
          <a:blip r:embed="rId3">
            <a:alphaModFix/>
          </a:blip>
          <a:srcRect b="0" l="0" r="0" t="0"/>
          <a:stretch/>
        </p:blipFill>
        <p:spPr>
          <a:xfrm>
            <a:off x="869520" y="3808741"/>
            <a:ext cx="586058" cy="560438"/>
          </a:xfrm>
          <a:prstGeom prst="rect">
            <a:avLst/>
          </a:prstGeom>
          <a:noFill/>
          <a:ln>
            <a:noFill/>
          </a:ln>
        </p:spPr>
      </p:pic>
      <p:sp>
        <p:nvSpPr>
          <p:cNvPr id="712" name="Google Shape;712;p30"/>
          <p:cNvSpPr txBox="1"/>
          <p:nvPr>
            <p:ph idx="11" type="ftr"/>
          </p:nvPr>
        </p:nvSpPr>
        <p:spPr>
          <a:xfrm>
            <a:off x="7538720" y="6125556"/>
            <a:ext cx="3103800" cy="60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UNIDAD 04 - El teclado</a:t>
            </a:r>
            <a:endParaRPr/>
          </a:p>
          <a:p>
            <a:pPr indent="0" lvl="0" marL="0" rtl="0" algn="l">
              <a:spcBef>
                <a:spcPts val="0"/>
              </a:spcBef>
              <a:spcAft>
                <a:spcPts val="0"/>
              </a:spcAft>
              <a:buNone/>
            </a:pPr>
            <a:r>
              <a:rPr lang="en-US"/>
              <a:t>LECCIÓN 03 - Corregir errores</a:t>
            </a:r>
            <a:endParaRPr/>
          </a:p>
          <a:p>
            <a:pPr indent="0" lvl="0" marL="0" rtl="0" algn="l">
              <a:spcBef>
                <a:spcPts val="0"/>
              </a:spcBef>
              <a:spcAft>
                <a:spcPts val="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sp>
        <p:nvSpPr>
          <p:cNvPr id="717" name="Google Shape;717;p31"/>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18" name="Google Shape;718;p31"/>
          <p:cNvSpPr txBox="1"/>
          <p:nvPr>
            <p:ph idx="1" type="body"/>
          </p:nvPr>
        </p:nvSpPr>
        <p:spPr>
          <a:xfrm>
            <a:off x="614998" y="578849"/>
            <a:ext cx="5204777" cy="50006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2"/>
              </a:buClr>
              <a:buSzPts val="4000"/>
              <a:buNone/>
            </a:pPr>
            <a:r>
              <a:rPr lang="en-US"/>
              <a:t>Esquema</a:t>
            </a:r>
            <a:endParaRPr/>
          </a:p>
        </p:txBody>
      </p:sp>
      <p:sp>
        <p:nvSpPr>
          <p:cNvPr id="719" name="Google Shape;719;p31"/>
          <p:cNvSpPr txBox="1"/>
          <p:nvPr/>
        </p:nvSpPr>
        <p:spPr>
          <a:xfrm>
            <a:off x="1879600" y="1960879"/>
            <a:ext cx="7741920" cy="3546785"/>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2400"/>
              <a:buFont typeface="Rubik"/>
              <a:buAutoNum type="arabicPeriod"/>
            </a:pPr>
            <a:r>
              <a:rPr lang="en-US" sz="2400">
                <a:solidFill>
                  <a:schemeClr val="dk1"/>
                </a:solidFill>
                <a:latin typeface="Rubik Light"/>
                <a:ea typeface="Rubik Light"/>
                <a:cs typeface="Rubik Light"/>
                <a:sym typeface="Rubik Light"/>
              </a:rPr>
              <a:t>Repaso y calentamiento</a:t>
            </a:r>
            <a:endParaRPr/>
          </a:p>
          <a:p>
            <a:pPr indent="-342900" lvl="0" marL="342900" marR="0" rtl="0" algn="l">
              <a:lnSpc>
                <a:spcPct val="90000"/>
              </a:lnSpc>
              <a:spcBef>
                <a:spcPts val="1000"/>
              </a:spcBef>
              <a:spcAft>
                <a:spcPts val="0"/>
              </a:spcAft>
              <a:buClr>
                <a:schemeClr val="dk1"/>
              </a:buClr>
              <a:buSzPts val="2400"/>
              <a:buFont typeface="Rubik"/>
              <a:buAutoNum type="arabicPeriod"/>
            </a:pPr>
            <a:r>
              <a:rPr lang="en-US" sz="2400">
                <a:solidFill>
                  <a:schemeClr val="dk1"/>
                </a:solidFill>
                <a:latin typeface="Rubik Light"/>
                <a:ea typeface="Rubik Light"/>
                <a:cs typeface="Rubik Light"/>
                <a:sym typeface="Rubik Light"/>
              </a:rPr>
              <a:t>Cometer errores</a:t>
            </a:r>
            <a:endParaRPr/>
          </a:p>
          <a:p>
            <a:pPr indent="-342900" lvl="0" marL="342900" marR="0" rtl="0" algn="l">
              <a:lnSpc>
                <a:spcPct val="90000"/>
              </a:lnSpc>
              <a:spcBef>
                <a:spcPts val="1000"/>
              </a:spcBef>
              <a:spcAft>
                <a:spcPts val="0"/>
              </a:spcAft>
              <a:buClr>
                <a:schemeClr val="dk1"/>
              </a:buClr>
              <a:buSzPts val="2400"/>
              <a:buFont typeface="Rubik"/>
              <a:buAutoNum type="arabicPeriod"/>
            </a:pPr>
            <a:r>
              <a:rPr lang="en-US" sz="2400">
                <a:solidFill>
                  <a:schemeClr val="dk1"/>
                </a:solidFill>
                <a:latin typeface="Rubik Light"/>
                <a:ea typeface="Rubik Light"/>
                <a:cs typeface="Rubik Light"/>
                <a:sym typeface="Rubik Light"/>
              </a:rPr>
              <a:t>El cursor parpadeante</a:t>
            </a:r>
            <a:endParaRPr/>
          </a:p>
          <a:p>
            <a:pPr indent="-342900" lvl="0" marL="342900" marR="0" rtl="0" algn="l">
              <a:lnSpc>
                <a:spcPct val="90000"/>
              </a:lnSpc>
              <a:spcBef>
                <a:spcPts val="1000"/>
              </a:spcBef>
              <a:spcAft>
                <a:spcPts val="0"/>
              </a:spcAft>
              <a:buClr>
                <a:schemeClr val="dk1"/>
              </a:buClr>
              <a:buSzPts val="2400"/>
              <a:buFont typeface="Rubik"/>
              <a:buAutoNum type="arabicPeriod"/>
            </a:pPr>
            <a:r>
              <a:rPr lang="en-US" sz="2400">
                <a:solidFill>
                  <a:schemeClr val="dk1"/>
                </a:solidFill>
                <a:latin typeface="Rubik Light"/>
                <a:ea typeface="Rubik Light"/>
                <a:cs typeface="Rubik Light"/>
                <a:sym typeface="Rubik Light"/>
              </a:rPr>
              <a:t>Mover el cursor</a:t>
            </a:r>
            <a:endParaRPr/>
          </a:p>
          <a:p>
            <a:pPr indent="-342900" lvl="0" marL="342900" marR="0" rtl="0" algn="l">
              <a:lnSpc>
                <a:spcPct val="90000"/>
              </a:lnSpc>
              <a:spcBef>
                <a:spcPts val="1000"/>
              </a:spcBef>
              <a:spcAft>
                <a:spcPts val="0"/>
              </a:spcAft>
              <a:buClr>
                <a:schemeClr val="dk1"/>
              </a:buClr>
              <a:buSzPts val="2400"/>
              <a:buFont typeface="Rubik"/>
              <a:buAutoNum type="arabicPeriod"/>
            </a:pPr>
            <a:r>
              <a:rPr lang="en-US" sz="2400">
                <a:solidFill>
                  <a:schemeClr val="dk1"/>
                </a:solidFill>
                <a:latin typeface="Rubik Light"/>
                <a:ea typeface="Rubik Light"/>
                <a:cs typeface="Rubik Light"/>
                <a:sym typeface="Rubik Light"/>
              </a:rPr>
              <a:t>Suprimir vs. </a:t>
            </a:r>
            <a:r>
              <a:rPr lang="en-US" sz="2400">
                <a:solidFill>
                  <a:schemeClr val="dk1"/>
                </a:solidFill>
                <a:latin typeface="Rubik Light"/>
                <a:ea typeface="Rubik Light"/>
                <a:cs typeface="Rubik Light"/>
                <a:sym typeface="Rubik Light"/>
              </a:rPr>
              <a:t>retroceso</a:t>
            </a:r>
            <a:endParaRPr/>
          </a:p>
          <a:p>
            <a:pPr indent="-342900" lvl="0" marL="342900" marR="0" rtl="0" algn="l">
              <a:lnSpc>
                <a:spcPct val="90000"/>
              </a:lnSpc>
              <a:spcBef>
                <a:spcPts val="1000"/>
              </a:spcBef>
              <a:spcAft>
                <a:spcPts val="0"/>
              </a:spcAft>
              <a:buClr>
                <a:schemeClr val="dk1"/>
              </a:buClr>
              <a:buSzPts val="2400"/>
              <a:buFont typeface="Rubik"/>
              <a:buAutoNum type="arabicPeriod"/>
            </a:pPr>
            <a:r>
              <a:rPr lang="en-US" sz="2400">
                <a:solidFill>
                  <a:schemeClr val="dk1"/>
                </a:solidFill>
                <a:latin typeface="Rubik Light"/>
                <a:ea typeface="Rubik Light"/>
                <a:cs typeface="Rubik Light"/>
                <a:sym typeface="Rubik Light"/>
              </a:rPr>
              <a:t>Evaluación</a:t>
            </a:r>
            <a:endParaRPr/>
          </a:p>
        </p:txBody>
      </p:sp>
      <p:sp>
        <p:nvSpPr>
          <p:cNvPr id="720" name="Google Shape;720;p31"/>
          <p:cNvSpPr txBox="1"/>
          <p:nvPr>
            <p:ph idx="11" type="ftr"/>
          </p:nvPr>
        </p:nvSpPr>
        <p:spPr>
          <a:xfrm>
            <a:off x="7538720" y="6125556"/>
            <a:ext cx="3103880"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UNIDAD 04 - El teclado</a:t>
            </a:r>
            <a:endParaRPr/>
          </a:p>
          <a:p>
            <a:pPr indent="0" lvl="0" marL="0" rtl="0" algn="l">
              <a:spcBef>
                <a:spcPts val="0"/>
              </a:spcBef>
              <a:spcAft>
                <a:spcPts val="0"/>
              </a:spcAft>
              <a:buNone/>
            </a:pPr>
            <a:r>
              <a:rPr lang="en-US"/>
              <a:t>LECCIÓN 03 - Corregir errores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sp>
        <p:nvSpPr>
          <p:cNvPr id="725" name="Google Shape;725;p32"/>
          <p:cNvSpPr txBox="1"/>
          <p:nvPr>
            <p:ph idx="1" type="body"/>
          </p:nvPr>
        </p:nvSpPr>
        <p:spPr>
          <a:xfrm>
            <a:off x="1620994" y="1326991"/>
            <a:ext cx="4182457" cy="476480"/>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chemeClr val="dk1"/>
              </a:buClr>
              <a:buSzPts val="2800"/>
              <a:buFont typeface="Noto Sans Symbols"/>
              <a:buChar char="▪"/>
            </a:pPr>
            <a:r>
              <a:rPr lang="en-US"/>
              <a:t>Parpadear (v):</a:t>
            </a:r>
            <a:endParaRPr/>
          </a:p>
        </p:txBody>
      </p:sp>
      <p:sp>
        <p:nvSpPr>
          <p:cNvPr id="726" name="Google Shape;726;p32"/>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27" name="Google Shape;727;p32"/>
          <p:cNvSpPr txBox="1"/>
          <p:nvPr>
            <p:ph idx="2" type="body"/>
          </p:nvPr>
        </p:nvSpPr>
        <p:spPr>
          <a:xfrm>
            <a:off x="1094122" y="262314"/>
            <a:ext cx="9082388" cy="7104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None/>
            </a:pPr>
            <a:r>
              <a:rPr lang="en-US"/>
              <a:t>Revisión de </a:t>
            </a:r>
            <a:r>
              <a:rPr lang="en-US"/>
              <a:t>vocabulario</a:t>
            </a:r>
            <a:endParaRPr/>
          </a:p>
        </p:txBody>
      </p:sp>
      <p:sp>
        <p:nvSpPr>
          <p:cNvPr id="728" name="Google Shape;728;p32"/>
          <p:cNvSpPr txBox="1"/>
          <p:nvPr>
            <p:ph idx="3" type="body"/>
          </p:nvPr>
        </p:nvSpPr>
        <p:spPr>
          <a:xfrm>
            <a:off x="1620995" y="1885269"/>
            <a:ext cx="4647600" cy="710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5"/>
              </a:buClr>
              <a:buSzPts val="1600"/>
              <a:buNone/>
            </a:pPr>
            <a:r>
              <a:rPr lang="en-US"/>
              <a:t> </a:t>
            </a:r>
            <a:r>
              <a:rPr lang="en-US"/>
              <a:t>Destellar:</a:t>
            </a:r>
            <a:r>
              <a:rPr lang="en-US"/>
              <a:t> brillar con una luz que se enciende y se apaga.</a:t>
            </a:r>
            <a:endParaRPr/>
          </a:p>
        </p:txBody>
      </p:sp>
      <p:sp>
        <p:nvSpPr>
          <p:cNvPr id="729" name="Google Shape;729;p32"/>
          <p:cNvSpPr txBox="1"/>
          <p:nvPr>
            <p:ph idx="11" type="ftr"/>
          </p:nvPr>
        </p:nvSpPr>
        <p:spPr>
          <a:xfrm>
            <a:off x="7538720" y="6125556"/>
            <a:ext cx="3103880"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UNIT 04 – The Keyboard</a:t>
            </a:r>
            <a:endParaRPr/>
          </a:p>
          <a:p>
            <a:pPr indent="0" lvl="0" marL="0" rtl="0" algn="l">
              <a:spcBef>
                <a:spcPts val="0"/>
              </a:spcBef>
              <a:spcAft>
                <a:spcPts val="0"/>
              </a:spcAft>
              <a:buNone/>
            </a:pPr>
            <a:r>
              <a:rPr lang="en-US"/>
              <a:t>LESSON 03 – Fixing Mistakes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 name="Shape 733"/>
        <p:cNvGrpSpPr/>
        <p:nvPr/>
      </p:nvGrpSpPr>
      <p:grpSpPr>
        <a:xfrm>
          <a:off x="0" y="0"/>
          <a:ext cx="0" cy="0"/>
          <a:chOff x="0" y="0"/>
          <a:chExt cx="0" cy="0"/>
        </a:xfrm>
      </p:grpSpPr>
      <p:sp>
        <p:nvSpPr>
          <p:cNvPr id="734" name="Google Shape;734;p33"/>
          <p:cNvSpPr txBox="1"/>
          <p:nvPr>
            <p:ph idx="1" type="body"/>
          </p:nvPr>
        </p:nvSpPr>
        <p:spPr>
          <a:xfrm>
            <a:off x="6011249" y="668515"/>
            <a:ext cx="2637898" cy="476480"/>
          </a:xfrm>
          <a:prstGeom prst="rect">
            <a:avLst/>
          </a:prstGeom>
          <a:solidFill>
            <a:srgbClr val="FFF4D6"/>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Noto Sans Symbols"/>
              <a:buNone/>
            </a:pPr>
            <a:r>
              <a:rPr lang="en-US"/>
              <a:t>Conversación</a:t>
            </a:r>
            <a:endParaRPr/>
          </a:p>
        </p:txBody>
      </p:sp>
      <p:sp>
        <p:nvSpPr>
          <p:cNvPr id="735" name="Google Shape;735;p33"/>
          <p:cNvSpPr txBox="1"/>
          <p:nvPr>
            <p:ph idx="11" type="ftr"/>
          </p:nvPr>
        </p:nvSpPr>
        <p:spPr>
          <a:xfrm>
            <a:off x="7538720" y="6125556"/>
            <a:ext cx="3103880"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UNIT 04 – The Keyboard</a:t>
            </a:r>
            <a:endParaRPr/>
          </a:p>
          <a:p>
            <a:pPr indent="0" lvl="0" marL="0" rtl="0" algn="l">
              <a:spcBef>
                <a:spcPts val="0"/>
              </a:spcBef>
              <a:spcAft>
                <a:spcPts val="0"/>
              </a:spcAft>
              <a:buNone/>
            </a:pPr>
            <a:r>
              <a:rPr lang="en-US"/>
              <a:t>LESSON 03 – Fixing Mistakes</a:t>
            </a:r>
            <a:endParaRPr/>
          </a:p>
        </p:txBody>
      </p:sp>
      <p:sp>
        <p:nvSpPr>
          <p:cNvPr id="736" name="Google Shape;736;p33"/>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37" name="Google Shape;737;p33"/>
          <p:cNvSpPr txBox="1"/>
          <p:nvPr>
            <p:ph idx="3" type="body"/>
          </p:nvPr>
        </p:nvSpPr>
        <p:spPr>
          <a:xfrm>
            <a:off x="0" y="551432"/>
            <a:ext cx="2830178" cy="1326478"/>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0"/>
              </a:spcBef>
              <a:spcAft>
                <a:spcPts val="0"/>
              </a:spcAft>
              <a:buClr>
                <a:schemeClr val="accent2"/>
              </a:buClr>
              <a:buSzPts val="3200"/>
              <a:buNone/>
            </a:pPr>
            <a:r>
              <a:rPr lang="en-US" sz="3200"/>
              <a:t>Repaso y calentamiento</a:t>
            </a:r>
            <a:endParaRPr sz="3200"/>
          </a:p>
        </p:txBody>
      </p:sp>
      <p:sp>
        <p:nvSpPr>
          <p:cNvPr id="738" name="Google Shape;738;p33"/>
          <p:cNvSpPr txBox="1"/>
          <p:nvPr/>
        </p:nvSpPr>
        <p:spPr>
          <a:xfrm>
            <a:off x="8649147" y="1994993"/>
            <a:ext cx="2633057" cy="476480"/>
          </a:xfrm>
          <a:prstGeom prst="rect">
            <a:avLst/>
          </a:prstGeom>
          <a:solidFill>
            <a:srgbClr val="EEF4E2"/>
          </a:solid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Noto Sans Symbols"/>
              <a:buNone/>
            </a:pPr>
            <a:r>
              <a:rPr b="1" lang="en-US" sz="2800">
                <a:solidFill>
                  <a:schemeClr val="dk1"/>
                </a:solidFill>
                <a:latin typeface="Rubik"/>
                <a:ea typeface="Rubik"/>
                <a:cs typeface="Rubik"/>
                <a:sym typeface="Rubik"/>
              </a:rPr>
              <a:t>Notas</a:t>
            </a:r>
            <a:endParaRPr/>
          </a:p>
        </p:txBody>
      </p:sp>
      <p:sp>
        <p:nvSpPr>
          <p:cNvPr id="739" name="Google Shape;739;p33"/>
          <p:cNvSpPr txBox="1"/>
          <p:nvPr/>
        </p:nvSpPr>
        <p:spPr>
          <a:xfrm>
            <a:off x="8235696" y="2546866"/>
            <a:ext cx="3459957" cy="286232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1800">
                <a:solidFill>
                  <a:srgbClr val="D7D7D7"/>
                </a:solidFill>
                <a:latin typeface="Arial"/>
                <a:ea typeface="Arial"/>
                <a:cs typeface="Arial"/>
                <a:sym typeface="Arial"/>
              </a:rPr>
              <a:t>__________________________________________________________________________________________________________________________________________________________________________________________________________________________________________________________</a:t>
            </a:r>
            <a:endParaRPr/>
          </a:p>
        </p:txBody>
      </p:sp>
      <p:pic>
        <p:nvPicPr>
          <p:cNvPr descr="Conversation - Free communications icons" id="740" name="Google Shape;740;p33"/>
          <p:cNvPicPr preferRelativeResize="0"/>
          <p:nvPr/>
        </p:nvPicPr>
        <p:blipFill rotWithShape="1">
          <a:blip r:embed="rId3">
            <a:alphaModFix/>
          </a:blip>
          <a:srcRect b="0" l="0" r="0" t="0"/>
          <a:stretch/>
        </p:blipFill>
        <p:spPr>
          <a:xfrm>
            <a:off x="5133933" y="466869"/>
            <a:ext cx="728388" cy="728388"/>
          </a:xfrm>
          <a:prstGeom prst="rect">
            <a:avLst/>
          </a:prstGeom>
          <a:noFill/>
          <a:ln>
            <a:noFill/>
          </a:ln>
        </p:spPr>
      </p:pic>
      <p:sp>
        <p:nvSpPr>
          <p:cNvPr id="741" name="Google Shape;741;p33"/>
          <p:cNvSpPr txBox="1"/>
          <p:nvPr>
            <p:ph idx="2" type="body"/>
          </p:nvPr>
        </p:nvSpPr>
        <p:spPr>
          <a:xfrm>
            <a:off x="570722" y="2471472"/>
            <a:ext cx="7110237" cy="3088167"/>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5"/>
              </a:buClr>
              <a:buSzPts val="2000"/>
              <a:buFont typeface="Rubik"/>
              <a:buAutoNum type="arabicPeriod"/>
            </a:pPr>
            <a:r>
              <a:rPr lang="en-US" sz="2000"/>
              <a:t>Gírate y habla con un compañero y describe al menos 3 tipos diferentes de teclas.</a:t>
            </a:r>
            <a:endParaRPr/>
          </a:p>
          <a:p>
            <a:pPr indent="-342900" lvl="0" marL="342900" rtl="0" algn="l">
              <a:lnSpc>
                <a:spcPct val="100000"/>
              </a:lnSpc>
              <a:spcBef>
                <a:spcPts val="1000"/>
              </a:spcBef>
              <a:spcAft>
                <a:spcPts val="0"/>
              </a:spcAft>
              <a:buClr>
                <a:schemeClr val="accent5"/>
              </a:buClr>
              <a:buSzPts val="2000"/>
              <a:buFont typeface="Rubik"/>
              <a:buAutoNum type="arabicPeriod"/>
            </a:pPr>
            <a:r>
              <a:rPr lang="en-US" sz="2000"/>
              <a:t>Identifica un ejemplo de tecla espaciadora y describe su función.</a:t>
            </a:r>
            <a:endParaRPr/>
          </a:p>
          <a:p>
            <a:pPr indent="-342900" lvl="0" marL="342900" rtl="0" algn="l">
              <a:lnSpc>
                <a:spcPct val="100000"/>
              </a:lnSpc>
              <a:spcBef>
                <a:spcPts val="1000"/>
              </a:spcBef>
              <a:spcAft>
                <a:spcPts val="0"/>
              </a:spcAft>
              <a:buClr>
                <a:schemeClr val="accent5"/>
              </a:buClr>
              <a:buSzPts val="2000"/>
              <a:buFont typeface="Rubik"/>
              <a:buAutoNum type="arabicPeriod"/>
            </a:pPr>
            <a:r>
              <a:rPr lang="en-US" sz="2000"/>
              <a:t>Reto: Identifica una clave de carácter que utilices. ¿Cuándo y por qué la utilizas? </a:t>
            </a:r>
            <a:endParaRPr sz="20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pic>
        <p:nvPicPr>
          <p:cNvPr descr="Make it happen: How to learn from your mistakes?" id="746" name="Google Shape;746;p34"/>
          <p:cNvPicPr preferRelativeResize="0"/>
          <p:nvPr/>
        </p:nvPicPr>
        <p:blipFill rotWithShape="1">
          <a:blip r:embed="rId3">
            <a:alphaModFix/>
          </a:blip>
          <a:srcRect b="2194" l="0" r="0" t="0"/>
          <a:stretch/>
        </p:blipFill>
        <p:spPr>
          <a:xfrm>
            <a:off x="3275013" y="933645"/>
            <a:ext cx="8916987" cy="4990709"/>
          </a:xfrm>
          <a:prstGeom prst="rect">
            <a:avLst/>
          </a:prstGeom>
          <a:noFill/>
          <a:ln>
            <a:noFill/>
          </a:ln>
        </p:spPr>
      </p:pic>
      <p:sp>
        <p:nvSpPr>
          <p:cNvPr id="747" name="Google Shape;747;p34"/>
          <p:cNvSpPr txBox="1"/>
          <p:nvPr>
            <p:ph idx="11" type="ftr"/>
          </p:nvPr>
        </p:nvSpPr>
        <p:spPr>
          <a:xfrm>
            <a:off x="7548880" y="6125556"/>
            <a:ext cx="3093720"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UNIT 04 – The Keyboard</a:t>
            </a:r>
            <a:endParaRPr/>
          </a:p>
          <a:p>
            <a:pPr indent="0" lvl="0" marL="0" rtl="0" algn="l">
              <a:spcBef>
                <a:spcPts val="0"/>
              </a:spcBef>
              <a:spcAft>
                <a:spcPts val="0"/>
              </a:spcAft>
              <a:buNone/>
            </a:pPr>
            <a:r>
              <a:rPr lang="en-US"/>
              <a:t>LESSON 03 – Fixing Mistakes</a:t>
            </a:r>
            <a:endParaRPr/>
          </a:p>
        </p:txBody>
      </p:sp>
      <p:sp>
        <p:nvSpPr>
          <p:cNvPr id="748" name="Google Shape;748;p34"/>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49" name="Google Shape;749;p34"/>
          <p:cNvSpPr txBox="1"/>
          <p:nvPr>
            <p:ph idx="2" type="body"/>
          </p:nvPr>
        </p:nvSpPr>
        <p:spPr>
          <a:xfrm>
            <a:off x="1094122" y="262314"/>
            <a:ext cx="9082388" cy="7104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None/>
            </a:pPr>
            <a:r>
              <a:rPr lang="en-US"/>
              <a:t>Cometiendo errores</a:t>
            </a:r>
            <a:endParaRPr/>
          </a:p>
        </p:txBody>
      </p:sp>
      <p:sp>
        <p:nvSpPr>
          <p:cNvPr id="750" name="Google Shape;750;p34"/>
          <p:cNvSpPr/>
          <p:nvPr/>
        </p:nvSpPr>
        <p:spPr>
          <a:xfrm>
            <a:off x="1676400" y="933645"/>
            <a:ext cx="1595120" cy="4990709"/>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 name="Shape 754"/>
        <p:cNvGrpSpPr/>
        <p:nvPr/>
      </p:nvGrpSpPr>
      <p:grpSpPr>
        <a:xfrm>
          <a:off x="0" y="0"/>
          <a:ext cx="0" cy="0"/>
          <a:chOff x="0" y="0"/>
          <a:chExt cx="0" cy="0"/>
        </a:xfrm>
      </p:grpSpPr>
      <p:sp>
        <p:nvSpPr>
          <p:cNvPr id="755" name="Google Shape;755;p35"/>
          <p:cNvSpPr txBox="1"/>
          <p:nvPr>
            <p:ph idx="11" type="ftr"/>
          </p:nvPr>
        </p:nvSpPr>
        <p:spPr>
          <a:xfrm>
            <a:off x="7560944" y="6125556"/>
            <a:ext cx="3081656"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UNIDAD 04 - El teclado</a:t>
            </a:r>
            <a:endParaRPr/>
          </a:p>
          <a:p>
            <a:pPr indent="0" lvl="0" marL="0" rtl="0" algn="l">
              <a:spcBef>
                <a:spcPts val="0"/>
              </a:spcBef>
              <a:spcAft>
                <a:spcPts val="0"/>
              </a:spcAft>
              <a:buNone/>
            </a:pPr>
            <a:r>
              <a:rPr lang="en-US"/>
              <a:t>LECCIÓN 03 - Corregir errores</a:t>
            </a:r>
            <a:endParaRPr/>
          </a:p>
        </p:txBody>
      </p:sp>
      <p:sp>
        <p:nvSpPr>
          <p:cNvPr id="756" name="Google Shape;756;p35"/>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57" name="Google Shape;757;p35"/>
          <p:cNvSpPr txBox="1"/>
          <p:nvPr>
            <p:ph idx="2" type="body"/>
          </p:nvPr>
        </p:nvSpPr>
        <p:spPr>
          <a:xfrm>
            <a:off x="1094122" y="262314"/>
            <a:ext cx="9082388" cy="7104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None/>
            </a:pPr>
            <a:r>
              <a:rPr lang="en-US"/>
              <a:t>El Cursor Parpadeante</a:t>
            </a:r>
            <a:endParaRPr/>
          </a:p>
        </p:txBody>
      </p:sp>
      <p:pic>
        <p:nvPicPr>
          <p:cNvPr id="758" name="Google Shape;758;p35"/>
          <p:cNvPicPr preferRelativeResize="0"/>
          <p:nvPr/>
        </p:nvPicPr>
        <p:blipFill rotWithShape="1">
          <a:blip r:embed="rId3">
            <a:alphaModFix/>
          </a:blip>
          <a:srcRect b="0" l="0" r="0" t="0"/>
          <a:stretch/>
        </p:blipFill>
        <p:spPr>
          <a:xfrm>
            <a:off x="1820228" y="1057275"/>
            <a:ext cx="3552825" cy="4743450"/>
          </a:xfrm>
          <a:prstGeom prst="rect">
            <a:avLst/>
          </a:prstGeom>
          <a:noFill/>
          <a:ln>
            <a:noFill/>
          </a:ln>
        </p:spPr>
      </p:pic>
      <p:pic>
        <p:nvPicPr>
          <p:cNvPr descr="Alex Goodwin on LinkedIn: I've been there. The Blinking Cursor of Doom. If  you're a founder or…" id="759" name="Google Shape;759;p35"/>
          <p:cNvPicPr preferRelativeResize="0"/>
          <p:nvPr/>
        </p:nvPicPr>
        <p:blipFill rotWithShape="1">
          <a:blip r:embed="rId4">
            <a:alphaModFix/>
          </a:blip>
          <a:srcRect b="0" l="0" r="0" t="0"/>
          <a:stretch/>
        </p:blipFill>
        <p:spPr>
          <a:xfrm>
            <a:off x="5714999" y="1286403"/>
            <a:ext cx="6060441" cy="3975153"/>
          </a:xfrm>
          <a:prstGeom prst="rect">
            <a:avLst/>
          </a:prstGeom>
          <a:noFill/>
          <a:ln>
            <a:noFill/>
          </a:ln>
        </p:spPr>
      </p:pic>
      <p:sp>
        <p:nvSpPr>
          <p:cNvPr id="760" name="Google Shape;760;p35"/>
          <p:cNvSpPr txBox="1"/>
          <p:nvPr/>
        </p:nvSpPr>
        <p:spPr>
          <a:xfrm>
            <a:off x="6745604" y="4489608"/>
            <a:ext cx="3999230" cy="369332"/>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1800">
                <a:solidFill>
                  <a:schemeClr val="dk2"/>
                </a:solidFill>
                <a:latin typeface="Rubik Light"/>
                <a:ea typeface="Rubik Light"/>
                <a:cs typeface="Rubik Light"/>
                <a:sym typeface="Rubik Light"/>
              </a:rPr>
              <a:t>Señala el cursor en el documento.</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4" name="Shape 764"/>
        <p:cNvGrpSpPr/>
        <p:nvPr/>
      </p:nvGrpSpPr>
      <p:grpSpPr>
        <a:xfrm>
          <a:off x="0" y="0"/>
          <a:ext cx="0" cy="0"/>
          <a:chOff x="0" y="0"/>
          <a:chExt cx="0" cy="0"/>
        </a:xfrm>
      </p:grpSpPr>
      <p:sp>
        <p:nvSpPr>
          <p:cNvPr id="765" name="Google Shape;765;p36"/>
          <p:cNvSpPr txBox="1"/>
          <p:nvPr>
            <p:ph idx="11" type="ftr"/>
          </p:nvPr>
        </p:nvSpPr>
        <p:spPr>
          <a:xfrm>
            <a:off x="7560944" y="6125556"/>
            <a:ext cx="3081656"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UNIT 04 – The Keyboard</a:t>
            </a:r>
            <a:endParaRPr/>
          </a:p>
          <a:p>
            <a:pPr indent="0" lvl="0" marL="0" rtl="0" algn="l">
              <a:spcBef>
                <a:spcPts val="0"/>
              </a:spcBef>
              <a:spcAft>
                <a:spcPts val="0"/>
              </a:spcAft>
              <a:buNone/>
            </a:pPr>
            <a:r>
              <a:rPr lang="en-US"/>
              <a:t>LESSON 03 – Fixing Mistakes</a:t>
            </a:r>
            <a:endParaRPr/>
          </a:p>
        </p:txBody>
      </p:sp>
      <p:sp>
        <p:nvSpPr>
          <p:cNvPr id="766" name="Google Shape;766;p36"/>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67" name="Google Shape;767;p36"/>
          <p:cNvSpPr txBox="1"/>
          <p:nvPr>
            <p:ph idx="2" type="body"/>
          </p:nvPr>
        </p:nvSpPr>
        <p:spPr>
          <a:xfrm>
            <a:off x="1094122" y="262314"/>
            <a:ext cx="9082388" cy="7104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None/>
            </a:pPr>
            <a:r>
              <a:rPr lang="en-US"/>
              <a:t>Actividad</a:t>
            </a:r>
            <a:endParaRPr/>
          </a:p>
        </p:txBody>
      </p:sp>
      <p:sp>
        <p:nvSpPr>
          <p:cNvPr id="768" name="Google Shape;768;p36"/>
          <p:cNvSpPr txBox="1"/>
          <p:nvPr/>
        </p:nvSpPr>
        <p:spPr>
          <a:xfrm>
            <a:off x="4102942" y="2823845"/>
            <a:ext cx="7332138" cy="605155"/>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dk1"/>
              </a:buClr>
              <a:buSzPts val="2000"/>
              <a:buFont typeface="Noto Sans Symbols"/>
              <a:buNone/>
            </a:pPr>
            <a:r>
              <a:rPr b="1" lang="en-US" sz="2000">
                <a:solidFill>
                  <a:schemeClr val="dk1"/>
                </a:solidFill>
                <a:latin typeface="Rubik"/>
                <a:ea typeface="Rubik"/>
                <a:cs typeface="Rubik"/>
                <a:sym typeface="Rubik"/>
              </a:rPr>
              <a:t>Unidad </a:t>
            </a:r>
            <a:r>
              <a:rPr b="1" lang="en-US" sz="2000">
                <a:solidFill>
                  <a:schemeClr val="dk1"/>
                </a:solidFill>
                <a:latin typeface="Rubik"/>
                <a:ea typeface="Rubik"/>
                <a:cs typeface="Rubik"/>
                <a:sym typeface="Rubik"/>
              </a:rPr>
              <a:t>4</a:t>
            </a:r>
            <a:r>
              <a:rPr b="1" lang="en-US" sz="2000">
                <a:solidFill>
                  <a:schemeClr val="dk1"/>
                </a:solidFill>
                <a:latin typeface="Rubik"/>
                <a:ea typeface="Rubik"/>
                <a:cs typeface="Rubik"/>
                <a:sym typeface="Rubik"/>
              </a:rPr>
              <a:t> Lección </a:t>
            </a:r>
            <a:r>
              <a:rPr b="1" lang="en-US" sz="2000">
                <a:solidFill>
                  <a:schemeClr val="dk1"/>
                </a:solidFill>
                <a:latin typeface="Rubik"/>
                <a:ea typeface="Rubik"/>
                <a:cs typeface="Rubik"/>
                <a:sym typeface="Rubik"/>
              </a:rPr>
              <a:t>3. Actividad. </a:t>
            </a:r>
            <a:r>
              <a:rPr b="1" lang="en-US" sz="2000">
                <a:solidFill>
                  <a:schemeClr val="dk1"/>
                </a:solidFill>
                <a:latin typeface="Rubik"/>
                <a:ea typeface="Rubik"/>
                <a:cs typeface="Rubik"/>
                <a:sym typeface="Rubik"/>
              </a:rPr>
              <a:t>Corregir errores de escritura </a:t>
            </a:r>
            <a:endParaRPr b="1" sz="2000">
              <a:solidFill>
                <a:schemeClr val="dk1"/>
              </a:solidFill>
              <a:latin typeface="Rubik"/>
              <a:ea typeface="Rubik"/>
              <a:cs typeface="Rubik"/>
              <a:sym typeface="Rubik"/>
            </a:endParaRPr>
          </a:p>
        </p:txBody>
      </p:sp>
      <p:grpSp>
        <p:nvGrpSpPr>
          <p:cNvPr id="769" name="Google Shape;769;p36"/>
          <p:cNvGrpSpPr/>
          <p:nvPr/>
        </p:nvGrpSpPr>
        <p:grpSpPr>
          <a:xfrm>
            <a:off x="2305632" y="2273127"/>
            <a:ext cx="1397996" cy="1696720"/>
            <a:chOff x="4711290" y="1942774"/>
            <a:chExt cx="1950967" cy="2367850"/>
          </a:xfrm>
        </p:grpSpPr>
        <p:sp>
          <p:nvSpPr>
            <p:cNvPr id="770" name="Google Shape;770;p36"/>
            <p:cNvSpPr/>
            <p:nvPr/>
          </p:nvSpPr>
          <p:spPr>
            <a:xfrm>
              <a:off x="4711290" y="1942774"/>
              <a:ext cx="1950967" cy="2367850"/>
            </a:xfrm>
            <a:custGeom>
              <a:rect b="b" l="l" r="r" t="t"/>
              <a:pathLst>
                <a:path extrusionOk="0" h="2367850" w="1950967">
                  <a:moveTo>
                    <a:pt x="1797197" y="195817"/>
                  </a:moveTo>
                  <a:cubicBezTo>
                    <a:pt x="1797197" y="305437"/>
                    <a:pt x="1796978" y="415058"/>
                    <a:pt x="1797284" y="524678"/>
                  </a:cubicBezTo>
                  <a:cubicBezTo>
                    <a:pt x="1797437" y="577838"/>
                    <a:pt x="1797765" y="631020"/>
                    <a:pt x="1799535" y="684136"/>
                  </a:cubicBezTo>
                  <a:cubicBezTo>
                    <a:pt x="1802858" y="784139"/>
                    <a:pt x="1806552" y="884142"/>
                    <a:pt x="1811514" y="984079"/>
                  </a:cubicBezTo>
                  <a:cubicBezTo>
                    <a:pt x="1814727" y="1048759"/>
                    <a:pt x="1819383" y="1113416"/>
                    <a:pt x="1825328" y="1177899"/>
                  </a:cubicBezTo>
                  <a:cubicBezTo>
                    <a:pt x="1832651" y="1257224"/>
                    <a:pt x="1841220" y="1336461"/>
                    <a:pt x="1850750" y="1415567"/>
                  </a:cubicBezTo>
                  <a:cubicBezTo>
                    <a:pt x="1859275" y="1486323"/>
                    <a:pt x="1869177" y="1556926"/>
                    <a:pt x="1879647" y="1627420"/>
                  </a:cubicBezTo>
                  <a:cubicBezTo>
                    <a:pt x="1890817" y="1702570"/>
                    <a:pt x="1903364" y="1777501"/>
                    <a:pt x="1915276" y="1852541"/>
                  </a:cubicBezTo>
                  <a:cubicBezTo>
                    <a:pt x="1925266" y="1915384"/>
                    <a:pt x="1935168" y="1978206"/>
                    <a:pt x="1945157" y="2041049"/>
                  </a:cubicBezTo>
                  <a:cubicBezTo>
                    <a:pt x="1946687" y="2050732"/>
                    <a:pt x="1948567" y="2060394"/>
                    <a:pt x="1950097" y="2070077"/>
                  </a:cubicBezTo>
                  <a:cubicBezTo>
                    <a:pt x="1955234" y="2102406"/>
                    <a:pt x="1937310" y="2128811"/>
                    <a:pt x="1905221" y="2133555"/>
                  </a:cubicBezTo>
                  <a:cubicBezTo>
                    <a:pt x="1850903" y="2141577"/>
                    <a:pt x="1796410" y="2148506"/>
                    <a:pt x="1741982" y="2155807"/>
                  </a:cubicBezTo>
                  <a:cubicBezTo>
                    <a:pt x="1678898" y="2164288"/>
                    <a:pt x="1615814" y="2172681"/>
                    <a:pt x="1552709" y="2181075"/>
                  </a:cubicBezTo>
                  <a:cubicBezTo>
                    <a:pt x="1484204" y="2190190"/>
                    <a:pt x="1415699" y="2199218"/>
                    <a:pt x="1347195" y="2208376"/>
                  </a:cubicBezTo>
                  <a:cubicBezTo>
                    <a:pt x="1284483" y="2216770"/>
                    <a:pt x="1221792" y="2225295"/>
                    <a:pt x="1159080" y="2233710"/>
                  </a:cubicBezTo>
                  <a:cubicBezTo>
                    <a:pt x="1097089" y="2242016"/>
                    <a:pt x="1035076" y="2250213"/>
                    <a:pt x="973086" y="2258520"/>
                  </a:cubicBezTo>
                  <a:cubicBezTo>
                    <a:pt x="903882" y="2267788"/>
                    <a:pt x="834699" y="2277187"/>
                    <a:pt x="765495" y="2286455"/>
                  </a:cubicBezTo>
                  <a:cubicBezTo>
                    <a:pt x="703504" y="2294740"/>
                    <a:pt x="641492" y="2302827"/>
                    <a:pt x="579501" y="2311199"/>
                  </a:cubicBezTo>
                  <a:cubicBezTo>
                    <a:pt x="506712" y="2321013"/>
                    <a:pt x="433945" y="2331090"/>
                    <a:pt x="361156" y="2340970"/>
                  </a:cubicBezTo>
                  <a:cubicBezTo>
                    <a:pt x="295930" y="2349823"/>
                    <a:pt x="230748" y="2358960"/>
                    <a:pt x="165456" y="2367244"/>
                  </a:cubicBezTo>
                  <a:cubicBezTo>
                    <a:pt x="120581" y="2372949"/>
                    <a:pt x="80120" y="2337669"/>
                    <a:pt x="76033" y="2292597"/>
                  </a:cubicBezTo>
                  <a:cubicBezTo>
                    <a:pt x="71814" y="2245885"/>
                    <a:pt x="65584" y="2199327"/>
                    <a:pt x="60164" y="2152725"/>
                  </a:cubicBezTo>
                  <a:cubicBezTo>
                    <a:pt x="53256" y="2093466"/>
                    <a:pt x="45562" y="2034273"/>
                    <a:pt x="39529" y="1974927"/>
                  </a:cubicBezTo>
                  <a:cubicBezTo>
                    <a:pt x="32381" y="1904717"/>
                    <a:pt x="25955" y="1834399"/>
                    <a:pt x="20490" y="1764036"/>
                  </a:cubicBezTo>
                  <a:cubicBezTo>
                    <a:pt x="16119" y="1707816"/>
                    <a:pt x="12840" y="1651464"/>
                    <a:pt x="10523" y="1595135"/>
                  </a:cubicBezTo>
                  <a:cubicBezTo>
                    <a:pt x="6872" y="1507132"/>
                    <a:pt x="3462" y="1419108"/>
                    <a:pt x="1758" y="1331062"/>
                  </a:cubicBezTo>
                  <a:cubicBezTo>
                    <a:pt x="140" y="1247693"/>
                    <a:pt x="-822" y="1164237"/>
                    <a:pt x="949" y="1080891"/>
                  </a:cubicBezTo>
                  <a:cubicBezTo>
                    <a:pt x="3156" y="976123"/>
                    <a:pt x="7747" y="871399"/>
                    <a:pt x="12665" y="766718"/>
                  </a:cubicBezTo>
                  <a:cubicBezTo>
                    <a:pt x="16097" y="693295"/>
                    <a:pt x="21649" y="619960"/>
                    <a:pt x="26501" y="546624"/>
                  </a:cubicBezTo>
                  <a:cubicBezTo>
                    <a:pt x="28381" y="518318"/>
                    <a:pt x="30895" y="490033"/>
                    <a:pt x="33125" y="461748"/>
                  </a:cubicBezTo>
                  <a:cubicBezTo>
                    <a:pt x="34676" y="442031"/>
                    <a:pt x="45256" y="427779"/>
                    <a:pt x="58983" y="414183"/>
                  </a:cubicBezTo>
                  <a:cubicBezTo>
                    <a:pt x="121630" y="352171"/>
                    <a:pt x="183489" y="289393"/>
                    <a:pt x="245830" y="227052"/>
                  </a:cubicBezTo>
                  <a:cubicBezTo>
                    <a:pt x="312542" y="160340"/>
                    <a:pt x="379517" y="93912"/>
                    <a:pt x="446251" y="27222"/>
                  </a:cubicBezTo>
                  <a:cubicBezTo>
                    <a:pt x="467913" y="5604"/>
                    <a:pt x="494187" y="-1085"/>
                    <a:pt x="524002" y="139"/>
                  </a:cubicBezTo>
                  <a:cubicBezTo>
                    <a:pt x="597097" y="3155"/>
                    <a:pt x="670214" y="5385"/>
                    <a:pt x="743331" y="8008"/>
                  </a:cubicBezTo>
                  <a:cubicBezTo>
                    <a:pt x="823333" y="10871"/>
                    <a:pt x="903357" y="13757"/>
                    <a:pt x="983359" y="16708"/>
                  </a:cubicBezTo>
                  <a:cubicBezTo>
                    <a:pt x="1060826" y="19571"/>
                    <a:pt x="1138293" y="22566"/>
                    <a:pt x="1215759" y="25451"/>
                  </a:cubicBezTo>
                  <a:cubicBezTo>
                    <a:pt x="1315412" y="29145"/>
                    <a:pt x="1415065" y="32752"/>
                    <a:pt x="1514719" y="36468"/>
                  </a:cubicBezTo>
                  <a:cubicBezTo>
                    <a:pt x="1590721" y="39309"/>
                    <a:pt x="1666723" y="42238"/>
                    <a:pt x="1742725" y="45189"/>
                  </a:cubicBezTo>
                  <a:cubicBezTo>
                    <a:pt x="1756933" y="45736"/>
                    <a:pt x="1770857" y="46370"/>
                    <a:pt x="1782398" y="57059"/>
                  </a:cubicBezTo>
                  <a:cubicBezTo>
                    <a:pt x="1794748" y="68512"/>
                    <a:pt x="1798202" y="83005"/>
                    <a:pt x="1798399" y="98546"/>
                  </a:cubicBezTo>
                  <a:cubicBezTo>
                    <a:pt x="1798814" y="130962"/>
                    <a:pt x="1798530" y="163379"/>
                    <a:pt x="1798530" y="195795"/>
                  </a:cubicBezTo>
                  <a:lnTo>
                    <a:pt x="1797197" y="195795"/>
                  </a:lnTo>
                  <a:close/>
                  <a:moveTo>
                    <a:pt x="1832586" y="2031781"/>
                  </a:moveTo>
                  <a:cubicBezTo>
                    <a:pt x="1707008" y="1411020"/>
                    <a:pt x="1672734" y="784620"/>
                    <a:pt x="1688800" y="153892"/>
                  </a:cubicBezTo>
                  <a:cubicBezTo>
                    <a:pt x="1313686" y="138897"/>
                    <a:pt x="940363" y="123968"/>
                    <a:pt x="566254" y="108994"/>
                  </a:cubicBezTo>
                  <a:cubicBezTo>
                    <a:pt x="566254" y="115967"/>
                    <a:pt x="566036" y="121345"/>
                    <a:pt x="566298" y="126678"/>
                  </a:cubicBezTo>
                  <a:cubicBezTo>
                    <a:pt x="568112" y="166657"/>
                    <a:pt x="570145" y="206637"/>
                    <a:pt x="571872" y="246616"/>
                  </a:cubicBezTo>
                  <a:cubicBezTo>
                    <a:pt x="575173" y="322596"/>
                    <a:pt x="578233" y="398598"/>
                    <a:pt x="581599" y="474579"/>
                  </a:cubicBezTo>
                  <a:cubicBezTo>
                    <a:pt x="583370" y="514514"/>
                    <a:pt x="561883" y="537487"/>
                    <a:pt x="521772" y="536023"/>
                  </a:cubicBezTo>
                  <a:cubicBezTo>
                    <a:pt x="466514" y="534012"/>
                    <a:pt x="411277" y="530733"/>
                    <a:pt x="356041" y="528219"/>
                  </a:cubicBezTo>
                  <a:cubicBezTo>
                    <a:pt x="304411" y="525859"/>
                    <a:pt x="252781" y="523542"/>
                    <a:pt x="201151" y="521684"/>
                  </a:cubicBezTo>
                  <a:cubicBezTo>
                    <a:pt x="181282" y="520962"/>
                    <a:pt x="161369" y="521574"/>
                    <a:pt x="140712" y="521574"/>
                  </a:cubicBezTo>
                  <a:cubicBezTo>
                    <a:pt x="90853" y="1099711"/>
                    <a:pt x="103968" y="1675618"/>
                    <a:pt x="183708" y="2251197"/>
                  </a:cubicBezTo>
                  <a:cubicBezTo>
                    <a:pt x="733778" y="2177993"/>
                    <a:pt x="1282581" y="2104964"/>
                    <a:pt x="1832586" y="2031781"/>
                  </a:cubicBezTo>
                  <a:close/>
                  <a:moveTo>
                    <a:pt x="232496" y="412653"/>
                  </a:moveTo>
                  <a:cubicBezTo>
                    <a:pt x="310772" y="416085"/>
                    <a:pt x="389594" y="419561"/>
                    <a:pt x="468962" y="423036"/>
                  </a:cubicBezTo>
                  <a:cubicBezTo>
                    <a:pt x="465028" y="343231"/>
                    <a:pt x="461202" y="265392"/>
                    <a:pt x="457246" y="184800"/>
                  </a:cubicBezTo>
                  <a:cubicBezTo>
                    <a:pt x="381003" y="262092"/>
                    <a:pt x="307034" y="337088"/>
                    <a:pt x="232496" y="41265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ubik Light"/>
                <a:ea typeface="Rubik Light"/>
                <a:cs typeface="Rubik Light"/>
                <a:sym typeface="Rubik Light"/>
              </a:endParaRPr>
            </a:p>
          </p:txBody>
        </p:sp>
        <p:sp>
          <p:nvSpPr>
            <p:cNvPr id="771" name="Google Shape;771;p36"/>
            <p:cNvSpPr/>
            <p:nvPr/>
          </p:nvSpPr>
          <p:spPr>
            <a:xfrm>
              <a:off x="4822638" y="2051746"/>
              <a:ext cx="1721258" cy="2142202"/>
            </a:xfrm>
            <a:custGeom>
              <a:rect b="b" l="l" r="r" t="t"/>
              <a:pathLst>
                <a:path extrusionOk="0" h="2142202" w="1721258">
                  <a:moveTo>
                    <a:pt x="1721237" y="1922787"/>
                  </a:moveTo>
                  <a:cubicBezTo>
                    <a:pt x="1171254" y="1995969"/>
                    <a:pt x="622430" y="2068998"/>
                    <a:pt x="72359" y="2142203"/>
                  </a:cubicBezTo>
                  <a:cubicBezTo>
                    <a:pt x="-7359" y="1566624"/>
                    <a:pt x="-20474" y="990717"/>
                    <a:pt x="29385" y="412580"/>
                  </a:cubicBezTo>
                  <a:cubicBezTo>
                    <a:pt x="50020" y="412580"/>
                    <a:pt x="69933" y="411990"/>
                    <a:pt x="89824" y="412689"/>
                  </a:cubicBezTo>
                  <a:cubicBezTo>
                    <a:pt x="141476" y="414547"/>
                    <a:pt x="193106" y="416864"/>
                    <a:pt x="244714" y="419225"/>
                  </a:cubicBezTo>
                  <a:cubicBezTo>
                    <a:pt x="299972" y="421739"/>
                    <a:pt x="355187" y="425017"/>
                    <a:pt x="410445" y="427028"/>
                  </a:cubicBezTo>
                  <a:cubicBezTo>
                    <a:pt x="450556" y="428493"/>
                    <a:pt x="472043" y="405520"/>
                    <a:pt x="470272" y="365584"/>
                  </a:cubicBezTo>
                  <a:cubicBezTo>
                    <a:pt x="466906" y="289604"/>
                    <a:pt x="463846" y="213602"/>
                    <a:pt x="460545" y="137621"/>
                  </a:cubicBezTo>
                  <a:cubicBezTo>
                    <a:pt x="458796" y="97642"/>
                    <a:pt x="456785" y="57663"/>
                    <a:pt x="454971" y="17684"/>
                  </a:cubicBezTo>
                  <a:cubicBezTo>
                    <a:pt x="454731" y="12328"/>
                    <a:pt x="454927" y="6973"/>
                    <a:pt x="454927" y="0"/>
                  </a:cubicBezTo>
                  <a:cubicBezTo>
                    <a:pt x="829058" y="14951"/>
                    <a:pt x="1202359" y="29881"/>
                    <a:pt x="1577473" y="44897"/>
                  </a:cubicBezTo>
                  <a:cubicBezTo>
                    <a:pt x="1561407" y="675626"/>
                    <a:pt x="1595681" y="1302026"/>
                    <a:pt x="1721259" y="192278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ubik Light"/>
                <a:ea typeface="Rubik Light"/>
                <a:cs typeface="Rubik Light"/>
                <a:sym typeface="Rubik Light"/>
              </a:endParaRPr>
            </a:p>
          </p:txBody>
        </p:sp>
        <p:sp>
          <p:nvSpPr>
            <p:cNvPr id="772" name="Google Shape;772;p36"/>
            <p:cNvSpPr/>
            <p:nvPr/>
          </p:nvSpPr>
          <p:spPr>
            <a:xfrm>
              <a:off x="4943786" y="2127574"/>
              <a:ext cx="236465" cy="238236"/>
            </a:xfrm>
            <a:custGeom>
              <a:rect b="b" l="l" r="r" t="t"/>
              <a:pathLst>
                <a:path extrusionOk="0" h="238236" w="236465">
                  <a:moveTo>
                    <a:pt x="0" y="227853"/>
                  </a:moveTo>
                  <a:cubicBezTo>
                    <a:pt x="74538" y="152288"/>
                    <a:pt x="148507" y="77292"/>
                    <a:pt x="224750" y="0"/>
                  </a:cubicBezTo>
                  <a:cubicBezTo>
                    <a:pt x="228728" y="80592"/>
                    <a:pt x="232553" y="158409"/>
                    <a:pt x="236466" y="238236"/>
                  </a:cubicBezTo>
                  <a:cubicBezTo>
                    <a:pt x="157097" y="234761"/>
                    <a:pt x="78275" y="231285"/>
                    <a:pt x="0" y="227853"/>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ubik Light"/>
                <a:ea typeface="Rubik Light"/>
                <a:cs typeface="Rubik Light"/>
                <a:sym typeface="Rubik Light"/>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sp>
        <p:nvSpPr>
          <p:cNvPr id="777" name="Google Shape;777;p37"/>
          <p:cNvSpPr txBox="1"/>
          <p:nvPr>
            <p:ph idx="1" type="body"/>
          </p:nvPr>
        </p:nvSpPr>
        <p:spPr>
          <a:xfrm>
            <a:off x="3059269" y="345265"/>
            <a:ext cx="4182457" cy="476480"/>
          </a:xfrm>
          <a:prstGeom prst="rect">
            <a:avLst/>
          </a:prstGeom>
          <a:solidFill>
            <a:schemeClr val="accent2"/>
          </a:solid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Noto Sans Symbols"/>
              <a:buNone/>
            </a:pPr>
            <a:r>
              <a:rPr lang="en-US"/>
              <a:t>Indicaciones:</a:t>
            </a:r>
            <a:endParaRPr/>
          </a:p>
        </p:txBody>
      </p:sp>
      <p:sp>
        <p:nvSpPr>
          <p:cNvPr id="778" name="Google Shape;778;p37"/>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79" name="Google Shape;779;p37"/>
          <p:cNvSpPr txBox="1"/>
          <p:nvPr>
            <p:ph idx="2" type="body"/>
          </p:nvPr>
        </p:nvSpPr>
        <p:spPr>
          <a:xfrm>
            <a:off x="3059269" y="903543"/>
            <a:ext cx="5618005" cy="87999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1600"/>
              <a:buNone/>
            </a:pPr>
            <a:r>
              <a:t/>
            </a:r>
            <a:endParaRPr/>
          </a:p>
        </p:txBody>
      </p:sp>
      <p:sp>
        <p:nvSpPr>
          <p:cNvPr id="780" name="Google Shape;780;p37"/>
          <p:cNvSpPr txBox="1"/>
          <p:nvPr>
            <p:ph idx="3" type="body"/>
          </p:nvPr>
        </p:nvSpPr>
        <p:spPr>
          <a:xfrm>
            <a:off x="181085" y="767760"/>
            <a:ext cx="2361865" cy="55068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800"/>
              <a:buNone/>
            </a:pPr>
            <a:r>
              <a:rPr lang="en-US"/>
              <a:t>Evaluation</a:t>
            </a:r>
            <a:endParaRPr/>
          </a:p>
        </p:txBody>
      </p:sp>
      <p:sp>
        <p:nvSpPr>
          <p:cNvPr id="781" name="Google Shape;781;p37"/>
          <p:cNvSpPr/>
          <p:nvPr>
            <p:ph idx="4" type="body"/>
          </p:nvPr>
        </p:nvSpPr>
        <p:spPr>
          <a:xfrm>
            <a:off x="2430127" y="2306463"/>
            <a:ext cx="400051" cy="365125"/>
          </a:xfrm>
          <a:prstGeom prst="roundRect">
            <a:avLst>
              <a:gd fmla="val 27328" name="adj"/>
            </a:avLst>
          </a:prstGeom>
          <a:solidFill>
            <a:schemeClr val="accent4"/>
          </a:solid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accent1"/>
              </a:buClr>
              <a:buSzPts val="2000"/>
              <a:buNone/>
            </a:pPr>
            <a:r>
              <a:rPr lang="en-US"/>
              <a:t>1</a:t>
            </a:r>
            <a:endParaRPr/>
          </a:p>
        </p:txBody>
      </p:sp>
      <p:sp>
        <p:nvSpPr>
          <p:cNvPr id="782" name="Google Shape;782;p37"/>
          <p:cNvSpPr txBox="1"/>
          <p:nvPr>
            <p:ph idx="7" type="body"/>
          </p:nvPr>
        </p:nvSpPr>
        <p:spPr>
          <a:xfrm>
            <a:off x="3059113" y="2306637"/>
            <a:ext cx="8742362" cy="364951"/>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000"/>
              <a:buNone/>
            </a:pPr>
            <a:r>
              <a:rPr b="1" lang="en-US">
                <a:latin typeface="Rubik"/>
                <a:ea typeface="Rubik"/>
                <a:cs typeface="Rubik"/>
                <a:sym typeface="Rubik"/>
              </a:rPr>
              <a:t>Copi</a:t>
            </a:r>
            <a:r>
              <a:rPr b="1" lang="en-US">
                <a:latin typeface="Rubik"/>
                <a:ea typeface="Rubik"/>
                <a:cs typeface="Rubik"/>
                <a:sym typeface="Rubik"/>
              </a:rPr>
              <a:t>e las sigu</a:t>
            </a:r>
            <a:r>
              <a:rPr b="1" lang="en-US">
                <a:latin typeface="Rubik"/>
                <a:ea typeface="Rubik"/>
                <a:cs typeface="Rubik"/>
                <a:sym typeface="Rubik"/>
              </a:rPr>
              <a:t>ientes frases </a:t>
            </a:r>
            <a:r>
              <a:rPr b="1" lang="en-US">
                <a:latin typeface="Rubik"/>
                <a:ea typeface="Rubik"/>
                <a:cs typeface="Rubik"/>
                <a:sym typeface="Rubik"/>
              </a:rPr>
              <a:t>exactamente.</a:t>
            </a:r>
            <a:endParaRPr b="1">
              <a:latin typeface="Rubik"/>
              <a:ea typeface="Rubik"/>
              <a:cs typeface="Rubik"/>
              <a:sym typeface="Rubik"/>
            </a:endParaRPr>
          </a:p>
        </p:txBody>
      </p:sp>
      <p:grpSp>
        <p:nvGrpSpPr>
          <p:cNvPr id="783" name="Google Shape;783;p37"/>
          <p:cNvGrpSpPr/>
          <p:nvPr/>
        </p:nvGrpSpPr>
        <p:grpSpPr>
          <a:xfrm>
            <a:off x="10353365" y="237282"/>
            <a:ext cx="1289994" cy="1289994"/>
            <a:chOff x="421473" y="3557800"/>
            <a:chExt cx="1682115" cy="1682115"/>
          </a:xfrm>
        </p:grpSpPr>
        <p:sp>
          <p:nvSpPr>
            <p:cNvPr id="784" name="Google Shape;784;p37"/>
            <p:cNvSpPr/>
            <p:nvPr/>
          </p:nvSpPr>
          <p:spPr>
            <a:xfrm>
              <a:off x="421473" y="3557800"/>
              <a:ext cx="1682115" cy="1682115"/>
            </a:xfrm>
            <a:prstGeom prst="roundRect">
              <a:avLst>
                <a:gd fmla="val 16667" name="adj"/>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pic>
          <p:nvPicPr>
            <p:cNvPr descr="Microsoft Word | Microsoft 365" id="785" name="Google Shape;785;p37"/>
            <p:cNvPicPr preferRelativeResize="0"/>
            <p:nvPr/>
          </p:nvPicPr>
          <p:blipFill rotWithShape="1">
            <a:blip r:embed="rId3">
              <a:alphaModFix/>
            </a:blip>
            <a:srcRect b="0" l="0" r="0" t="0"/>
            <a:stretch/>
          </p:blipFill>
          <p:spPr>
            <a:xfrm>
              <a:off x="659513" y="3863075"/>
              <a:ext cx="1071563" cy="1071563"/>
            </a:xfrm>
            <a:prstGeom prst="rect">
              <a:avLst/>
            </a:prstGeom>
            <a:noFill/>
            <a:ln>
              <a:noFill/>
            </a:ln>
          </p:spPr>
        </p:pic>
      </p:grpSp>
      <p:sp>
        <p:nvSpPr>
          <p:cNvPr id="786" name="Google Shape;786;p37"/>
          <p:cNvSpPr txBox="1"/>
          <p:nvPr/>
        </p:nvSpPr>
        <p:spPr>
          <a:xfrm>
            <a:off x="3059113" y="2903477"/>
            <a:ext cx="5515927" cy="1372235"/>
          </a:xfrm>
          <a:prstGeom prst="rect">
            <a:avLst/>
          </a:prstGeom>
          <a:noFill/>
          <a:ln>
            <a:noFill/>
          </a:ln>
        </p:spPr>
        <p:txBody>
          <a:bodyPr anchorCtr="0" anchor="t" bIns="45700" lIns="91425" spcFirstLastPara="1" rIns="91425" wrap="square" tIns="45700">
            <a:noAutofit/>
          </a:bodyPr>
          <a:lstStyle/>
          <a:p>
            <a:pPr indent="-342900" lvl="1" marL="1028700" marR="0" rtl="0" algn="l">
              <a:lnSpc>
                <a:spcPct val="90000"/>
              </a:lnSpc>
              <a:spcBef>
                <a:spcPts val="0"/>
              </a:spcBef>
              <a:spcAft>
                <a:spcPts val="0"/>
              </a:spcAft>
              <a:buClr>
                <a:schemeClr val="dk1"/>
              </a:buClr>
              <a:buSzPts val="2000"/>
              <a:buFont typeface="Noto Sans Symbols"/>
              <a:buChar char="▪"/>
            </a:pPr>
            <a:r>
              <a:rPr b="0" i="0" lang="en-US" sz="2000" u="none" cap="none" strike="noStrike">
                <a:solidFill>
                  <a:schemeClr val="dk1"/>
                </a:solidFill>
                <a:latin typeface="Arial"/>
                <a:ea typeface="Arial"/>
                <a:cs typeface="Arial"/>
                <a:sym typeface="Arial"/>
              </a:rPr>
              <a:t>Voy </a:t>
            </a:r>
            <a:r>
              <a:rPr b="0" i="0" lang="en-US" sz="2000" u="none" cap="none" strike="noStrike">
                <a:solidFill>
                  <a:schemeClr val="dk1"/>
                </a:solidFill>
                <a:latin typeface="Arial"/>
                <a:ea typeface="Arial"/>
                <a:cs typeface="Arial"/>
                <a:sym typeface="Arial"/>
              </a:rPr>
              <a:t>a la escoel</a:t>
            </a:r>
            <a:r>
              <a:rPr b="0" i="0" lang="en-US" sz="2000" u="none" cap="none" strike="noStrike">
                <a:solidFill>
                  <a:schemeClr val="dk1"/>
                </a:solidFill>
                <a:latin typeface="Arial"/>
                <a:ea typeface="Arial"/>
                <a:cs typeface="Arial"/>
                <a:sym typeface="Arial"/>
              </a:rPr>
              <a:t>a. </a:t>
            </a:r>
            <a:endParaRPr/>
          </a:p>
          <a:p>
            <a:pPr indent="-342900" lvl="1" marL="1028700" marR="0" rtl="0" algn="l">
              <a:lnSpc>
                <a:spcPct val="90000"/>
              </a:lnSpc>
              <a:spcBef>
                <a:spcPts val="500"/>
              </a:spcBef>
              <a:spcAft>
                <a:spcPts val="0"/>
              </a:spcAft>
              <a:buClr>
                <a:schemeClr val="dk1"/>
              </a:buClr>
              <a:buSzPts val="2000"/>
              <a:buFont typeface="Noto Sans Symbols"/>
              <a:buChar char="▪"/>
            </a:pPr>
            <a:r>
              <a:rPr b="0" i="0" lang="en-US" sz="2000" u="none" cap="none" strike="noStrike">
                <a:solidFill>
                  <a:schemeClr val="dk1"/>
                </a:solidFill>
                <a:latin typeface="Arial"/>
                <a:ea typeface="Arial"/>
                <a:cs typeface="Arial"/>
                <a:sym typeface="Arial"/>
              </a:rPr>
              <a:t>Apr</a:t>
            </a:r>
            <a:r>
              <a:rPr b="0" i="0" lang="en-US" sz="2000" u="none" cap="none" strike="noStrike">
                <a:solidFill>
                  <a:schemeClr val="dk1"/>
                </a:solidFill>
                <a:latin typeface="Arial"/>
                <a:ea typeface="Arial"/>
                <a:cs typeface="Arial"/>
                <a:sym typeface="Arial"/>
              </a:rPr>
              <a:t>a</a:t>
            </a:r>
            <a:r>
              <a:rPr b="0" i="0" lang="en-US" sz="2000" u="none" cap="none" strike="noStrike">
                <a:solidFill>
                  <a:schemeClr val="dk1"/>
                </a:solidFill>
                <a:latin typeface="Arial"/>
                <a:ea typeface="Arial"/>
                <a:cs typeface="Arial"/>
                <a:sym typeface="Arial"/>
              </a:rPr>
              <a:t>ndo inglés.  </a:t>
            </a:r>
            <a:endParaRPr/>
          </a:p>
          <a:p>
            <a:pPr indent="-342900" lvl="1" marL="1028700" marR="0" rtl="0" algn="l">
              <a:lnSpc>
                <a:spcPct val="90000"/>
              </a:lnSpc>
              <a:spcBef>
                <a:spcPts val="500"/>
              </a:spcBef>
              <a:spcAft>
                <a:spcPts val="0"/>
              </a:spcAft>
              <a:buClr>
                <a:schemeClr val="dk1"/>
              </a:buClr>
              <a:buSzPts val="2000"/>
              <a:buFont typeface="Noto Sans Symbols"/>
              <a:buChar char="▪"/>
            </a:pPr>
            <a:r>
              <a:rPr b="0" i="0" lang="en-US" sz="2000" u="none" cap="none" strike="noStrike">
                <a:solidFill>
                  <a:schemeClr val="dk1"/>
                </a:solidFill>
                <a:latin typeface="Arial"/>
                <a:ea typeface="Arial"/>
                <a:cs typeface="Arial"/>
                <a:sym typeface="Arial"/>
              </a:rPr>
              <a:t>Frase desafió: Los sábados me relijo. </a:t>
            </a:r>
            <a:endParaRPr/>
          </a:p>
        </p:txBody>
      </p:sp>
      <p:sp>
        <p:nvSpPr>
          <p:cNvPr id="787" name="Google Shape;787;p37"/>
          <p:cNvSpPr txBox="1"/>
          <p:nvPr>
            <p:ph idx="11" type="ftr"/>
          </p:nvPr>
        </p:nvSpPr>
        <p:spPr>
          <a:xfrm>
            <a:off x="7538720" y="6125556"/>
            <a:ext cx="3103880"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UNIT 04 – The Keyboard</a:t>
            </a:r>
            <a:endParaRPr/>
          </a:p>
          <a:p>
            <a:pPr indent="0" lvl="0" marL="0" rtl="0" algn="l">
              <a:spcBef>
                <a:spcPts val="0"/>
              </a:spcBef>
              <a:spcAft>
                <a:spcPts val="0"/>
              </a:spcAft>
              <a:buNone/>
            </a:pPr>
            <a:r>
              <a:rPr lang="en-US"/>
              <a:t>LESSON 03 – Fixing Mistakes</a:t>
            </a:r>
            <a:endParaRPr/>
          </a:p>
        </p:txBody>
      </p:sp>
      <p:sp>
        <p:nvSpPr>
          <p:cNvPr id="788" name="Google Shape;788;p37"/>
          <p:cNvSpPr/>
          <p:nvPr/>
        </p:nvSpPr>
        <p:spPr>
          <a:xfrm>
            <a:off x="2430127" y="4266068"/>
            <a:ext cx="400051" cy="365125"/>
          </a:xfrm>
          <a:prstGeom prst="roundRect">
            <a:avLst>
              <a:gd fmla="val 27328" name="adj"/>
            </a:avLst>
          </a:prstGeom>
          <a:solidFill>
            <a:schemeClr val="accent4"/>
          </a:solid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000"/>
              <a:buFont typeface="Arial"/>
              <a:buNone/>
            </a:pPr>
            <a:r>
              <a:rPr b="1" lang="en-US" sz="2000">
                <a:solidFill>
                  <a:schemeClr val="accent1"/>
                </a:solidFill>
                <a:latin typeface="Rubik"/>
                <a:ea typeface="Rubik"/>
                <a:cs typeface="Rubik"/>
                <a:sym typeface="Rubik"/>
              </a:rPr>
              <a:t>2</a:t>
            </a:r>
            <a:endParaRPr b="1" sz="2000">
              <a:solidFill>
                <a:schemeClr val="accent1"/>
              </a:solidFill>
              <a:latin typeface="Rubik"/>
              <a:ea typeface="Rubik"/>
              <a:cs typeface="Rubik"/>
              <a:sym typeface="Rubik"/>
            </a:endParaRPr>
          </a:p>
        </p:txBody>
      </p:sp>
      <p:sp>
        <p:nvSpPr>
          <p:cNvPr id="789" name="Google Shape;789;p37"/>
          <p:cNvSpPr txBox="1"/>
          <p:nvPr/>
        </p:nvSpPr>
        <p:spPr>
          <a:xfrm>
            <a:off x="3059113" y="4266242"/>
            <a:ext cx="8742362" cy="1532674"/>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000"/>
              <a:buFont typeface="Arial"/>
              <a:buNone/>
            </a:pPr>
            <a:r>
              <a:rPr b="1" lang="en-US" sz="2000">
                <a:solidFill>
                  <a:schemeClr val="dk1"/>
                </a:solidFill>
                <a:latin typeface="Rubik"/>
                <a:ea typeface="Rubik"/>
                <a:cs typeface="Rubik"/>
                <a:sym typeface="Rubik"/>
              </a:rPr>
              <a:t>Hay una palabra mal escrita en cada frase. Puede que incluso veas una línea roja debajo de ella, que es la forma que tiene tu ordenador de decirte que está mal escrita. Mueve el cursor a la palabra mal escrita para borrar el error y añadir la letra correcta.</a:t>
            </a:r>
            <a:endParaRPr b="1" sz="2000">
              <a:solidFill>
                <a:schemeClr val="dk1"/>
              </a:solidFill>
              <a:latin typeface="Rubik"/>
              <a:ea typeface="Rubik"/>
              <a:cs typeface="Rubik"/>
              <a:sym typeface="Rubik"/>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sp>
        <p:nvSpPr>
          <p:cNvPr id="794" name="Google Shape;794;p38"/>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95" name="Google Shape;795;p38"/>
          <p:cNvSpPr txBox="1"/>
          <p:nvPr>
            <p:ph idx="2" type="body"/>
          </p:nvPr>
        </p:nvSpPr>
        <p:spPr>
          <a:xfrm>
            <a:off x="1304940" y="394177"/>
            <a:ext cx="3961800" cy="710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None/>
            </a:pPr>
            <a:r>
              <a:rPr lang="en-US"/>
              <a:t>Logros</a:t>
            </a:r>
            <a:endParaRPr/>
          </a:p>
        </p:txBody>
      </p:sp>
      <p:grpSp>
        <p:nvGrpSpPr>
          <p:cNvPr id="796" name="Google Shape;796;p38"/>
          <p:cNvGrpSpPr/>
          <p:nvPr/>
        </p:nvGrpSpPr>
        <p:grpSpPr>
          <a:xfrm>
            <a:off x="900000" y="3814471"/>
            <a:ext cx="587177" cy="558932"/>
            <a:chOff x="900000" y="2856030"/>
            <a:chExt cx="587177" cy="558932"/>
          </a:xfrm>
        </p:grpSpPr>
        <p:sp>
          <p:nvSpPr>
            <p:cNvPr id="797" name="Google Shape;797;p38"/>
            <p:cNvSpPr/>
            <p:nvPr/>
          </p:nvSpPr>
          <p:spPr>
            <a:xfrm>
              <a:off x="900000" y="2856030"/>
              <a:ext cx="587177" cy="558932"/>
            </a:xfrm>
            <a:custGeom>
              <a:rect b="b" l="l" r="r" t="t"/>
              <a:pathLst>
                <a:path extrusionOk="0" h="558932" w="587177">
                  <a:moveTo>
                    <a:pt x="0" y="0"/>
                  </a:moveTo>
                  <a:lnTo>
                    <a:pt x="587178" y="0"/>
                  </a:lnTo>
                  <a:lnTo>
                    <a:pt x="587178" y="377959"/>
                  </a:lnTo>
                  <a:cubicBezTo>
                    <a:pt x="587178" y="477845"/>
                    <a:pt x="506091" y="558933"/>
                    <a:pt x="406205" y="558933"/>
                  </a:cubicBezTo>
                  <a:lnTo>
                    <a:pt x="0" y="558933"/>
                  </a:lnTo>
                  <a:lnTo>
                    <a:pt x="0" y="0"/>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ubik Light"/>
                <a:ea typeface="Rubik Light"/>
                <a:cs typeface="Rubik Light"/>
                <a:sym typeface="Rubik Light"/>
              </a:endParaRPr>
            </a:p>
          </p:txBody>
        </p:sp>
        <p:sp>
          <p:nvSpPr>
            <p:cNvPr id="798" name="Google Shape;798;p38"/>
            <p:cNvSpPr/>
            <p:nvPr/>
          </p:nvSpPr>
          <p:spPr>
            <a:xfrm>
              <a:off x="965779" y="2953290"/>
              <a:ext cx="455651" cy="364444"/>
            </a:xfrm>
            <a:custGeom>
              <a:rect b="b" l="l" r="r" t="t"/>
              <a:pathLst>
                <a:path extrusionOk="0" h="364444" w="455651">
                  <a:moveTo>
                    <a:pt x="455651" y="72248"/>
                  </a:moveTo>
                  <a:cubicBezTo>
                    <a:pt x="455651" y="76380"/>
                    <a:pt x="453954" y="79966"/>
                    <a:pt x="450944" y="82977"/>
                  </a:cubicBezTo>
                  <a:lnTo>
                    <a:pt x="242493" y="291428"/>
                  </a:lnTo>
                  <a:lnTo>
                    <a:pt x="174184" y="359737"/>
                  </a:lnTo>
                  <a:cubicBezTo>
                    <a:pt x="171173" y="362748"/>
                    <a:pt x="167587" y="364445"/>
                    <a:pt x="163648" y="364445"/>
                  </a:cubicBezTo>
                  <a:cubicBezTo>
                    <a:pt x="161214" y="364445"/>
                    <a:pt x="158940" y="363900"/>
                    <a:pt x="157082" y="362748"/>
                  </a:cubicBezTo>
                  <a:lnTo>
                    <a:pt x="92936" y="298601"/>
                  </a:lnTo>
                  <a:lnTo>
                    <a:pt x="4708" y="210372"/>
                  </a:lnTo>
                  <a:cubicBezTo>
                    <a:pt x="1505" y="207170"/>
                    <a:pt x="0" y="203615"/>
                    <a:pt x="0" y="199644"/>
                  </a:cubicBezTo>
                  <a:cubicBezTo>
                    <a:pt x="0" y="195673"/>
                    <a:pt x="1505" y="192118"/>
                    <a:pt x="4708" y="189108"/>
                  </a:cubicBezTo>
                  <a:lnTo>
                    <a:pt x="61712" y="131911"/>
                  </a:lnTo>
                  <a:cubicBezTo>
                    <a:pt x="64915" y="128901"/>
                    <a:pt x="68309" y="127396"/>
                    <a:pt x="72248" y="127203"/>
                  </a:cubicBezTo>
                  <a:cubicBezTo>
                    <a:pt x="76380" y="127203"/>
                    <a:pt x="79966" y="128901"/>
                    <a:pt x="82977" y="131911"/>
                  </a:cubicBezTo>
                  <a:lnTo>
                    <a:pt x="164256" y="213191"/>
                  </a:lnTo>
                  <a:lnTo>
                    <a:pt x="372482" y="4708"/>
                  </a:lnTo>
                  <a:cubicBezTo>
                    <a:pt x="375685" y="1505"/>
                    <a:pt x="379240" y="0"/>
                    <a:pt x="383211" y="0"/>
                  </a:cubicBezTo>
                  <a:cubicBezTo>
                    <a:pt x="387182" y="0"/>
                    <a:pt x="390737" y="1505"/>
                    <a:pt x="393939" y="4708"/>
                  </a:cubicBezTo>
                  <a:lnTo>
                    <a:pt x="450944" y="61712"/>
                  </a:lnTo>
                  <a:cubicBezTo>
                    <a:pt x="453954" y="64915"/>
                    <a:pt x="455651" y="68309"/>
                    <a:pt x="455651" y="7224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ubik Light"/>
                <a:ea typeface="Rubik Light"/>
                <a:cs typeface="Rubik Light"/>
                <a:sym typeface="Rubik Light"/>
              </a:endParaRPr>
            </a:p>
          </p:txBody>
        </p:sp>
      </p:grpSp>
      <p:grpSp>
        <p:nvGrpSpPr>
          <p:cNvPr id="799" name="Google Shape;799;p38"/>
          <p:cNvGrpSpPr/>
          <p:nvPr/>
        </p:nvGrpSpPr>
        <p:grpSpPr>
          <a:xfrm>
            <a:off x="4659321" y="102032"/>
            <a:ext cx="5794518" cy="1773194"/>
            <a:chOff x="4659321" y="102032"/>
            <a:chExt cx="5794518" cy="1773194"/>
          </a:xfrm>
        </p:grpSpPr>
        <p:pic>
          <p:nvPicPr>
            <p:cNvPr descr="Surprised face outline with solid fill" id="800" name="Google Shape;800;p38"/>
            <p:cNvPicPr preferRelativeResize="0"/>
            <p:nvPr/>
          </p:nvPicPr>
          <p:blipFill rotWithShape="1">
            <a:blip r:embed="rId3">
              <a:alphaModFix/>
            </a:blip>
            <a:srcRect b="0" l="0" r="0" t="0"/>
            <a:stretch/>
          </p:blipFill>
          <p:spPr>
            <a:xfrm>
              <a:off x="8238560" y="937070"/>
              <a:ext cx="914400" cy="914400"/>
            </a:xfrm>
            <a:prstGeom prst="rect">
              <a:avLst/>
            </a:prstGeom>
            <a:noFill/>
            <a:ln>
              <a:noFill/>
            </a:ln>
          </p:spPr>
        </p:pic>
        <p:pic>
          <p:nvPicPr>
            <p:cNvPr descr="In love face outline outline" id="801" name="Google Shape;801;p38"/>
            <p:cNvPicPr preferRelativeResize="0"/>
            <p:nvPr/>
          </p:nvPicPr>
          <p:blipFill rotWithShape="1">
            <a:blip r:embed="rId4">
              <a:alphaModFix/>
            </a:blip>
            <a:srcRect b="0" l="0" r="0" t="0"/>
            <a:stretch/>
          </p:blipFill>
          <p:spPr>
            <a:xfrm>
              <a:off x="7377398" y="960826"/>
              <a:ext cx="914400" cy="914400"/>
            </a:xfrm>
            <a:prstGeom prst="rect">
              <a:avLst/>
            </a:prstGeom>
            <a:noFill/>
            <a:ln>
              <a:noFill/>
            </a:ln>
          </p:spPr>
        </p:pic>
        <p:pic>
          <p:nvPicPr>
            <p:cNvPr descr="Neutral face outline with solid fill" id="802" name="Google Shape;802;p38"/>
            <p:cNvPicPr preferRelativeResize="0"/>
            <p:nvPr/>
          </p:nvPicPr>
          <p:blipFill rotWithShape="1">
            <a:blip r:embed="rId5">
              <a:alphaModFix/>
            </a:blip>
            <a:srcRect b="0" l="0" r="0" t="0"/>
            <a:stretch/>
          </p:blipFill>
          <p:spPr>
            <a:xfrm>
              <a:off x="6514304" y="960826"/>
              <a:ext cx="914400" cy="914400"/>
            </a:xfrm>
            <a:prstGeom prst="rect">
              <a:avLst/>
            </a:prstGeom>
            <a:noFill/>
            <a:ln>
              <a:noFill/>
            </a:ln>
          </p:spPr>
        </p:pic>
        <p:pic>
          <p:nvPicPr>
            <p:cNvPr descr="Worried face outline with solid fill" id="803" name="Google Shape;803;p38"/>
            <p:cNvPicPr preferRelativeResize="0"/>
            <p:nvPr/>
          </p:nvPicPr>
          <p:blipFill rotWithShape="1">
            <a:blip r:embed="rId6">
              <a:alphaModFix/>
            </a:blip>
            <a:srcRect b="0" l="0" r="0" t="0"/>
            <a:stretch/>
          </p:blipFill>
          <p:spPr>
            <a:xfrm>
              <a:off x="5673417" y="935381"/>
              <a:ext cx="914400" cy="914400"/>
            </a:xfrm>
            <a:prstGeom prst="rect">
              <a:avLst/>
            </a:prstGeom>
            <a:noFill/>
            <a:ln>
              <a:noFill/>
            </a:ln>
          </p:spPr>
        </p:pic>
        <p:pic>
          <p:nvPicPr>
            <p:cNvPr descr="Neutral face with solid fill with solid fill" id="804" name="Google Shape;804;p38"/>
            <p:cNvPicPr preferRelativeResize="0"/>
            <p:nvPr/>
          </p:nvPicPr>
          <p:blipFill rotWithShape="1">
            <a:blip r:embed="rId7">
              <a:alphaModFix/>
            </a:blip>
            <a:srcRect b="0" l="0" r="0" t="0"/>
            <a:stretch/>
          </p:blipFill>
          <p:spPr>
            <a:xfrm>
              <a:off x="9107840" y="928480"/>
              <a:ext cx="914400" cy="914400"/>
            </a:xfrm>
            <a:prstGeom prst="rect">
              <a:avLst/>
            </a:prstGeom>
            <a:noFill/>
            <a:ln>
              <a:noFill/>
            </a:ln>
          </p:spPr>
        </p:pic>
        <p:pic>
          <p:nvPicPr>
            <p:cNvPr descr="Smiling face with solid fill with solid fill" id="805" name="Google Shape;805;p38"/>
            <p:cNvPicPr preferRelativeResize="0"/>
            <p:nvPr/>
          </p:nvPicPr>
          <p:blipFill rotWithShape="1">
            <a:blip r:embed="rId8">
              <a:alphaModFix/>
            </a:blip>
            <a:srcRect b="0" l="0" r="0" t="0"/>
            <a:stretch/>
          </p:blipFill>
          <p:spPr>
            <a:xfrm>
              <a:off x="9539439" y="112044"/>
              <a:ext cx="914400" cy="914400"/>
            </a:xfrm>
            <a:prstGeom prst="rect">
              <a:avLst/>
            </a:prstGeom>
            <a:noFill/>
            <a:ln>
              <a:noFill/>
            </a:ln>
          </p:spPr>
        </p:pic>
        <p:pic>
          <p:nvPicPr>
            <p:cNvPr descr="Tired face with solid fill with solid fill" id="806" name="Google Shape;806;p38"/>
            <p:cNvPicPr preferRelativeResize="0"/>
            <p:nvPr/>
          </p:nvPicPr>
          <p:blipFill rotWithShape="1">
            <a:blip r:embed="rId9">
              <a:alphaModFix/>
            </a:blip>
            <a:srcRect b="0" l="0" r="0" t="0"/>
            <a:stretch/>
          </p:blipFill>
          <p:spPr>
            <a:xfrm>
              <a:off x="8709230" y="120634"/>
              <a:ext cx="914400" cy="914400"/>
            </a:xfrm>
            <a:prstGeom prst="rect">
              <a:avLst/>
            </a:prstGeom>
            <a:noFill/>
            <a:ln>
              <a:noFill/>
            </a:ln>
          </p:spPr>
        </p:pic>
        <p:pic>
          <p:nvPicPr>
            <p:cNvPr descr="Angry face outline outline" id="807" name="Google Shape;807;p38"/>
            <p:cNvPicPr preferRelativeResize="0"/>
            <p:nvPr/>
          </p:nvPicPr>
          <p:blipFill rotWithShape="1">
            <a:blip r:embed="rId10">
              <a:alphaModFix/>
            </a:blip>
            <a:srcRect b="0" l="0" r="0" t="0"/>
            <a:stretch/>
          </p:blipFill>
          <p:spPr>
            <a:xfrm>
              <a:off x="7846136" y="102032"/>
              <a:ext cx="914400" cy="914400"/>
            </a:xfrm>
            <a:prstGeom prst="rect">
              <a:avLst/>
            </a:prstGeom>
            <a:noFill/>
            <a:ln>
              <a:noFill/>
            </a:ln>
          </p:spPr>
        </p:pic>
        <p:pic>
          <p:nvPicPr>
            <p:cNvPr descr="Sunglasses face outline with solid fill" id="808" name="Google Shape;808;p38"/>
            <p:cNvPicPr preferRelativeResize="0"/>
            <p:nvPr/>
          </p:nvPicPr>
          <p:blipFill rotWithShape="1">
            <a:blip r:embed="rId11">
              <a:alphaModFix/>
            </a:blip>
            <a:srcRect b="0" l="0" r="0" t="0"/>
            <a:stretch/>
          </p:blipFill>
          <p:spPr>
            <a:xfrm>
              <a:off x="7040498" y="102654"/>
              <a:ext cx="914400" cy="914400"/>
            </a:xfrm>
            <a:prstGeom prst="rect">
              <a:avLst/>
            </a:prstGeom>
            <a:noFill/>
            <a:ln>
              <a:noFill/>
            </a:ln>
          </p:spPr>
        </p:pic>
        <p:pic>
          <p:nvPicPr>
            <p:cNvPr descr="Loudly crying face outline with solid fill" id="809" name="Google Shape;809;p38"/>
            <p:cNvPicPr preferRelativeResize="0"/>
            <p:nvPr/>
          </p:nvPicPr>
          <p:blipFill rotWithShape="1">
            <a:blip r:embed="rId12">
              <a:alphaModFix/>
            </a:blip>
            <a:srcRect b="0" l="0" r="0" t="0"/>
            <a:stretch/>
          </p:blipFill>
          <p:spPr>
            <a:xfrm>
              <a:off x="6257671" y="105964"/>
              <a:ext cx="914400" cy="914400"/>
            </a:xfrm>
            <a:prstGeom prst="rect">
              <a:avLst/>
            </a:prstGeom>
            <a:noFill/>
            <a:ln>
              <a:noFill/>
            </a:ln>
          </p:spPr>
        </p:pic>
        <p:pic>
          <p:nvPicPr>
            <p:cNvPr descr="Confused face outline with solid fill" id="810" name="Google Shape;810;p38"/>
            <p:cNvPicPr preferRelativeResize="0"/>
            <p:nvPr/>
          </p:nvPicPr>
          <p:blipFill rotWithShape="1">
            <a:blip r:embed="rId13">
              <a:alphaModFix/>
            </a:blip>
            <a:srcRect b="0" l="0" r="0" t="0"/>
            <a:stretch/>
          </p:blipFill>
          <p:spPr>
            <a:xfrm>
              <a:off x="5447454" y="120634"/>
              <a:ext cx="914400" cy="914400"/>
            </a:xfrm>
            <a:prstGeom prst="rect">
              <a:avLst/>
            </a:prstGeom>
            <a:noFill/>
            <a:ln>
              <a:noFill/>
            </a:ln>
          </p:spPr>
        </p:pic>
        <p:pic>
          <p:nvPicPr>
            <p:cNvPr descr="Star-struck face outline outline" id="811" name="Google Shape;811;p38"/>
            <p:cNvPicPr preferRelativeResize="0"/>
            <p:nvPr/>
          </p:nvPicPr>
          <p:blipFill rotWithShape="1">
            <a:blip r:embed="rId14">
              <a:alphaModFix/>
            </a:blip>
            <a:srcRect b="0" l="0" r="0" t="0"/>
            <a:stretch/>
          </p:blipFill>
          <p:spPr>
            <a:xfrm>
              <a:off x="4659321" y="120634"/>
              <a:ext cx="914400" cy="914400"/>
            </a:xfrm>
            <a:prstGeom prst="rect">
              <a:avLst/>
            </a:prstGeom>
            <a:noFill/>
            <a:ln>
              <a:noFill/>
            </a:ln>
          </p:spPr>
        </p:pic>
      </p:grpSp>
      <p:sp>
        <p:nvSpPr>
          <p:cNvPr id="812" name="Google Shape;812;p38"/>
          <p:cNvSpPr txBox="1"/>
          <p:nvPr>
            <p:ph idx="11" type="ftr"/>
          </p:nvPr>
        </p:nvSpPr>
        <p:spPr>
          <a:xfrm>
            <a:off x="7538720" y="6125556"/>
            <a:ext cx="3103800" cy="60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a:t>
            </a:r>
            <a:r>
              <a:rPr lang="en-US"/>
              <a:t>NIT 04 - El teclado</a:t>
            </a:r>
            <a:endParaRPr/>
          </a:p>
          <a:p>
            <a:pPr indent="0" lvl="0" marL="0" rtl="0" algn="l">
              <a:spcBef>
                <a:spcPts val="0"/>
              </a:spcBef>
              <a:spcAft>
                <a:spcPts val="0"/>
              </a:spcAft>
              <a:buNone/>
            </a:pPr>
            <a:r>
              <a:rPr lang="en-US"/>
              <a:t>LECCIÓN 03 - Corregir errores</a:t>
            </a:r>
            <a:endParaRPr/>
          </a:p>
        </p:txBody>
      </p:sp>
      <p:sp>
        <p:nvSpPr>
          <p:cNvPr id="813" name="Google Shape;813;p38"/>
          <p:cNvSpPr txBox="1"/>
          <p:nvPr>
            <p:ph idx="1" type="body"/>
          </p:nvPr>
        </p:nvSpPr>
        <p:spPr>
          <a:xfrm>
            <a:off x="1799999" y="1945298"/>
            <a:ext cx="9091500" cy="476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US"/>
              <a:t>Puedo señalar el cursor parpadeante.</a:t>
            </a:r>
            <a:endParaRPr/>
          </a:p>
        </p:txBody>
      </p:sp>
      <p:sp>
        <p:nvSpPr>
          <p:cNvPr id="814" name="Google Shape;814;p38"/>
          <p:cNvSpPr txBox="1"/>
          <p:nvPr>
            <p:ph idx="3" type="body"/>
          </p:nvPr>
        </p:nvSpPr>
        <p:spPr>
          <a:xfrm>
            <a:off x="1799998" y="2898009"/>
            <a:ext cx="9091500" cy="476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US"/>
              <a:t>Puedo mover el cursor parpadeante con el mouse y/o las teclas de flecha.</a:t>
            </a:r>
            <a:endParaRPr/>
          </a:p>
        </p:txBody>
      </p:sp>
      <p:sp>
        <p:nvSpPr>
          <p:cNvPr id="815" name="Google Shape;815;p38"/>
          <p:cNvSpPr txBox="1"/>
          <p:nvPr>
            <p:ph idx="4" type="body"/>
          </p:nvPr>
        </p:nvSpPr>
        <p:spPr>
          <a:xfrm>
            <a:off x="1799997" y="3850720"/>
            <a:ext cx="9522600" cy="476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US"/>
              <a:t>Puedo usar la tecla de borrar para corregir una palabra mal escrita.</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9" name="Shape 819"/>
        <p:cNvGrpSpPr/>
        <p:nvPr/>
      </p:nvGrpSpPr>
      <p:grpSpPr>
        <a:xfrm>
          <a:off x="0" y="0"/>
          <a:ext cx="0" cy="0"/>
          <a:chOff x="0" y="0"/>
          <a:chExt cx="0" cy="0"/>
        </a:xfrm>
      </p:grpSpPr>
      <p:sp>
        <p:nvSpPr>
          <p:cNvPr id="820" name="Google Shape;820;p39"/>
          <p:cNvSpPr txBox="1"/>
          <p:nvPr>
            <p:ph idx="11" type="ftr"/>
          </p:nvPr>
        </p:nvSpPr>
        <p:spPr>
          <a:xfrm>
            <a:off x="7534275" y="6125556"/>
            <a:ext cx="3108325"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chemeClr val="dk1"/>
                </a:solidFill>
              </a:rPr>
              <a:t>UNIDAD 04 - El teclado</a:t>
            </a:r>
            <a:endParaRPr>
              <a:solidFill>
                <a:schemeClr val="dk1"/>
              </a:solidFill>
            </a:endParaRPr>
          </a:p>
          <a:p>
            <a:pPr indent="0" lvl="0" marL="0" rtl="0" algn="l">
              <a:spcBef>
                <a:spcPts val="0"/>
              </a:spcBef>
              <a:spcAft>
                <a:spcPts val="0"/>
              </a:spcAft>
              <a:buNone/>
            </a:pPr>
            <a:r>
              <a:rPr lang="en-US">
                <a:solidFill>
                  <a:schemeClr val="dk1"/>
                </a:solidFill>
              </a:rPr>
              <a:t>LECCIÓN 04 - Teclas especiales</a:t>
            </a:r>
            <a:endParaRPr/>
          </a:p>
        </p:txBody>
      </p:sp>
      <p:sp>
        <p:nvSpPr>
          <p:cNvPr id="821" name="Google Shape;821;p39"/>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822" name="Google Shape;822;p39"/>
          <p:cNvSpPr txBox="1"/>
          <p:nvPr>
            <p:ph idx="1" type="body"/>
          </p:nvPr>
        </p:nvSpPr>
        <p:spPr>
          <a:xfrm>
            <a:off x="981324" y="1981053"/>
            <a:ext cx="7058495" cy="1327396"/>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0"/>
              </a:spcBef>
              <a:spcAft>
                <a:spcPts val="0"/>
              </a:spcAft>
              <a:buClr>
                <a:schemeClr val="dk1"/>
              </a:buClr>
              <a:buSzPts val="4800"/>
              <a:buNone/>
            </a:pPr>
            <a:r>
              <a:rPr lang="en-US"/>
              <a:t>Planificar </a:t>
            </a:r>
            <a:r>
              <a:rPr lang="en-US"/>
              <a:t>teclas especiales</a:t>
            </a:r>
            <a:endParaRPr/>
          </a:p>
        </p:txBody>
      </p:sp>
      <p:sp>
        <p:nvSpPr>
          <p:cNvPr id="823" name="Google Shape;823;p39"/>
          <p:cNvSpPr txBox="1"/>
          <p:nvPr>
            <p:ph idx="2" type="body"/>
          </p:nvPr>
        </p:nvSpPr>
        <p:spPr>
          <a:xfrm>
            <a:off x="873125" y="709613"/>
            <a:ext cx="926875" cy="641667"/>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dk1"/>
              </a:buClr>
              <a:buSzPct val="100000"/>
              <a:buNone/>
            </a:pPr>
            <a:r>
              <a:rPr lang="en-US"/>
              <a:t>04</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4"/>
          <p:cNvSpPr txBox="1"/>
          <p:nvPr>
            <p:ph idx="1" type="body"/>
          </p:nvPr>
        </p:nvSpPr>
        <p:spPr>
          <a:xfrm>
            <a:off x="1799999" y="1945298"/>
            <a:ext cx="9091500" cy="476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US"/>
              <a:t>Puedo identificar verbalmente el teclado y su función.</a:t>
            </a:r>
            <a:endParaRPr/>
          </a:p>
        </p:txBody>
      </p:sp>
      <p:sp>
        <p:nvSpPr>
          <p:cNvPr id="372" name="Google Shape;372;p4"/>
          <p:cNvSpPr txBox="1"/>
          <p:nvPr>
            <p:ph idx="12" type="sldNum"/>
          </p:nvPr>
        </p:nvSpPr>
        <p:spPr>
          <a:xfrm>
            <a:off x="10891520" y="6116320"/>
            <a:ext cx="1087200" cy="60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73" name="Google Shape;373;p4"/>
          <p:cNvSpPr txBox="1"/>
          <p:nvPr>
            <p:ph idx="2" type="body"/>
          </p:nvPr>
        </p:nvSpPr>
        <p:spPr>
          <a:xfrm>
            <a:off x="1304939" y="394177"/>
            <a:ext cx="5233800" cy="710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4"/>
              </a:buClr>
              <a:buSzPts val="4000"/>
              <a:buNone/>
            </a:pPr>
            <a:r>
              <a:rPr lang="en-US"/>
              <a:t>Metas </a:t>
            </a:r>
            <a:r>
              <a:rPr lang="en-US"/>
              <a:t>estudiantiles</a:t>
            </a:r>
            <a:endParaRPr/>
          </a:p>
        </p:txBody>
      </p:sp>
      <p:sp>
        <p:nvSpPr>
          <p:cNvPr id="374" name="Google Shape;374;p4"/>
          <p:cNvSpPr txBox="1"/>
          <p:nvPr>
            <p:ph idx="3" type="body"/>
          </p:nvPr>
        </p:nvSpPr>
        <p:spPr>
          <a:xfrm>
            <a:off x="1799999" y="2799100"/>
            <a:ext cx="9091500" cy="476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US"/>
              <a:t>Puedo etiquetar las diferentes filas del teclado: Función, Número, Superior, Inicio, Inferior y Comando.</a:t>
            </a:r>
            <a:endParaRPr/>
          </a:p>
        </p:txBody>
      </p:sp>
      <p:sp>
        <p:nvSpPr>
          <p:cNvPr id="375" name="Google Shape;375;p4"/>
          <p:cNvSpPr txBox="1"/>
          <p:nvPr>
            <p:ph idx="4" type="body"/>
          </p:nvPr>
        </p:nvSpPr>
        <p:spPr>
          <a:xfrm>
            <a:off x="1799997" y="3850720"/>
            <a:ext cx="9655800" cy="476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US"/>
              <a:t>Puedo colocar los dedos correctamente en la fila de inicio para escribir.</a:t>
            </a:r>
            <a:endParaRPr/>
          </a:p>
        </p:txBody>
      </p:sp>
      <p:pic>
        <p:nvPicPr>
          <p:cNvPr id="376" name="Google Shape;376;p4"/>
          <p:cNvPicPr preferRelativeResize="0"/>
          <p:nvPr/>
        </p:nvPicPr>
        <p:blipFill rotWithShape="1">
          <a:blip r:embed="rId3">
            <a:alphaModFix/>
          </a:blip>
          <a:srcRect b="0" l="0" r="0" t="0"/>
          <a:stretch/>
        </p:blipFill>
        <p:spPr>
          <a:xfrm>
            <a:off x="869520" y="3808741"/>
            <a:ext cx="586058" cy="560438"/>
          </a:xfrm>
          <a:prstGeom prst="rect">
            <a:avLst/>
          </a:prstGeom>
          <a:noFill/>
          <a:ln>
            <a:noFill/>
          </a:ln>
        </p:spPr>
      </p:pic>
      <p:sp>
        <p:nvSpPr>
          <p:cNvPr id="377" name="Google Shape;377;p4"/>
          <p:cNvSpPr txBox="1"/>
          <p:nvPr>
            <p:ph idx="11" type="ftr"/>
          </p:nvPr>
        </p:nvSpPr>
        <p:spPr>
          <a:xfrm>
            <a:off x="7599044" y="6125556"/>
            <a:ext cx="3043500" cy="60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UNIDAD 04 - El teclado</a:t>
            </a:r>
            <a:endParaRPr/>
          </a:p>
          <a:p>
            <a:pPr indent="0" lvl="0" marL="0" rtl="0" algn="l">
              <a:spcBef>
                <a:spcPts val="0"/>
              </a:spcBef>
              <a:spcAft>
                <a:spcPts val="0"/>
              </a:spcAft>
              <a:buNone/>
            </a:pPr>
            <a:r>
              <a:rPr lang="en-US"/>
              <a:t>LECCIÓN 01 - Introducción al teclado</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7" name="Shape 827"/>
        <p:cNvGrpSpPr/>
        <p:nvPr/>
      </p:nvGrpSpPr>
      <p:grpSpPr>
        <a:xfrm>
          <a:off x="0" y="0"/>
          <a:ext cx="0" cy="0"/>
          <a:chOff x="0" y="0"/>
          <a:chExt cx="0" cy="0"/>
        </a:xfrm>
      </p:grpSpPr>
      <p:sp>
        <p:nvSpPr>
          <p:cNvPr id="828" name="Google Shape;828;p40"/>
          <p:cNvSpPr txBox="1"/>
          <p:nvPr>
            <p:ph idx="1" type="body"/>
          </p:nvPr>
        </p:nvSpPr>
        <p:spPr>
          <a:xfrm>
            <a:off x="1799995" y="1849766"/>
            <a:ext cx="9091521" cy="88829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US"/>
              <a:t>Puedo nombrar los tres últimos grupos de teclas, su finalidad y su ubicación en el </a:t>
            </a:r>
            <a:r>
              <a:rPr lang="en-US"/>
              <a:t>teclado</a:t>
            </a:r>
            <a:r>
              <a:rPr lang="en-US"/>
              <a:t>.</a:t>
            </a:r>
            <a:endParaRPr/>
          </a:p>
        </p:txBody>
      </p:sp>
      <p:sp>
        <p:nvSpPr>
          <p:cNvPr id="829" name="Google Shape;829;p40"/>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830" name="Google Shape;830;p40"/>
          <p:cNvSpPr txBox="1"/>
          <p:nvPr>
            <p:ph idx="2" type="body"/>
          </p:nvPr>
        </p:nvSpPr>
        <p:spPr>
          <a:xfrm>
            <a:off x="1304939" y="394177"/>
            <a:ext cx="5371905" cy="7104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4"/>
              </a:buClr>
              <a:buSzPts val="4000"/>
              <a:buNone/>
            </a:pPr>
            <a:r>
              <a:rPr lang="en-US"/>
              <a:t>Metas </a:t>
            </a:r>
            <a:r>
              <a:rPr lang="en-US"/>
              <a:t>estudiantiles</a:t>
            </a:r>
            <a:endParaRPr/>
          </a:p>
        </p:txBody>
      </p:sp>
      <p:sp>
        <p:nvSpPr>
          <p:cNvPr id="831" name="Google Shape;831;p40"/>
          <p:cNvSpPr txBox="1"/>
          <p:nvPr>
            <p:ph idx="4" type="body"/>
          </p:nvPr>
        </p:nvSpPr>
        <p:spPr>
          <a:xfrm>
            <a:off x="1799996" y="2849452"/>
            <a:ext cx="9091521" cy="88829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US"/>
              <a:t>Sé nombrar y utilizar las teclas de forma adecuada a su finalidad.</a:t>
            </a:r>
            <a:endParaRPr/>
          </a:p>
        </p:txBody>
      </p:sp>
      <p:sp>
        <p:nvSpPr>
          <p:cNvPr id="832" name="Google Shape;832;p40"/>
          <p:cNvSpPr txBox="1"/>
          <p:nvPr>
            <p:ph idx="11" type="ftr"/>
          </p:nvPr>
        </p:nvSpPr>
        <p:spPr>
          <a:xfrm>
            <a:off x="7559040" y="6125556"/>
            <a:ext cx="3083560"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UNIDAD 04 - El teclado</a:t>
            </a:r>
            <a:endParaRPr/>
          </a:p>
          <a:p>
            <a:pPr indent="0" lvl="0" marL="0" rtl="0" algn="l">
              <a:spcBef>
                <a:spcPts val="0"/>
              </a:spcBef>
              <a:spcAft>
                <a:spcPts val="0"/>
              </a:spcAft>
              <a:buNone/>
            </a:pPr>
            <a:r>
              <a:rPr lang="en-US"/>
              <a:t>LECCIÓN 04 - Teclas especiales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6" name="Shape 836"/>
        <p:cNvGrpSpPr/>
        <p:nvPr/>
      </p:nvGrpSpPr>
      <p:grpSpPr>
        <a:xfrm>
          <a:off x="0" y="0"/>
          <a:ext cx="0" cy="0"/>
          <a:chOff x="0" y="0"/>
          <a:chExt cx="0" cy="0"/>
        </a:xfrm>
      </p:grpSpPr>
      <p:sp>
        <p:nvSpPr>
          <p:cNvPr id="837" name="Google Shape;837;p41"/>
          <p:cNvSpPr txBox="1"/>
          <p:nvPr>
            <p:ph idx="12" type="sldNum"/>
          </p:nvPr>
        </p:nvSpPr>
        <p:spPr>
          <a:xfrm>
            <a:off x="10891520" y="6116320"/>
            <a:ext cx="1087200" cy="60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838" name="Google Shape;838;p41"/>
          <p:cNvSpPr txBox="1"/>
          <p:nvPr>
            <p:ph idx="1" type="body"/>
          </p:nvPr>
        </p:nvSpPr>
        <p:spPr>
          <a:xfrm>
            <a:off x="614998" y="578849"/>
            <a:ext cx="5204700" cy="500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2"/>
              </a:buClr>
              <a:buSzPts val="4000"/>
              <a:buNone/>
            </a:pPr>
            <a:r>
              <a:rPr lang="en-US"/>
              <a:t>Agenda</a:t>
            </a:r>
            <a:endParaRPr/>
          </a:p>
        </p:txBody>
      </p:sp>
      <p:sp>
        <p:nvSpPr>
          <p:cNvPr id="839" name="Google Shape;839;p41"/>
          <p:cNvSpPr txBox="1"/>
          <p:nvPr/>
        </p:nvSpPr>
        <p:spPr>
          <a:xfrm>
            <a:off x="1879600" y="1960879"/>
            <a:ext cx="7741800" cy="35469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2400"/>
              <a:buFont typeface="Rubik"/>
              <a:buAutoNum type="arabicPeriod"/>
            </a:pPr>
            <a:r>
              <a:rPr lang="en-US" sz="2400">
                <a:solidFill>
                  <a:schemeClr val="dk1"/>
                </a:solidFill>
                <a:latin typeface="Rubik Light"/>
                <a:ea typeface="Rubik Light"/>
                <a:cs typeface="Rubik Light"/>
                <a:sym typeface="Rubik Light"/>
              </a:rPr>
              <a:t>Repaso y calentamiento</a:t>
            </a:r>
            <a:endParaRPr/>
          </a:p>
          <a:p>
            <a:pPr indent="-342900" lvl="0" marL="342900" marR="0" rtl="0" algn="l">
              <a:lnSpc>
                <a:spcPct val="90000"/>
              </a:lnSpc>
              <a:spcBef>
                <a:spcPts val="1000"/>
              </a:spcBef>
              <a:spcAft>
                <a:spcPts val="0"/>
              </a:spcAft>
              <a:buClr>
                <a:schemeClr val="dk1"/>
              </a:buClr>
              <a:buSzPts val="2400"/>
              <a:buFont typeface="Rubik"/>
              <a:buAutoNum type="arabicPeriod"/>
            </a:pPr>
            <a:r>
              <a:rPr lang="en-US" sz="2400">
                <a:solidFill>
                  <a:schemeClr val="dk1"/>
                </a:solidFill>
                <a:latin typeface="Rubik Light"/>
                <a:ea typeface="Rubik Light"/>
                <a:cs typeface="Rubik Light"/>
                <a:sym typeface="Rubik Light"/>
              </a:rPr>
              <a:t>Teclas modificadoras</a:t>
            </a:r>
            <a:endParaRPr/>
          </a:p>
          <a:p>
            <a:pPr indent="-342900" lvl="0" marL="342900" marR="0" rtl="0" algn="l">
              <a:lnSpc>
                <a:spcPct val="90000"/>
              </a:lnSpc>
              <a:spcBef>
                <a:spcPts val="1000"/>
              </a:spcBef>
              <a:spcAft>
                <a:spcPts val="0"/>
              </a:spcAft>
              <a:buClr>
                <a:schemeClr val="dk1"/>
              </a:buClr>
              <a:buSzPts val="2400"/>
              <a:buFont typeface="Rubik"/>
              <a:buAutoNum type="arabicPeriod"/>
            </a:pPr>
            <a:r>
              <a:rPr lang="en-US" sz="2400">
                <a:solidFill>
                  <a:schemeClr val="dk1"/>
                </a:solidFill>
                <a:latin typeface="Rubik Light"/>
                <a:ea typeface="Rubik Light"/>
                <a:cs typeface="Rubik Light"/>
                <a:sym typeface="Rubik Light"/>
              </a:rPr>
              <a:t>Teclas de navegación</a:t>
            </a:r>
            <a:endParaRPr/>
          </a:p>
          <a:p>
            <a:pPr indent="-342900" lvl="0" marL="342900" marR="0" rtl="0" algn="l">
              <a:lnSpc>
                <a:spcPct val="90000"/>
              </a:lnSpc>
              <a:spcBef>
                <a:spcPts val="1000"/>
              </a:spcBef>
              <a:spcAft>
                <a:spcPts val="0"/>
              </a:spcAft>
              <a:buClr>
                <a:schemeClr val="dk1"/>
              </a:buClr>
              <a:buSzPts val="2400"/>
              <a:buFont typeface="Rubik"/>
              <a:buAutoNum type="arabicPeriod"/>
            </a:pPr>
            <a:r>
              <a:rPr lang="en-US" sz="2400">
                <a:solidFill>
                  <a:schemeClr val="dk1"/>
                </a:solidFill>
                <a:latin typeface="Rubik Light"/>
                <a:ea typeface="Rubik Light"/>
                <a:cs typeface="Rubik Light"/>
                <a:sym typeface="Rubik Light"/>
              </a:rPr>
              <a:t>Teclas de comando del sistema</a:t>
            </a:r>
            <a:endParaRPr/>
          </a:p>
          <a:p>
            <a:pPr indent="-342900" lvl="0" marL="342900" marR="0" rtl="0" algn="l">
              <a:lnSpc>
                <a:spcPct val="90000"/>
              </a:lnSpc>
              <a:spcBef>
                <a:spcPts val="1000"/>
              </a:spcBef>
              <a:spcAft>
                <a:spcPts val="0"/>
              </a:spcAft>
              <a:buClr>
                <a:schemeClr val="dk1"/>
              </a:buClr>
              <a:buSzPts val="2400"/>
              <a:buFont typeface="Rubik"/>
              <a:buAutoNum type="arabicPeriod"/>
            </a:pPr>
            <a:r>
              <a:rPr lang="en-US" sz="2400">
                <a:solidFill>
                  <a:schemeClr val="dk1"/>
                </a:solidFill>
                <a:latin typeface="Rubik Light"/>
                <a:ea typeface="Rubik Light"/>
                <a:cs typeface="Rubik Light"/>
                <a:sym typeface="Rubik Light"/>
              </a:rPr>
              <a:t>Evaluación</a:t>
            </a:r>
            <a:endParaRPr/>
          </a:p>
        </p:txBody>
      </p:sp>
      <p:sp>
        <p:nvSpPr>
          <p:cNvPr id="840" name="Google Shape;840;p41"/>
          <p:cNvSpPr txBox="1"/>
          <p:nvPr>
            <p:ph idx="11" type="ftr"/>
          </p:nvPr>
        </p:nvSpPr>
        <p:spPr>
          <a:xfrm>
            <a:off x="7559040" y="6125556"/>
            <a:ext cx="3083700" cy="60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UNIDAD 04 - El teclado</a:t>
            </a:r>
            <a:endParaRPr/>
          </a:p>
          <a:p>
            <a:pPr indent="0" lvl="0" marL="0" rtl="0" algn="l">
              <a:spcBef>
                <a:spcPts val="0"/>
              </a:spcBef>
              <a:spcAft>
                <a:spcPts val="0"/>
              </a:spcAft>
              <a:buNone/>
            </a:pPr>
            <a:r>
              <a:rPr lang="en-US"/>
              <a:t>LECCIÓN 04 - Teclas especiales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4" name="Shape 844"/>
        <p:cNvGrpSpPr/>
        <p:nvPr/>
      </p:nvGrpSpPr>
      <p:grpSpPr>
        <a:xfrm>
          <a:off x="0" y="0"/>
          <a:ext cx="0" cy="0"/>
          <a:chOff x="0" y="0"/>
          <a:chExt cx="0" cy="0"/>
        </a:xfrm>
      </p:grpSpPr>
      <p:sp>
        <p:nvSpPr>
          <p:cNvPr id="845" name="Google Shape;845;p42"/>
          <p:cNvSpPr txBox="1"/>
          <p:nvPr>
            <p:ph idx="1" type="body"/>
          </p:nvPr>
        </p:nvSpPr>
        <p:spPr>
          <a:xfrm>
            <a:off x="1620994" y="1326991"/>
            <a:ext cx="4182457" cy="476480"/>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chemeClr val="dk1"/>
              </a:buClr>
              <a:buSzPts val="2800"/>
              <a:buFont typeface="Noto Sans Symbols"/>
              <a:buChar char="▪"/>
            </a:pPr>
            <a:r>
              <a:rPr lang="en-US"/>
              <a:t>Sistema (n): </a:t>
            </a:r>
            <a:endParaRPr/>
          </a:p>
        </p:txBody>
      </p:sp>
      <p:sp>
        <p:nvSpPr>
          <p:cNvPr id="846" name="Google Shape;846;p42"/>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847" name="Google Shape;847;p42"/>
          <p:cNvSpPr txBox="1"/>
          <p:nvPr>
            <p:ph idx="2" type="body"/>
          </p:nvPr>
        </p:nvSpPr>
        <p:spPr>
          <a:xfrm>
            <a:off x="1094122" y="262314"/>
            <a:ext cx="9082388" cy="7104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None/>
            </a:pPr>
            <a:r>
              <a:rPr lang="en-US"/>
              <a:t>Revisión de </a:t>
            </a:r>
            <a:r>
              <a:rPr lang="en-US"/>
              <a:t>vocabulario</a:t>
            </a:r>
            <a:endParaRPr/>
          </a:p>
        </p:txBody>
      </p:sp>
      <p:sp>
        <p:nvSpPr>
          <p:cNvPr id="848" name="Google Shape;848;p42"/>
          <p:cNvSpPr txBox="1"/>
          <p:nvPr>
            <p:ph idx="3" type="body"/>
          </p:nvPr>
        </p:nvSpPr>
        <p:spPr>
          <a:xfrm>
            <a:off x="1620995" y="1885269"/>
            <a:ext cx="4647726" cy="7104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5"/>
              </a:buClr>
              <a:buSzPts val="1600"/>
              <a:buNone/>
            </a:pPr>
            <a:r>
              <a:rPr lang="en-US"/>
              <a:t>grupo de partes relacionadas que se mueven o funcionan juntas.</a:t>
            </a:r>
            <a:endParaRPr/>
          </a:p>
        </p:txBody>
      </p:sp>
      <p:sp>
        <p:nvSpPr>
          <p:cNvPr id="849" name="Google Shape;849;p42"/>
          <p:cNvSpPr txBox="1"/>
          <p:nvPr>
            <p:ph idx="4" type="body"/>
          </p:nvPr>
        </p:nvSpPr>
        <p:spPr>
          <a:xfrm>
            <a:off x="1620994" y="2950064"/>
            <a:ext cx="4182457" cy="476480"/>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chemeClr val="dk1"/>
              </a:buClr>
              <a:buSzPts val="2800"/>
              <a:buFont typeface="Noto Sans Symbols"/>
              <a:buChar char="▪"/>
            </a:pPr>
            <a:r>
              <a:rPr lang="en-US"/>
              <a:t>Mando (n): </a:t>
            </a:r>
            <a:endParaRPr/>
          </a:p>
        </p:txBody>
      </p:sp>
      <p:sp>
        <p:nvSpPr>
          <p:cNvPr id="850" name="Google Shape;850;p42"/>
          <p:cNvSpPr txBox="1"/>
          <p:nvPr>
            <p:ph idx="5" type="body"/>
          </p:nvPr>
        </p:nvSpPr>
        <p:spPr>
          <a:xfrm>
            <a:off x="1620995" y="3508342"/>
            <a:ext cx="4647726" cy="7104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5"/>
              </a:buClr>
              <a:buSzPts val="1600"/>
              <a:buNone/>
            </a:pPr>
            <a:r>
              <a:rPr lang="en-US"/>
              <a:t> </a:t>
            </a:r>
            <a:r>
              <a:rPr lang="en-US"/>
              <a:t>Orden</a:t>
            </a:r>
            <a:r>
              <a:rPr lang="en-US"/>
              <a:t> que se da a una persona o cosa para que haga algo.</a:t>
            </a:r>
            <a:endParaRPr/>
          </a:p>
        </p:txBody>
      </p:sp>
      <p:sp>
        <p:nvSpPr>
          <p:cNvPr id="851" name="Google Shape;851;p42"/>
          <p:cNvSpPr txBox="1"/>
          <p:nvPr>
            <p:ph idx="11" type="ftr"/>
          </p:nvPr>
        </p:nvSpPr>
        <p:spPr>
          <a:xfrm>
            <a:off x="7559040" y="6125556"/>
            <a:ext cx="3083560"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UNIDAD 04 - El teclado</a:t>
            </a:r>
            <a:endParaRPr/>
          </a:p>
          <a:p>
            <a:pPr indent="0" lvl="0" marL="0" rtl="0" algn="l">
              <a:spcBef>
                <a:spcPts val="0"/>
              </a:spcBef>
              <a:spcAft>
                <a:spcPts val="0"/>
              </a:spcAft>
              <a:buNone/>
            </a:pPr>
            <a:r>
              <a:rPr lang="en-US"/>
              <a:t>LECCIÓN 04 - Teclas especiales</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5" name="Shape 855"/>
        <p:cNvGrpSpPr/>
        <p:nvPr/>
      </p:nvGrpSpPr>
      <p:grpSpPr>
        <a:xfrm>
          <a:off x="0" y="0"/>
          <a:ext cx="0" cy="0"/>
          <a:chOff x="0" y="0"/>
          <a:chExt cx="0" cy="0"/>
        </a:xfrm>
      </p:grpSpPr>
      <p:sp>
        <p:nvSpPr>
          <p:cNvPr id="856" name="Google Shape;856;p43"/>
          <p:cNvSpPr txBox="1"/>
          <p:nvPr>
            <p:ph idx="1" type="body"/>
          </p:nvPr>
        </p:nvSpPr>
        <p:spPr>
          <a:xfrm>
            <a:off x="3059269" y="345265"/>
            <a:ext cx="4182457" cy="476480"/>
          </a:xfrm>
          <a:prstGeom prst="rect">
            <a:avLst/>
          </a:prstGeom>
          <a:solidFill>
            <a:srgbClr val="FFF4D6"/>
          </a:solid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Noto Sans Symbols"/>
              <a:buNone/>
            </a:pPr>
            <a:r>
              <a:rPr lang="en-US"/>
              <a:t>Cómo llegar:</a:t>
            </a:r>
            <a:endParaRPr/>
          </a:p>
          <a:p>
            <a:pPr indent="0" lvl="0" marL="0" rtl="0" algn="l">
              <a:lnSpc>
                <a:spcPct val="90000"/>
              </a:lnSpc>
              <a:spcBef>
                <a:spcPts val="1000"/>
              </a:spcBef>
              <a:spcAft>
                <a:spcPts val="0"/>
              </a:spcAft>
              <a:buClr>
                <a:schemeClr val="dk1"/>
              </a:buClr>
              <a:buSzPts val="2800"/>
              <a:buFont typeface="Noto Sans Symbols"/>
              <a:buNone/>
            </a:pPr>
            <a:r>
              <a:t/>
            </a:r>
            <a:endParaRPr/>
          </a:p>
        </p:txBody>
      </p:sp>
      <p:sp>
        <p:nvSpPr>
          <p:cNvPr id="857" name="Google Shape;857;p43"/>
          <p:cNvSpPr txBox="1"/>
          <p:nvPr>
            <p:ph idx="11" type="ftr"/>
          </p:nvPr>
        </p:nvSpPr>
        <p:spPr>
          <a:xfrm>
            <a:off x="7559040" y="6125556"/>
            <a:ext cx="3083560"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UNIDAD 04 - El teclado</a:t>
            </a:r>
            <a:endParaRPr/>
          </a:p>
          <a:p>
            <a:pPr indent="0" lvl="0" marL="0" rtl="0" algn="l">
              <a:spcBef>
                <a:spcPts val="0"/>
              </a:spcBef>
              <a:spcAft>
                <a:spcPts val="0"/>
              </a:spcAft>
              <a:buNone/>
            </a:pPr>
            <a:r>
              <a:rPr lang="en-US"/>
              <a:t>LECCIÓN 04 - Teclas especiales</a:t>
            </a:r>
            <a:endParaRPr/>
          </a:p>
        </p:txBody>
      </p:sp>
      <p:sp>
        <p:nvSpPr>
          <p:cNvPr id="858" name="Google Shape;858;p43"/>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859" name="Google Shape;859;p43"/>
          <p:cNvSpPr txBox="1"/>
          <p:nvPr>
            <p:ph idx="2" type="body"/>
          </p:nvPr>
        </p:nvSpPr>
        <p:spPr>
          <a:xfrm>
            <a:off x="3059269" y="903543"/>
            <a:ext cx="5618005" cy="87999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5"/>
              </a:buClr>
              <a:buSzPts val="2000"/>
              <a:buNone/>
            </a:pPr>
            <a:r>
              <a:rPr lang="en-US" sz="2000"/>
              <a:t>Termina las frases y cópialas en los cuadernos. (opcional: mecanografiar después de escribirlas)</a:t>
            </a:r>
            <a:endParaRPr/>
          </a:p>
        </p:txBody>
      </p:sp>
      <p:sp>
        <p:nvSpPr>
          <p:cNvPr id="860" name="Google Shape;860;p43"/>
          <p:cNvSpPr/>
          <p:nvPr>
            <p:ph idx="4" type="body"/>
          </p:nvPr>
        </p:nvSpPr>
        <p:spPr>
          <a:xfrm>
            <a:off x="2430127" y="2306463"/>
            <a:ext cx="400051" cy="365125"/>
          </a:xfrm>
          <a:prstGeom prst="roundRect">
            <a:avLst>
              <a:gd fmla="val 27328" name="adj"/>
            </a:avLst>
          </a:prstGeom>
          <a:solidFill>
            <a:schemeClr val="accent2"/>
          </a:solid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accent1"/>
              </a:buClr>
              <a:buSzPts val="2000"/>
              <a:buNone/>
            </a:pPr>
            <a:r>
              <a:rPr lang="en-US"/>
              <a:t>1</a:t>
            </a:r>
            <a:endParaRPr/>
          </a:p>
        </p:txBody>
      </p:sp>
      <p:sp>
        <p:nvSpPr>
          <p:cNvPr id="861" name="Google Shape;861;p43"/>
          <p:cNvSpPr/>
          <p:nvPr>
            <p:ph idx="5" type="body"/>
          </p:nvPr>
        </p:nvSpPr>
        <p:spPr>
          <a:xfrm>
            <a:off x="2430127" y="3054417"/>
            <a:ext cx="400051" cy="365125"/>
          </a:xfrm>
          <a:prstGeom prst="roundRect">
            <a:avLst>
              <a:gd fmla="val 27328" name="adj"/>
            </a:avLst>
          </a:prstGeom>
          <a:solidFill>
            <a:schemeClr val="accent2"/>
          </a:solid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accent1"/>
              </a:buClr>
              <a:buSzPts val="2000"/>
              <a:buNone/>
            </a:pPr>
            <a:r>
              <a:rPr lang="en-US"/>
              <a:t>2</a:t>
            </a:r>
            <a:endParaRPr/>
          </a:p>
        </p:txBody>
      </p:sp>
      <p:sp>
        <p:nvSpPr>
          <p:cNvPr id="862" name="Google Shape;862;p43"/>
          <p:cNvSpPr/>
          <p:nvPr>
            <p:ph idx="6" type="body"/>
          </p:nvPr>
        </p:nvSpPr>
        <p:spPr>
          <a:xfrm>
            <a:off x="2430127" y="3792071"/>
            <a:ext cx="400051" cy="365125"/>
          </a:xfrm>
          <a:prstGeom prst="roundRect">
            <a:avLst>
              <a:gd fmla="val 27328" name="adj"/>
            </a:avLst>
          </a:prstGeom>
          <a:solidFill>
            <a:schemeClr val="accent2"/>
          </a:solid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accent1"/>
              </a:buClr>
              <a:buSzPts val="2000"/>
              <a:buNone/>
            </a:pPr>
            <a:r>
              <a:rPr lang="en-US"/>
              <a:t>3</a:t>
            </a:r>
            <a:endParaRPr/>
          </a:p>
        </p:txBody>
      </p:sp>
      <p:sp>
        <p:nvSpPr>
          <p:cNvPr id="863" name="Google Shape;863;p43"/>
          <p:cNvSpPr txBox="1"/>
          <p:nvPr>
            <p:ph idx="7" type="body"/>
          </p:nvPr>
        </p:nvSpPr>
        <p:spPr>
          <a:xfrm>
            <a:off x="3059113" y="2306638"/>
            <a:ext cx="8742362" cy="5000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rPr lang="en-US"/>
              <a:t>Hoy es _____.</a:t>
            </a:r>
            <a:endParaRPr>
              <a:latin typeface="Arial"/>
              <a:ea typeface="Arial"/>
              <a:cs typeface="Arial"/>
              <a:sym typeface="Arial"/>
            </a:endParaRPr>
          </a:p>
        </p:txBody>
      </p:sp>
      <p:sp>
        <p:nvSpPr>
          <p:cNvPr id="864" name="Google Shape;864;p43"/>
          <p:cNvSpPr txBox="1"/>
          <p:nvPr>
            <p:ph idx="8" type="body"/>
          </p:nvPr>
        </p:nvSpPr>
        <p:spPr>
          <a:xfrm>
            <a:off x="3059113" y="3054417"/>
            <a:ext cx="8742362" cy="45841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rPr lang="en-US"/>
              <a:t>Las claves espaciales son ____.</a:t>
            </a:r>
            <a:endParaRPr>
              <a:latin typeface="Arial"/>
              <a:ea typeface="Arial"/>
              <a:cs typeface="Arial"/>
              <a:sym typeface="Arial"/>
            </a:endParaRPr>
          </a:p>
        </p:txBody>
      </p:sp>
      <p:sp>
        <p:nvSpPr>
          <p:cNvPr id="865" name="Google Shape;865;p43"/>
          <p:cNvSpPr txBox="1"/>
          <p:nvPr>
            <p:ph idx="9" type="body"/>
          </p:nvPr>
        </p:nvSpPr>
        <p:spPr>
          <a:xfrm>
            <a:off x="3059113" y="3792071"/>
            <a:ext cx="8742362" cy="721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None/>
            </a:pPr>
            <a:r>
              <a:rPr lang="en-US"/>
              <a:t>Retroceso  ____. </a:t>
            </a:r>
            <a:endParaRPr/>
          </a:p>
        </p:txBody>
      </p:sp>
      <p:sp>
        <p:nvSpPr>
          <p:cNvPr id="866" name="Google Shape;866;p43"/>
          <p:cNvSpPr/>
          <p:nvPr/>
        </p:nvSpPr>
        <p:spPr>
          <a:xfrm>
            <a:off x="2430127" y="4529725"/>
            <a:ext cx="400051" cy="365125"/>
          </a:xfrm>
          <a:prstGeom prst="roundRect">
            <a:avLst>
              <a:gd fmla="val 27328" name="adj"/>
            </a:avLst>
          </a:prstGeom>
          <a:solidFill>
            <a:schemeClr val="accent2"/>
          </a:solid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000"/>
              <a:buFont typeface="Arial"/>
              <a:buNone/>
            </a:pPr>
            <a:r>
              <a:rPr b="1" lang="en-US" sz="2000">
                <a:solidFill>
                  <a:schemeClr val="accent1"/>
                </a:solidFill>
                <a:latin typeface="Rubik"/>
                <a:ea typeface="Rubik"/>
                <a:cs typeface="Rubik"/>
                <a:sym typeface="Rubik"/>
              </a:rPr>
              <a:t>4</a:t>
            </a:r>
            <a:endParaRPr/>
          </a:p>
        </p:txBody>
      </p:sp>
      <p:sp>
        <p:nvSpPr>
          <p:cNvPr id="867" name="Google Shape;867;p43"/>
          <p:cNvSpPr txBox="1"/>
          <p:nvPr/>
        </p:nvSpPr>
        <p:spPr>
          <a:xfrm>
            <a:off x="3059113" y="4513371"/>
            <a:ext cx="8742362" cy="7213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Arial"/>
              <a:buNone/>
            </a:pPr>
            <a:r>
              <a:rPr lang="en-US" sz="2000">
                <a:solidFill>
                  <a:schemeClr val="dk1"/>
                </a:solidFill>
                <a:latin typeface="Rubik Light"/>
                <a:ea typeface="Rubik Light"/>
                <a:cs typeface="Rubik Light"/>
                <a:sym typeface="Rubik Light"/>
              </a:rPr>
              <a:t>Puedo mover el cursor parpadeante de dos maneras:</a:t>
            </a:r>
            <a:endParaRPr/>
          </a:p>
          <a:p>
            <a:pPr indent="0" lvl="0" marL="0" marR="0" rtl="0" algn="l">
              <a:lnSpc>
                <a:spcPct val="90000"/>
              </a:lnSpc>
              <a:spcBef>
                <a:spcPts val="1000"/>
              </a:spcBef>
              <a:spcAft>
                <a:spcPts val="0"/>
              </a:spcAft>
              <a:buClr>
                <a:schemeClr val="dk1"/>
              </a:buClr>
              <a:buSzPts val="2000"/>
              <a:buFont typeface="Arial"/>
              <a:buNone/>
            </a:pPr>
            <a:r>
              <a:rPr lang="en-US" sz="2000">
                <a:solidFill>
                  <a:schemeClr val="dk1"/>
                </a:solidFill>
                <a:latin typeface="Rubik Light"/>
                <a:ea typeface="Rubik Light"/>
                <a:cs typeface="Rubik Light"/>
                <a:sym typeface="Rubik Light"/>
              </a:rPr>
              <a:t> 1. _____________ y 2. _____________ .</a:t>
            </a:r>
            <a:endParaRPr sz="2000">
              <a:solidFill>
                <a:schemeClr val="dk1"/>
              </a:solidFill>
              <a:latin typeface="Rubik Light"/>
              <a:ea typeface="Rubik Light"/>
              <a:cs typeface="Rubik Light"/>
              <a:sym typeface="Rubik Light"/>
            </a:endParaRPr>
          </a:p>
        </p:txBody>
      </p:sp>
      <p:sp>
        <p:nvSpPr>
          <p:cNvPr id="868" name="Google Shape;868;p43"/>
          <p:cNvSpPr txBox="1"/>
          <p:nvPr>
            <p:ph idx="3" type="body"/>
          </p:nvPr>
        </p:nvSpPr>
        <p:spPr>
          <a:xfrm>
            <a:off x="72900" y="472753"/>
            <a:ext cx="2986213" cy="1326478"/>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0"/>
              </a:spcBef>
              <a:spcAft>
                <a:spcPts val="0"/>
              </a:spcAft>
              <a:buClr>
                <a:schemeClr val="accent2"/>
              </a:buClr>
              <a:buSzPts val="3200"/>
              <a:buNone/>
            </a:pPr>
            <a:r>
              <a:rPr lang="en-US" sz="2400"/>
              <a:t>Repaso y calentamiento</a:t>
            </a:r>
            <a:endParaRPr sz="24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2" name="Shape 872"/>
        <p:cNvGrpSpPr/>
        <p:nvPr/>
      </p:nvGrpSpPr>
      <p:grpSpPr>
        <a:xfrm>
          <a:off x="0" y="0"/>
          <a:ext cx="0" cy="0"/>
          <a:chOff x="0" y="0"/>
          <a:chExt cx="0" cy="0"/>
        </a:xfrm>
      </p:grpSpPr>
      <p:sp>
        <p:nvSpPr>
          <p:cNvPr id="873" name="Google Shape;873;p44"/>
          <p:cNvSpPr txBox="1"/>
          <p:nvPr>
            <p:ph idx="11" type="ftr"/>
          </p:nvPr>
        </p:nvSpPr>
        <p:spPr>
          <a:xfrm>
            <a:off x="7721600" y="6125556"/>
            <a:ext cx="2921000"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UNIDAD 04 - El teclado</a:t>
            </a:r>
            <a:endParaRPr/>
          </a:p>
          <a:p>
            <a:pPr indent="0" lvl="0" marL="0" rtl="0" algn="l">
              <a:spcBef>
                <a:spcPts val="0"/>
              </a:spcBef>
              <a:spcAft>
                <a:spcPts val="0"/>
              </a:spcAft>
              <a:buNone/>
            </a:pPr>
            <a:r>
              <a:rPr lang="en-US"/>
              <a:t>LECCIÓN 04 - Teclas especiales</a:t>
            </a:r>
            <a:endParaRPr/>
          </a:p>
        </p:txBody>
      </p:sp>
      <p:sp>
        <p:nvSpPr>
          <p:cNvPr id="874" name="Google Shape;874;p44"/>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875" name="Google Shape;875;p44"/>
          <p:cNvSpPr txBox="1"/>
          <p:nvPr>
            <p:ph idx="1" type="body"/>
          </p:nvPr>
        </p:nvSpPr>
        <p:spPr>
          <a:xfrm>
            <a:off x="1547698" y="256900"/>
            <a:ext cx="5360100" cy="343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200"/>
              <a:buFont typeface="Arial"/>
              <a:buNone/>
            </a:pPr>
            <a:r>
              <a:rPr b="1" lang="en-US" sz="3200">
                <a:latin typeface="Rubik"/>
                <a:ea typeface="Rubik"/>
                <a:cs typeface="Rubik"/>
                <a:sym typeface="Rubik"/>
              </a:rPr>
              <a:t>Teclas modificadoras</a:t>
            </a:r>
            <a:endParaRPr/>
          </a:p>
        </p:txBody>
      </p:sp>
      <p:pic>
        <p:nvPicPr>
          <p:cNvPr id="876" name="Google Shape;876;p44"/>
          <p:cNvPicPr preferRelativeResize="0"/>
          <p:nvPr/>
        </p:nvPicPr>
        <p:blipFill rotWithShape="1">
          <a:blip r:embed="rId3">
            <a:alphaModFix/>
          </a:blip>
          <a:srcRect b="0" l="0" r="0" t="0"/>
          <a:stretch/>
        </p:blipFill>
        <p:spPr>
          <a:xfrm>
            <a:off x="5498923" y="-220492"/>
            <a:ext cx="6022518" cy="4193052"/>
          </a:xfrm>
          <a:prstGeom prst="rect">
            <a:avLst/>
          </a:prstGeom>
          <a:noFill/>
          <a:ln>
            <a:noFill/>
          </a:ln>
        </p:spPr>
      </p:pic>
      <p:sp>
        <p:nvSpPr>
          <p:cNvPr id="877" name="Google Shape;877;p44"/>
          <p:cNvSpPr txBox="1"/>
          <p:nvPr/>
        </p:nvSpPr>
        <p:spPr>
          <a:xfrm>
            <a:off x="1547702" y="1392030"/>
            <a:ext cx="4182457" cy="476480"/>
          </a:xfrm>
          <a:prstGeom prst="rect">
            <a:avLst/>
          </a:prstGeom>
          <a:noFill/>
          <a:ln>
            <a:noFill/>
          </a:ln>
        </p:spPr>
        <p:txBody>
          <a:bodyPr anchorCtr="0" anchor="t" bIns="45700" lIns="91425" spcFirstLastPara="1" rIns="91425" wrap="square" tIns="45700">
            <a:noAutofit/>
          </a:bodyPr>
          <a:lstStyle/>
          <a:p>
            <a:pPr indent="-406400" lvl="0" marL="457200" rtl="0" algn="l">
              <a:lnSpc>
                <a:spcPct val="90000"/>
              </a:lnSpc>
              <a:spcBef>
                <a:spcPts val="0"/>
              </a:spcBef>
              <a:spcAft>
                <a:spcPts val="0"/>
              </a:spcAft>
              <a:buClr>
                <a:schemeClr val="dk1"/>
              </a:buClr>
              <a:buSzPts val="2800"/>
              <a:buFont typeface="Noto Sans Symbols"/>
              <a:buChar char="▪"/>
            </a:pPr>
            <a:r>
              <a:rPr b="1" lang="en-US" sz="2800">
                <a:solidFill>
                  <a:schemeClr val="dk1"/>
                </a:solidFill>
                <a:latin typeface="Rubik"/>
                <a:ea typeface="Rubik"/>
                <a:cs typeface="Rubik"/>
                <a:sym typeface="Rubik"/>
              </a:rPr>
              <a:t>Modificar (v)</a:t>
            </a:r>
            <a:endParaRPr/>
          </a:p>
        </p:txBody>
      </p:sp>
      <p:sp>
        <p:nvSpPr>
          <p:cNvPr id="878" name="Google Shape;878;p44"/>
          <p:cNvSpPr txBox="1"/>
          <p:nvPr/>
        </p:nvSpPr>
        <p:spPr>
          <a:xfrm>
            <a:off x="1547702" y="1974459"/>
            <a:ext cx="4182457" cy="7104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1600"/>
              <a:buFont typeface="Arial"/>
              <a:buNone/>
            </a:pPr>
            <a:r>
              <a:rPr lang="en-US" sz="1600">
                <a:solidFill>
                  <a:schemeClr val="dk2"/>
                </a:solidFill>
                <a:latin typeface="Rubik Light"/>
                <a:ea typeface="Rubik Light"/>
                <a:cs typeface="Rubik Light"/>
                <a:sym typeface="Rubik Light"/>
              </a:rPr>
              <a:t>para cambiar algo.</a:t>
            </a:r>
            <a:endParaRPr/>
          </a:p>
          <a:p>
            <a:pPr indent="0" lvl="0" marL="0" marR="0" rtl="0" algn="l">
              <a:lnSpc>
                <a:spcPct val="100000"/>
              </a:lnSpc>
              <a:spcBef>
                <a:spcPts val="1000"/>
              </a:spcBef>
              <a:spcAft>
                <a:spcPts val="0"/>
              </a:spcAft>
              <a:buClr>
                <a:schemeClr val="dk2"/>
              </a:buClr>
              <a:buSzPts val="1600"/>
              <a:buFont typeface="Arial"/>
              <a:buNone/>
            </a:pPr>
            <a:r>
              <a:rPr lang="en-US" sz="1600">
                <a:solidFill>
                  <a:schemeClr val="dk2"/>
                </a:solidFill>
                <a:latin typeface="Rubik Light"/>
                <a:ea typeface="Rubik Light"/>
                <a:cs typeface="Rubik Light"/>
                <a:sym typeface="Rubik Light"/>
              </a:rPr>
              <a:t>    </a:t>
            </a:r>
            <a:r>
              <a:rPr lang="en-US" sz="1200" u="sng">
                <a:solidFill>
                  <a:schemeClr val="dk2"/>
                </a:solidFill>
                <a:latin typeface="Rubik Light"/>
                <a:ea typeface="Rubik Light"/>
                <a:cs typeface="Rubik Light"/>
                <a:sym typeface="Rubik Light"/>
              </a:rPr>
              <a:t>Frase</a:t>
            </a:r>
            <a:r>
              <a:rPr lang="en-US" sz="1200">
                <a:solidFill>
                  <a:schemeClr val="dk2"/>
                </a:solidFill>
                <a:latin typeface="Rubik Light"/>
                <a:ea typeface="Rubik Light"/>
                <a:cs typeface="Rubik Light"/>
                <a:sym typeface="Rubik Light"/>
              </a:rPr>
              <a:t>: La tecla SHIFT modifica cualquier tecla de letra.</a:t>
            </a:r>
            <a:r>
              <a:rPr lang="en-US" sz="1200">
                <a:solidFill>
                  <a:schemeClr val="dk2"/>
                </a:solidFill>
                <a:latin typeface="Rubik Light"/>
                <a:ea typeface="Rubik Light"/>
                <a:cs typeface="Rubik Light"/>
                <a:sym typeface="Rubik Light"/>
              </a:rPr>
              <a:t> </a:t>
            </a:r>
            <a:endParaRPr/>
          </a:p>
        </p:txBody>
      </p:sp>
      <p:grpSp>
        <p:nvGrpSpPr>
          <p:cNvPr id="879" name="Google Shape;879;p44"/>
          <p:cNvGrpSpPr/>
          <p:nvPr/>
        </p:nvGrpSpPr>
        <p:grpSpPr>
          <a:xfrm>
            <a:off x="2184400" y="3027039"/>
            <a:ext cx="4064005" cy="2783336"/>
            <a:chOff x="1869440" y="3071038"/>
            <a:chExt cx="4064005" cy="2783336"/>
          </a:xfrm>
        </p:grpSpPr>
        <p:sp>
          <p:nvSpPr>
            <p:cNvPr id="880" name="Google Shape;880;p44"/>
            <p:cNvSpPr txBox="1"/>
            <p:nvPr/>
          </p:nvSpPr>
          <p:spPr>
            <a:xfrm>
              <a:off x="2447147" y="3071038"/>
              <a:ext cx="2772600" cy="5001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000"/>
                <a:buFont typeface="Arial"/>
                <a:buNone/>
              </a:pPr>
              <a:r>
                <a:rPr b="0" lang="en-US" sz="2000">
                  <a:solidFill>
                    <a:schemeClr val="dk1"/>
                  </a:solidFill>
                  <a:latin typeface="Rubik Light"/>
                  <a:ea typeface="Rubik Light"/>
                  <a:cs typeface="Rubik Light"/>
                  <a:sym typeface="Rubik Light"/>
                </a:rPr>
                <a:t>Tecla </a:t>
              </a:r>
              <a:r>
                <a:rPr lang="en-US" sz="2000">
                  <a:solidFill>
                    <a:schemeClr val="dk1"/>
                  </a:solidFill>
                  <a:latin typeface="Rubik Light"/>
                  <a:ea typeface="Rubik Light"/>
                  <a:cs typeface="Rubik Light"/>
                  <a:sym typeface="Rubik Light"/>
                </a:rPr>
                <a:t>mayúsculas</a:t>
              </a:r>
              <a:r>
                <a:rPr b="0" lang="en-US" sz="2000">
                  <a:solidFill>
                    <a:schemeClr val="dk1"/>
                  </a:solidFill>
                  <a:latin typeface="Rubik Light"/>
                  <a:ea typeface="Rubik Light"/>
                  <a:cs typeface="Rubik Light"/>
                  <a:sym typeface="Rubik Light"/>
                </a:rPr>
                <a:t>  </a:t>
              </a:r>
              <a:endParaRPr b="0" sz="2000">
                <a:solidFill>
                  <a:schemeClr val="dk1"/>
                </a:solidFill>
                <a:latin typeface="Arial"/>
                <a:ea typeface="Arial"/>
                <a:cs typeface="Arial"/>
                <a:sym typeface="Arial"/>
              </a:endParaRPr>
            </a:p>
          </p:txBody>
        </p:sp>
        <p:sp>
          <p:nvSpPr>
            <p:cNvPr id="881" name="Google Shape;881;p44"/>
            <p:cNvSpPr txBox="1"/>
            <p:nvPr/>
          </p:nvSpPr>
          <p:spPr>
            <a:xfrm>
              <a:off x="2447146" y="3641847"/>
              <a:ext cx="2772600" cy="5001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000"/>
                <a:buFont typeface="Arial"/>
                <a:buNone/>
              </a:pPr>
              <a:r>
                <a:rPr b="0" lang="en-US" sz="2000">
                  <a:solidFill>
                    <a:schemeClr val="dk1"/>
                  </a:solidFill>
                  <a:latin typeface="Rubik Light"/>
                  <a:ea typeface="Rubik Light"/>
                  <a:cs typeface="Rubik Light"/>
                  <a:sym typeface="Rubik Light"/>
                </a:rPr>
                <a:t>Tecla Bloq Mayús </a:t>
              </a:r>
              <a:endParaRPr b="0" sz="2000">
                <a:solidFill>
                  <a:schemeClr val="dk1"/>
                </a:solidFill>
                <a:latin typeface="Arial"/>
                <a:ea typeface="Arial"/>
                <a:cs typeface="Arial"/>
                <a:sym typeface="Arial"/>
              </a:endParaRPr>
            </a:p>
          </p:txBody>
        </p:sp>
        <p:sp>
          <p:nvSpPr>
            <p:cNvPr id="882" name="Google Shape;882;p44"/>
            <p:cNvSpPr txBox="1"/>
            <p:nvPr/>
          </p:nvSpPr>
          <p:spPr>
            <a:xfrm>
              <a:off x="2447145" y="4212656"/>
              <a:ext cx="2772600" cy="5001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000"/>
                <a:buFont typeface="Arial"/>
                <a:buNone/>
              </a:pPr>
              <a:r>
                <a:rPr b="0" lang="en-US" sz="2000">
                  <a:solidFill>
                    <a:schemeClr val="dk1"/>
                  </a:solidFill>
                  <a:latin typeface="Rubik Light"/>
                  <a:ea typeface="Rubik Light"/>
                  <a:cs typeface="Rubik Light"/>
                  <a:sym typeface="Rubik Light"/>
                </a:rPr>
                <a:t>Tecla de control (Ctrl)</a:t>
              </a:r>
              <a:endParaRPr b="0" sz="2000">
                <a:solidFill>
                  <a:schemeClr val="dk1"/>
                </a:solidFill>
                <a:latin typeface="Arial"/>
                <a:ea typeface="Arial"/>
                <a:cs typeface="Arial"/>
                <a:sym typeface="Arial"/>
              </a:endParaRPr>
            </a:p>
          </p:txBody>
        </p:sp>
        <p:sp>
          <p:nvSpPr>
            <p:cNvPr id="883" name="Google Shape;883;p44"/>
            <p:cNvSpPr txBox="1"/>
            <p:nvPr/>
          </p:nvSpPr>
          <p:spPr>
            <a:xfrm>
              <a:off x="2447145" y="4783465"/>
              <a:ext cx="3486300" cy="5001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000"/>
                <a:buFont typeface="Arial"/>
                <a:buNone/>
              </a:pPr>
              <a:r>
                <a:rPr b="0" lang="en-US" sz="2000">
                  <a:solidFill>
                    <a:schemeClr val="dk1"/>
                  </a:solidFill>
                  <a:latin typeface="Rubik Light"/>
                  <a:ea typeface="Rubik Light"/>
                  <a:cs typeface="Rubik Light"/>
                  <a:sym typeface="Rubik Light"/>
                </a:rPr>
                <a:t>Tecla de función (Fn)</a:t>
              </a:r>
              <a:endParaRPr/>
            </a:p>
          </p:txBody>
        </p:sp>
        <p:sp>
          <p:nvSpPr>
            <p:cNvPr id="884" name="Google Shape;884;p44"/>
            <p:cNvSpPr txBox="1"/>
            <p:nvPr/>
          </p:nvSpPr>
          <p:spPr>
            <a:xfrm>
              <a:off x="2447144" y="5354274"/>
              <a:ext cx="3486300" cy="5001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000"/>
                <a:buFont typeface="Arial"/>
                <a:buNone/>
              </a:pPr>
              <a:r>
                <a:rPr b="0" lang="en-US" sz="2000">
                  <a:solidFill>
                    <a:schemeClr val="dk1"/>
                  </a:solidFill>
                  <a:latin typeface="Rubik Light"/>
                  <a:ea typeface="Rubik Light"/>
                  <a:cs typeface="Rubik Light"/>
                  <a:sym typeface="Rubik Light"/>
                </a:rPr>
                <a:t>Tecla alternativa (Alt)</a:t>
              </a:r>
              <a:endParaRPr/>
            </a:p>
          </p:txBody>
        </p:sp>
        <p:sp>
          <p:nvSpPr>
            <p:cNvPr id="885" name="Google Shape;885;p44"/>
            <p:cNvSpPr/>
            <p:nvPr/>
          </p:nvSpPr>
          <p:spPr>
            <a:xfrm>
              <a:off x="1869440" y="3090460"/>
              <a:ext cx="461100" cy="4611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Rubik"/>
                  <a:ea typeface="Rubik"/>
                  <a:cs typeface="Rubik"/>
                  <a:sym typeface="Rubik"/>
                </a:rPr>
                <a:t>1</a:t>
              </a:r>
              <a:endParaRPr/>
            </a:p>
          </p:txBody>
        </p:sp>
        <p:sp>
          <p:nvSpPr>
            <p:cNvPr id="886" name="Google Shape;886;p44"/>
            <p:cNvSpPr/>
            <p:nvPr/>
          </p:nvSpPr>
          <p:spPr>
            <a:xfrm>
              <a:off x="1869440" y="3612564"/>
              <a:ext cx="461100" cy="4611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Rubik"/>
                  <a:ea typeface="Rubik"/>
                  <a:cs typeface="Rubik"/>
                  <a:sym typeface="Rubik"/>
                </a:rPr>
                <a:t>2</a:t>
              </a:r>
              <a:endParaRPr/>
            </a:p>
          </p:txBody>
        </p:sp>
        <p:sp>
          <p:nvSpPr>
            <p:cNvPr id="887" name="Google Shape;887;p44"/>
            <p:cNvSpPr/>
            <p:nvPr/>
          </p:nvSpPr>
          <p:spPr>
            <a:xfrm>
              <a:off x="1869440" y="4141909"/>
              <a:ext cx="461100" cy="4611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Rubik"/>
                  <a:ea typeface="Rubik"/>
                  <a:cs typeface="Rubik"/>
                  <a:sym typeface="Rubik"/>
                </a:rPr>
                <a:t>3</a:t>
              </a:r>
              <a:endParaRPr/>
            </a:p>
          </p:txBody>
        </p:sp>
        <p:sp>
          <p:nvSpPr>
            <p:cNvPr id="888" name="Google Shape;888;p44"/>
            <p:cNvSpPr/>
            <p:nvPr/>
          </p:nvSpPr>
          <p:spPr>
            <a:xfrm>
              <a:off x="1869440" y="4671254"/>
              <a:ext cx="461100" cy="4611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Rubik"/>
                  <a:ea typeface="Rubik"/>
                  <a:cs typeface="Rubik"/>
                  <a:sym typeface="Rubik"/>
                </a:rPr>
                <a:t>4</a:t>
              </a:r>
              <a:endParaRPr/>
            </a:p>
          </p:txBody>
        </p:sp>
        <p:sp>
          <p:nvSpPr>
            <p:cNvPr id="889" name="Google Shape;889;p44"/>
            <p:cNvSpPr/>
            <p:nvPr/>
          </p:nvSpPr>
          <p:spPr>
            <a:xfrm>
              <a:off x="1869440" y="5200599"/>
              <a:ext cx="461100" cy="4611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Rubik"/>
                  <a:ea typeface="Rubik"/>
                  <a:cs typeface="Rubik"/>
                  <a:sym typeface="Rubik"/>
                </a:rPr>
                <a:t>5</a:t>
              </a:r>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3" name="Shape 893"/>
        <p:cNvGrpSpPr/>
        <p:nvPr/>
      </p:nvGrpSpPr>
      <p:grpSpPr>
        <a:xfrm>
          <a:off x="0" y="0"/>
          <a:ext cx="0" cy="0"/>
          <a:chOff x="0" y="0"/>
          <a:chExt cx="0" cy="0"/>
        </a:xfrm>
      </p:grpSpPr>
      <p:sp>
        <p:nvSpPr>
          <p:cNvPr id="894" name="Google Shape;894;p45"/>
          <p:cNvSpPr txBox="1"/>
          <p:nvPr>
            <p:ph idx="11" type="ftr"/>
          </p:nvPr>
        </p:nvSpPr>
        <p:spPr>
          <a:xfrm>
            <a:off x="7569200" y="6125556"/>
            <a:ext cx="3073400"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UNIDAD 04 - El teclado</a:t>
            </a:r>
            <a:endParaRPr/>
          </a:p>
          <a:p>
            <a:pPr indent="0" lvl="0" marL="0" rtl="0" algn="l">
              <a:spcBef>
                <a:spcPts val="0"/>
              </a:spcBef>
              <a:spcAft>
                <a:spcPts val="0"/>
              </a:spcAft>
              <a:buNone/>
            </a:pPr>
            <a:r>
              <a:rPr lang="en-US"/>
              <a:t>LECCIÓN 04 - Teclas especiales</a:t>
            </a:r>
            <a:endParaRPr/>
          </a:p>
        </p:txBody>
      </p:sp>
      <p:sp>
        <p:nvSpPr>
          <p:cNvPr id="895" name="Google Shape;895;p45"/>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896" name="Google Shape;896;p45"/>
          <p:cNvSpPr txBox="1"/>
          <p:nvPr>
            <p:ph idx="1" type="body"/>
          </p:nvPr>
        </p:nvSpPr>
        <p:spPr>
          <a:xfrm>
            <a:off x="1547702" y="256902"/>
            <a:ext cx="2913856" cy="34344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000"/>
              <a:buFont typeface="Arial"/>
              <a:buNone/>
            </a:pPr>
            <a:r>
              <a:rPr lang="en-US"/>
              <a:t>Tecla Mayús (</a:t>
            </a:r>
            <a:r>
              <a:rPr b="1" lang="en-US">
                <a:latin typeface="Rubik"/>
                <a:ea typeface="Rubik"/>
                <a:cs typeface="Rubik"/>
                <a:sym typeface="Rubik"/>
              </a:rPr>
              <a:t>⇧</a:t>
            </a:r>
            <a:r>
              <a:rPr lang="en-US"/>
              <a:t>)</a:t>
            </a:r>
            <a:endParaRPr/>
          </a:p>
        </p:txBody>
      </p:sp>
      <p:sp>
        <p:nvSpPr>
          <p:cNvPr id="897" name="Google Shape;897;p45"/>
          <p:cNvSpPr/>
          <p:nvPr>
            <p:ph idx="2" type="body"/>
          </p:nvPr>
        </p:nvSpPr>
        <p:spPr>
          <a:xfrm>
            <a:off x="1147652" y="228600"/>
            <a:ext cx="400050" cy="400050"/>
          </a:xfrm>
          <a:prstGeom prst="roundRect">
            <a:avLst>
              <a:gd fmla="val 50000" name="adj"/>
            </a:avLst>
          </a:prstGeom>
          <a:solidFill>
            <a:schemeClr val="accent2"/>
          </a:solid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2400"/>
              <a:buNone/>
            </a:pPr>
            <a:r>
              <a:rPr lang="en-US"/>
              <a:t>1</a:t>
            </a:r>
            <a:endParaRPr/>
          </a:p>
        </p:txBody>
      </p:sp>
      <p:sp>
        <p:nvSpPr>
          <p:cNvPr id="898" name="Google Shape;898;p45"/>
          <p:cNvSpPr txBox="1"/>
          <p:nvPr/>
        </p:nvSpPr>
        <p:spPr>
          <a:xfrm>
            <a:off x="1620994" y="1814671"/>
            <a:ext cx="4182457" cy="476480"/>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800"/>
              <a:buFont typeface="Noto Sans Symbols"/>
              <a:buChar char="▪"/>
            </a:pPr>
            <a:r>
              <a:rPr b="1" lang="en-US" sz="2800">
                <a:solidFill>
                  <a:schemeClr val="dk1"/>
                </a:solidFill>
                <a:latin typeface="Rubik"/>
                <a:ea typeface="Rubik"/>
                <a:cs typeface="Rubik"/>
                <a:sym typeface="Rubik"/>
              </a:rPr>
              <a:t>Shift</a:t>
            </a:r>
            <a:endParaRPr b="1" sz="2800">
              <a:solidFill>
                <a:schemeClr val="dk1"/>
              </a:solidFill>
              <a:latin typeface="Rubik"/>
              <a:ea typeface="Rubik"/>
              <a:cs typeface="Rubik"/>
              <a:sym typeface="Rubik"/>
            </a:endParaRPr>
          </a:p>
          <a:p>
            <a:pPr indent="-228600" lvl="0" marL="228600" marR="0" rtl="0" algn="l">
              <a:lnSpc>
                <a:spcPct val="90000"/>
              </a:lnSpc>
              <a:spcBef>
                <a:spcPts val="0"/>
              </a:spcBef>
              <a:spcAft>
                <a:spcPts val="0"/>
              </a:spcAft>
              <a:buClr>
                <a:schemeClr val="dk1"/>
              </a:buClr>
              <a:buSzPts val="2800"/>
              <a:buFont typeface="Noto Sans Symbols"/>
              <a:buChar char="▪"/>
            </a:pPr>
            <a:r>
              <a:rPr lang="en-US" sz="1600">
                <a:solidFill>
                  <a:schemeClr val="dk2"/>
                </a:solidFill>
                <a:latin typeface="Rubik Light"/>
                <a:ea typeface="Rubik Light"/>
                <a:cs typeface="Rubik Light"/>
                <a:sym typeface="Rubik Light"/>
              </a:rPr>
              <a:t>Significa mover o hacer que algo se mueva o cambie.</a:t>
            </a:r>
            <a:r>
              <a:rPr b="1" lang="en-US" sz="2800">
                <a:solidFill>
                  <a:schemeClr val="dk1"/>
                </a:solidFill>
                <a:latin typeface="Rubik"/>
                <a:ea typeface="Rubik"/>
                <a:cs typeface="Rubik"/>
                <a:sym typeface="Rubik"/>
              </a:rPr>
              <a:t> </a:t>
            </a:r>
            <a:endParaRPr/>
          </a:p>
        </p:txBody>
      </p:sp>
      <p:sp>
        <p:nvSpPr>
          <p:cNvPr id="899" name="Google Shape;899;p45"/>
          <p:cNvSpPr txBox="1"/>
          <p:nvPr/>
        </p:nvSpPr>
        <p:spPr>
          <a:xfrm>
            <a:off x="1620994" y="3632359"/>
            <a:ext cx="4028100" cy="175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1800">
                <a:solidFill>
                  <a:schemeClr val="dk1"/>
                </a:solidFill>
                <a:latin typeface="Rubik"/>
                <a:ea typeface="Rubik"/>
                <a:cs typeface="Rubik"/>
                <a:sym typeface="Rubik"/>
              </a:rPr>
              <a:t>La tecla Mayúsculas </a:t>
            </a:r>
            <a:r>
              <a:rPr lang="en-US" sz="1800">
                <a:solidFill>
                  <a:schemeClr val="dk1"/>
                </a:solidFill>
                <a:latin typeface="Rubik Light"/>
                <a:ea typeface="Rubik Light"/>
                <a:cs typeface="Rubik Light"/>
                <a:sym typeface="Rubik Light"/>
              </a:rPr>
              <a:t>nos ayuda a hacer letras grandes y símbolos especiales.</a:t>
            </a:r>
            <a:endParaRPr/>
          </a:p>
          <a:p>
            <a:pPr indent="0" lvl="0" marL="0" rtl="0" algn="l">
              <a:spcBef>
                <a:spcPts val="0"/>
              </a:spcBef>
              <a:spcAft>
                <a:spcPts val="0"/>
              </a:spcAft>
              <a:buNone/>
            </a:pPr>
            <a:r>
              <a:rPr lang="en-US" sz="1800">
                <a:solidFill>
                  <a:schemeClr val="dk1"/>
                </a:solidFill>
                <a:latin typeface="Rubik Light"/>
                <a:ea typeface="Rubik Light"/>
                <a:cs typeface="Rubik Light"/>
                <a:sym typeface="Rubik Light"/>
              </a:rPr>
              <a:t>Púlsala con una letra para letras grandes o para obtener el símbolo superior de una tecla.</a:t>
            </a:r>
            <a:endParaRPr b="1" sz="1800">
              <a:solidFill>
                <a:schemeClr val="dk1"/>
              </a:solidFill>
              <a:latin typeface="Rubik"/>
              <a:ea typeface="Rubik"/>
              <a:cs typeface="Rubik"/>
              <a:sym typeface="Rubik"/>
            </a:endParaRPr>
          </a:p>
        </p:txBody>
      </p:sp>
      <p:pic>
        <p:nvPicPr>
          <p:cNvPr id="900" name="Google Shape;900;p45"/>
          <p:cNvPicPr preferRelativeResize="0"/>
          <p:nvPr/>
        </p:nvPicPr>
        <p:blipFill rotWithShape="1">
          <a:blip r:embed="rId3">
            <a:alphaModFix/>
          </a:blip>
          <a:srcRect b="0" l="0" r="0" t="0"/>
          <a:stretch/>
        </p:blipFill>
        <p:spPr>
          <a:xfrm>
            <a:off x="7396480" y="2870415"/>
            <a:ext cx="2913856" cy="1010744"/>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4" name="Shape 904"/>
        <p:cNvGrpSpPr/>
        <p:nvPr/>
      </p:nvGrpSpPr>
      <p:grpSpPr>
        <a:xfrm>
          <a:off x="0" y="0"/>
          <a:ext cx="0" cy="0"/>
          <a:chOff x="0" y="0"/>
          <a:chExt cx="0" cy="0"/>
        </a:xfrm>
      </p:grpSpPr>
      <p:sp>
        <p:nvSpPr>
          <p:cNvPr id="905" name="Google Shape;905;p46"/>
          <p:cNvSpPr txBox="1"/>
          <p:nvPr>
            <p:ph idx="11" type="ftr"/>
          </p:nvPr>
        </p:nvSpPr>
        <p:spPr>
          <a:xfrm>
            <a:off x="7547212" y="6125556"/>
            <a:ext cx="3095388"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chemeClr val="dk1"/>
                </a:solidFill>
              </a:rPr>
              <a:t>UNIDAD 04 - El teclado</a:t>
            </a:r>
            <a:endParaRPr>
              <a:solidFill>
                <a:schemeClr val="dk1"/>
              </a:solidFill>
            </a:endParaRPr>
          </a:p>
          <a:p>
            <a:pPr indent="0" lvl="0" marL="0" rtl="0" algn="l">
              <a:spcBef>
                <a:spcPts val="0"/>
              </a:spcBef>
              <a:spcAft>
                <a:spcPts val="0"/>
              </a:spcAft>
              <a:buNone/>
            </a:pPr>
            <a:r>
              <a:rPr lang="en-US">
                <a:solidFill>
                  <a:schemeClr val="dk1"/>
                </a:solidFill>
              </a:rPr>
              <a:t>LECCIÓN 04 - Teclas especiales</a:t>
            </a:r>
            <a:endParaRPr/>
          </a:p>
        </p:txBody>
      </p:sp>
      <p:sp>
        <p:nvSpPr>
          <p:cNvPr id="906" name="Google Shape;906;p46"/>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907" name="Google Shape;907;p46"/>
          <p:cNvSpPr txBox="1"/>
          <p:nvPr>
            <p:ph idx="2" type="body"/>
          </p:nvPr>
        </p:nvSpPr>
        <p:spPr>
          <a:xfrm>
            <a:off x="1971040" y="690880"/>
            <a:ext cx="10007600" cy="714839"/>
          </a:xfrm>
          <a:prstGeom prst="rect">
            <a:avLst/>
          </a:prstGeom>
          <a:solidFill>
            <a:schemeClr val="accent2"/>
          </a:solid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Rubik"/>
              <a:buNone/>
            </a:pPr>
            <a:r>
              <a:rPr lang="en-US"/>
              <a:t>Escriba la siguiente frase en su ordenador en un nuevo documento de Word/Wordpad.</a:t>
            </a:r>
            <a:endParaRPr/>
          </a:p>
        </p:txBody>
      </p:sp>
      <p:sp>
        <p:nvSpPr>
          <p:cNvPr id="908" name="Google Shape;908;p46"/>
          <p:cNvSpPr txBox="1"/>
          <p:nvPr/>
        </p:nvSpPr>
        <p:spPr>
          <a:xfrm>
            <a:off x="1971040" y="167660"/>
            <a:ext cx="7711440" cy="52322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2800">
                <a:solidFill>
                  <a:schemeClr val="dk1"/>
                </a:solidFill>
                <a:latin typeface="Rubik"/>
                <a:ea typeface="Rubik"/>
                <a:cs typeface="Rubik"/>
                <a:sym typeface="Rubik"/>
              </a:rPr>
              <a:t>Uso de la tecla Mayús</a:t>
            </a:r>
            <a:endParaRPr/>
          </a:p>
        </p:txBody>
      </p:sp>
      <p:sp>
        <p:nvSpPr>
          <p:cNvPr id="909" name="Google Shape;909;p46"/>
          <p:cNvSpPr txBox="1"/>
          <p:nvPr/>
        </p:nvSpPr>
        <p:spPr>
          <a:xfrm>
            <a:off x="4931012" y="3340906"/>
            <a:ext cx="5008880" cy="830997"/>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2400">
                <a:solidFill>
                  <a:schemeClr val="dk1"/>
                </a:solidFill>
                <a:latin typeface="Rubik Light"/>
                <a:ea typeface="Rubik Light"/>
                <a:cs typeface="Rubik Light"/>
                <a:sym typeface="Rubik Light"/>
              </a:rPr>
              <a:t>Los ordenadores son muy caros. Suelen costar más de 800 dólares.</a:t>
            </a:r>
            <a:endParaRPr/>
          </a:p>
        </p:txBody>
      </p:sp>
      <p:grpSp>
        <p:nvGrpSpPr>
          <p:cNvPr id="910" name="Google Shape;910;p46"/>
          <p:cNvGrpSpPr/>
          <p:nvPr/>
        </p:nvGrpSpPr>
        <p:grpSpPr>
          <a:xfrm>
            <a:off x="3393765" y="3116022"/>
            <a:ext cx="1289994" cy="1289994"/>
            <a:chOff x="421473" y="3557800"/>
            <a:chExt cx="1682115" cy="1682115"/>
          </a:xfrm>
        </p:grpSpPr>
        <p:sp>
          <p:nvSpPr>
            <p:cNvPr id="911" name="Google Shape;911;p46"/>
            <p:cNvSpPr/>
            <p:nvPr/>
          </p:nvSpPr>
          <p:spPr>
            <a:xfrm>
              <a:off x="421473" y="3557800"/>
              <a:ext cx="1682115" cy="1682115"/>
            </a:xfrm>
            <a:prstGeom prst="roundRect">
              <a:avLst>
                <a:gd fmla="val 16667" name="adj"/>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pic>
          <p:nvPicPr>
            <p:cNvPr descr="Microsoft Word | Microsoft 365" id="912" name="Google Shape;912;p46"/>
            <p:cNvPicPr preferRelativeResize="0"/>
            <p:nvPr/>
          </p:nvPicPr>
          <p:blipFill rotWithShape="1">
            <a:blip r:embed="rId3">
              <a:alphaModFix/>
            </a:blip>
            <a:srcRect b="0" l="0" r="0" t="0"/>
            <a:stretch/>
          </p:blipFill>
          <p:spPr>
            <a:xfrm>
              <a:off x="659513" y="3863075"/>
              <a:ext cx="1071563" cy="1071563"/>
            </a:xfrm>
            <a:prstGeom prst="rect">
              <a:avLst/>
            </a:prstGeom>
            <a:noFill/>
            <a:ln>
              <a:noFill/>
            </a:ln>
          </p:spPr>
        </p:pic>
      </p:gr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6" name="Shape 916"/>
        <p:cNvGrpSpPr/>
        <p:nvPr/>
      </p:nvGrpSpPr>
      <p:grpSpPr>
        <a:xfrm>
          <a:off x="0" y="0"/>
          <a:ext cx="0" cy="0"/>
          <a:chOff x="0" y="0"/>
          <a:chExt cx="0" cy="0"/>
        </a:xfrm>
      </p:grpSpPr>
      <p:sp>
        <p:nvSpPr>
          <p:cNvPr id="917" name="Google Shape;917;p47"/>
          <p:cNvSpPr txBox="1"/>
          <p:nvPr>
            <p:ph idx="11" type="ftr"/>
          </p:nvPr>
        </p:nvSpPr>
        <p:spPr>
          <a:xfrm>
            <a:off x="7569200" y="6125556"/>
            <a:ext cx="3073400"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UNIDAD 04 - El teclado</a:t>
            </a:r>
            <a:endParaRPr/>
          </a:p>
          <a:p>
            <a:pPr indent="0" lvl="0" marL="0" rtl="0" algn="l">
              <a:spcBef>
                <a:spcPts val="0"/>
              </a:spcBef>
              <a:spcAft>
                <a:spcPts val="0"/>
              </a:spcAft>
              <a:buNone/>
            </a:pPr>
            <a:r>
              <a:rPr lang="en-US"/>
              <a:t>LECCIÓN 04 - Teclas especiales</a:t>
            </a:r>
            <a:endParaRPr/>
          </a:p>
        </p:txBody>
      </p:sp>
      <p:sp>
        <p:nvSpPr>
          <p:cNvPr id="918" name="Google Shape;918;p47"/>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919" name="Google Shape;919;p47"/>
          <p:cNvSpPr txBox="1"/>
          <p:nvPr>
            <p:ph idx="1" type="body"/>
          </p:nvPr>
        </p:nvSpPr>
        <p:spPr>
          <a:xfrm>
            <a:off x="1547702" y="256902"/>
            <a:ext cx="2913856" cy="34344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Font typeface="Arial"/>
              <a:buNone/>
            </a:pPr>
            <a:r>
              <a:rPr lang="en-US"/>
              <a:t>Tecla Bloq Mayús</a:t>
            </a:r>
            <a:r>
              <a:rPr lang="en-US"/>
              <a:t> </a:t>
            </a:r>
            <a:endParaRPr/>
          </a:p>
        </p:txBody>
      </p:sp>
      <p:sp>
        <p:nvSpPr>
          <p:cNvPr id="920" name="Google Shape;920;p47"/>
          <p:cNvSpPr/>
          <p:nvPr>
            <p:ph idx="2" type="body"/>
          </p:nvPr>
        </p:nvSpPr>
        <p:spPr>
          <a:xfrm>
            <a:off x="1147652" y="228600"/>
            <a:ext cx="400050" cy="400050"/>
          </a:xfrm>
          <a:prstGeom prst="roundRect">
            <a:avLst>
              <a:gd fmla="val 50000" name="adj"/>
            </a:avLst>
          </a:prstGeom>
          <a:solidFill>
            <a:schemeClr val="accent2"/>
          </a:solid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2400"/>
              <a:buNone/>
            </a:pPr>
            <a:r>
              <a:rPr lang="en-US"/>
              <a:t>2</a:t>
            </a:r>
            <a:endParaRPr/>
          </a:p>
        </p:txBody>
      </p:sp>
      <p:sp>
        <p:nvSpPr>
          <p:cNvPr id="921" name="Google Shape;921;p47"/>
          <p:cNvSpPr txBox="1"/>
          <p:nvPr/>
        </p:nvSpPr>
        <p:spPr>
          <a:xfrm>
            <a:off x="1881664" y="2775622"/>
            <a:ext cx="4028100" cy="175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1800">
                <a:solidFill>
                  <a:schemeClr val="dk1"/>
                </a:solidFill>
                <a:latin typeface="Rubik"/>
                <a:ea typeface="Rubik"/>
                <a:cs typeface="Rubik"/>
                <a:sym typeface="Rubik"/>
              </a:rPr>
              <a:t>Tecla Bloq Mayús </a:t>
            </a:r>
            <a:r>
              <a:rPr lang="en-US" sz="1800">
                <a:solidFill>
                  <a:schemeClr val="dk1"/>
                </a:solidFill>
                <a:latin typeface="Rubik Light"/>
                <a:ea typeface="Rubik Light"/>
                <a:cs typeface="Rubik Light"/>
                <a:sym typeface="Rubik Light"/>
              </a:rPr>
              <a:t>Hace que todas las letras sean mayúsculas sin mantener pulsada una tecla (a diferencia de Mayúsculas). Púlsala una vez para activarla y vuelve a pulsarla para desactivarla.</a:t>
            </a:r>
            <a:endParaRPr/>
          </a:p>
        </p:txBody>
      </p:sp>
      <p:pic>
        <p:nvPicPr>
          <p:cNvPr descr="A grey rectangular sign with black text&#10;&#10;Description automatically generated" id="922" name="Google Shape;922;p47"/>
          <p:cNvPicPr preferRelativeResize="0"/>
          <p:nvPr/>
        </p:nvPicPr>
        <p:blipFill rotWithShape="1">
          <a:blip r:embed="rId3">
            <a:alphaModFix/>
          </a:blip>
          <a:srcRect b="0" l="0" r="0" t="0"/>
          <a:stretch/>
        </p:blipFill>
        <p:spPr>
          <a:xfrm>
            <a:off x="7396480" y="2916648"/>
            <a:ext cx="2913856" cy="1024704"/>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6" name="Shape 926"/>
        <p:cNvGrpSpPr/>
        <p:nvPr/>
      </p:nvGrpSpPr>
      <p:grpSpPr>
        <a:xfrm>
          <a:off x="0" y="0"/>
          <a:ext cx="0" cy="0"/>
          <a:chOff x="0" y="0"/>
          <a:chExt cx="0" cy="0"/>
        </a:xfrm>
      </p:grpSpPr>
      <p:sp>
        <p:nvSpPr>
          <p:cNvPr id="927" name="Google Shape;927;p48"/>
          <p:cNvSpPr txBox="1"/>
          <p:nvPr>
            <p:ph idx="11" type="ftr"/>
          </p:nvPr>
        </p:nvSpPr>
        <p:spPr>
          <a:xfrm>
            <a:off x="7569200" y="6125556"/>
            <a:ext cx="3073400"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UNIDAD 04 - El teclado</a:t>
            </a:r>
            <a:endParaRPr/>
          </a:p>
          <a:p>
            <a:pPr indent="0" lvl="0" marL="0" rtl="0" algn="l">
              <a:spcBef>
                <a:spcPts val="0"/>
              </a:spcBef>
              <a:spcAft>
                <a:spcPts val="0"/>
              </a:spcAft>
              <a:buNone/>
            </a:pPr>
            <a:r>
              <a:rPr lang="en-US"/>
              <a:t>LECCIÓN 04 - Teclas especiales</a:t>
            </a:r>
            <a:endParaRPr/>
          </a:p>
        </p:txBody>
      </p:sp>
      <p:sp>
        <p:nvSpPr>
          <p:cNvPr id="928" name="Google Shape;928;p48"/>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929" name="Google Shape;929;p48"/>
          <p:cNvSpPr txBox="1"/>
          <p:nvPr>
            <p:ph idx="1" type="body"/>
          </p:nvPr>
        </p:nvSpPr>
        <p:spPr>
          <a:xfrm>
            <a:off x="1547702" y="256902"/>
            <a:ext cx="2913856" cy="34344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000"/>
              <a:buFont typeface="Arial"/>
              <a:buNone/>
            </a:pPr>
            <a:r>
              <a:rPr lang="en-US"/>
              <a:t>Tecla de control (Ctrl)</a:t>
            </a:r>
            <a:endParaRPr/>
          </a:p>
          <a:p>
            <a:pPr indent="0" lvl="0" marL="0" rtl="0" algn="l">
              <a:lnSpc>
                <a:spcPct val="90000"/>
              </a:lnSpc>
              <a:spcBef>
                <a:spcPts val="0"/>
              </a:spcBef>
              <a:spcAft>
                <a:spcPts val="0"/>
              </a:spcAft>
              <a:buClr>
                <a:schemeClr val="dk1"/>
              </a:buClr>
              <a:buSzPts val="2000"/>
              <a:buFont typeface="Arial"/>
              <a:buNone/>
            </a:pPr>
            <a:r>
              <a:t/>
            </a:r>
            <a:endParaRPr/>
          </a:p>
        </p:txBody>
      </p:sp>
      <p:sp>
        <p:nvSpPr>
          <p:cNvPr id="930" name="Google Shape;930;p48"/>
          <p:cNvSpPr/>
          <p:nvPr>
            <p:ph idx="2" type="body"/>
          </p:nvPr>
        </p:nvSpPr>
        <p:spPr>
          <a:xfrm>
            <a:off x="1147652" y="228600"/>
            <a:ext cx="400050" cy="400050"/>
          </a:xfrm>
          <a:prstGeom prst="roundRect">
            <a:avLst>
              <a:gd fmla="val 50000" name="adj"/>
            </a:avLst>
          </a:prstGeom>
          <a:solidFill>
            <a:schemeClr val="accent2"/>
          </a:solid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2400"/>
              <a:buNone/>
            </a:pPr>
            <a:r>
              <a:rPr lang="en-US"/>
              <a:t>3</a:t>
            </a:r>
            <a:endParaRPr/>
          </a:p>
        </p:txBody>
      </p:sp>
      <p:sp>
        <p:nvSpPr>
          <p:cNvPr id="931" name="Google Shape;931;p48"/>
          <p:cNvSpPr txBox="1"/>
          <p:nvPr/>
        </p:nvSpPr>
        <p:spPr>
          <a:xfrm>
            <a:off x="1881664" y="2775622"/>
            <a:ext cx="4028100" cy="1200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1800">
                <a:solidFill>
                  <a:schemeClr val="dk1"/>
                </a:solidFill>
                <a:latin typeface="Rubik"/>
                <a:ea typeface="Rubik"/>
                <a:cs typeface="Rubik"/>
                <a:sym typeface="Rubik"/>
              </a:rPr>
              <a:t>La tecla Control</a:t>
            </a:r>
            <a:r>
              <a:rPr lang="en-US" sz="1800">
                <a:solidFill>
                  <a:schemeClr val="dk1"/>
                </a:solidFill>
                <a:latin typeface="Rubik Light"/>
                <a:ea typeface="Rubik Light"/>
                <a:cs typeface="Rubik Light"/>
                <a:sym typeface="Rubik Light"/>
              </a:rPr>
              <a:t>, o </a:t>
            </a:r>
            <a:r>
              <a:rPr b="1" lang="en-US" sz="1800">
                <a:solidFill>
                  <a:schemeClr val="dk1"/>
                </a:solidFill>
                <a:latin typeface="Rubik"/>
                <a:ea typeface="Rubik"/>
                <a:cs typeface="Rubik"/>
                <a:sym typeface="Rubik"/>
              </a:rPr>
              <a:t>Ctrl</a:t>
            </a:r>
            <a:r>
              <a:rPr lang="en-US" sz="1800">
                <a:solidFill>
                  <a:schemeClr val="dk1"/>
                </a:solidFill>
                <a:latin typeface="Rubik Light"/>
                <a:ea typeface="Rubik Light"/>
                <a:cs typeface="Rubik Light"/>
                <a:sym typeface="Rubik Light"/>
              </a:rPr>
              <a:t>, ayuda a hacer atajos con otras teclas. Ayuda a hacer cosas más rápido en los programas.</a:t>
            </a:r>
            <a:endParaRPr/>
          </a:p>
        </p:txBody>
      </p:sp>
      <p:pic>
        <p:nvPicPr>
          <p:cNvPr descr="ctrl key png png images - Png Hit" id="932" name="Google Shape;932;p48"/>
          <p:cNvPicPr preferRelativeResize="0"/>
          <p:nvPr/>
        </p:nvPicPr>
        <p:blipFill rotWithShape="1">
          <a:blip r:embed="rId3">
            <a:alphaModFix/>
          </a:blip>
          <a:srcRect b="0" l="0" r="0" t="0"/>
          <a:stretch/>
        </p:blipFill>
        <p:spPr>
          <a:xfrm>
            <a:off x="8013779" y="2458720"/>
            <a:ext cx="1734059" cy="1636472"/>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6" name="Shape 936"/>
        <p:cNvGrpSpPr/>
        <p:nvPr/>
      </p:nvGrpSpPr>
      <p:grpSpPr>
        <a:xfrm>
          <a:off x="0" y="0"/>
          <a:ext cx="0" cy="0"/>
          <a:chOff x="0" y="0"/>
          <a:chExt cx="0" cy="0"/>
        </a:xfrm>
      </p:grpSpPr>
      <p:sp>
        <p:nvSpPr>
          <p:cNvPr id="937" name="Google Shape;937;p49"/>
          <p:cNvSpPr txBox="1"/>
          <p:nvPr>
            <p:ph idx="11" type="ftr"/>
          </p:nvPr>
        </p:nvSpPr>
        <p:spPr>
          <a:xfrm>
            <a:off x="7569200" y="6125556"/>
            <a:ext cx="3073400"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a:t>
            </a:r>
            <a:r>
              <a:rPr lang="en-US"/>
              <a:t>NIT 04 - El teclado</a:t>
            </a:r>
            <a:endParaRPr/>
          </a:p>
          <a:p>
            <a:pPr indent="0" lvl="0" marL="0" rtl="0" algn="l">
              <a:spcBef>
                <a:spcPts val="0"/>
              </a:spcBef>
              <a:spcAft>
                <a:spcPts val="0"/>
              </a:spcAft>
              <a:buNone/>
            </a:pPr>
            <a:r>
              <a:rPr lang="en-US"/>
              <a:t>LECCIÓN 04 - Teclas especiales</a:t>
            </a:r>
            <a:endParaRPr/>
          </a:p>
        </p:txBody>
      </p:sp>
      <p:sp>
        <p:nvSpPr>
          <p:cNvPr id="938" name="Google Shape;938;p49"/>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939" name="Google Shape;939;p49"/>
          <p:cNvSpPr txBox="1"/>
          <p:nvPr>
            <p:ph idx="1" type="body"/>
          </p:nvPr>
        </p:nvSpPr>
        <p:spPr>
          <a:xfrm>
            <a:off x="1547702" y="256902"/>
            <a:ext cx="3583098" cy="34344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000"/>
              <a:buFont typeface="Arial"/>
              <a:buNone/>
            </a:pPr>
            <a:r>
              <a:rPr lang="en-US"/>
              <a:t>Tecla de función (Fn)</a:t>
            </a:r>
            <a:endParaRPr/>
          </a:p>
        </p:txBody>
      </p:sp>
      <p:sp>
        <p:nvSpPr>
          <p:cNvPr id="940" name="Google Shape;940;p49"/>
          <p:cNvSpPr/>
          <p:nvPr>
            <p:ph idx="2" type="body"/>
          </p:nvPr>
        </p:nvSpPr>
        <p:spPr>
          <a:xfrm>
            <a:off x="1147652" y="228600"/>
            <a:ext cx="400050" cy="400050"/>
          </a:xfrm>
          <a:prstGeom prst="roundRect">
            <a:avLst>
              <a:gd fmla="val 50000" name="adj"/>
            </a:avLst>
          </a:prstGeom>
          <a:solidFill>
            <a:schemeClr val="accent2"/>
          </a:solid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2400"/>
              <a:buNone/>
            </a:pPr>
            <a:r>
              <a:rPr lang="en-US"/>
              <a:t>4</a:t>
            </a:r>
            <a:endParaRPr/>
          </a:p>
        </p:txBody>
      </p:sp>
      <p:sp>
        <p:nvSpPr>
          <p:cNvPr id="941" name="Google Shape;941;p49"/>
          <p:cNvSpPr txBox="1"/>
          <p:nvPr/>
        </p:nvSpPr>
        <p:spPr>
          <a:xfrm>
            <a:off x="1962944" y="1582340"/>
            <a:ext cx="4028100" cy="3971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1800">
                <a:solidFill>
                  <a:schemeClr val="dk1"/>
                </a:solidFill>
                <a:latin typeface="Rubik"/>
                <a:ea typeface="Rubik"/>
                <a:cs typeface="Rubik"/>
                <a:sym typeface="Rubik"/>
              </a:rPr>
              <a:t>La tecla Función</a:t>
            </a:r>
            <a:r>
              <a:rPr lang="en-US" sz="1800">
                <a:solidFill>
                  <a:schemeClr val="dk1"/>
                </a:solidFill>
                <a:latin typeface="Rubik Light"/>
                <a:ea typeface="Rubik Light"/>
                <a:cs typeface="Rubik Light"/>
                <a:sym typeface="Rubik Light"/>
              </a:rPr>
              <a:t>, o </a:t>
            </a:r>
            <a:r>
              <a:rPr b="1" lang="en-US" sz="1800">
                <a:solidFill>
                  <a:schemeClr val="dk1"/>
                </a:solidFill>
                <a:latin typeface="Rubik"/>
                <a:ea typeface="Rubik"/>
                <a:cs typeface="Rubik"/>
                <a:sym typeface="Rubik"/>
              </a:rPr>
              <a:t>Fn</a:t>
            </a:r>
            <a:r>
              <a:rPr lang="en-US" sz="1800">
                <a:solidFill>
                  <a:schemeClr val="dk1"/>
                </a:solidFill>
                <a:latin typeface="Rubik Light"/>
                <a:ea typeface="Rubik Light"/>
                <a:cs typeface="Rubik Light"/>
                <a:sym typeface="Rubik Light"/>
              </a:rPr>
              <a:t>, cambia la primera fila (la fila de función) de teclas en algunos portátiles. Todas las teclas de la fila de funciones tienen una "F" y un número. Se pueden personalizar para realizar una acción especial.</a:t>
            </a:r>
            <a:endParaRPr/>
          </a:p>
          <a:p>
            <a:pPr indent="0" lvl="0" marL="0" rtl="0" algn="l">
              <a:spcBef>
                <a:spcPts val="0"/>
              </a:spcBef>
              <a:spcAft>
                <a:spcPts val="0"/>
              </a:spcAft>
              <a:buNone/>
            </a:pPr>
            <a:r>
              <a:t/>
            </a:r>
            <a:endParaRPr sz="1800">
              <a:solidFill>
                <a:schemeClr val="dk1"/>
              </a:solidFill>
              <a:latin typeface="Rubik Light"/>
              <a:ea typeface="Rubik Light"/>
              <a:cs typeface="Rubik Light"/>
              <a:sym typeface="Rubik Light"/>
            </a:endParaRPr>
          </a:p>
          <a:p>
            <a:pPr indent="0" lvl="0" marL="0" rtl="0" algn="l">
              <a:spcBef>
                <a:spcPts val="0"/>
              </a:spcBef>
              <a:spcAft>
                <a:spcPts val="0"/>
              </a:spcAft>
              <a:buNone/>
            </a:pPr>
            <a:r>
              <a:rPr lang="en-US" sz="1800">
                <a:solidFill>
                  <a:schemeClr val="dk1"/>
                </a:solidFill>
                <a:latin typeface="Rubik Light"/>
                <a:ea typeface="Rubik Light"/>
                <a:cs typeface="Rubik Light"/>
                <a:sym typeface="Rubik Light"/>
              </a:rPr>
              <a:t>La tecla </a:t>
            </a:r>
            <a:r>
              <a:rPr b="1" lang="en-US" sz="1800">
                <a:solidFill>
                  <a:schemeClr val="dk1"/>
                </a:solidFill>
                <a:latin typeface="Rubik"/>
                <a:ea typeface="Rubik"/>
                <a:cs typeface="Rubik"/>
                <a:sym typeface="Rubik"/>
              </a:rPr>
              <a:t>Fn</a:t>
            </a:r>
            <a:r>
              <a:rPr lang="en-US" sz="1800">
                <a:solidFill>
                  <a:schemeClr val="dk1"/>
                </a:solidFill>
                <a:latin typeface="Rubik Light"/>
                <a:ea typeface="Rubik Light"/>
                <a:cs typeface="Rubik Light"/>
                <a:sym typeface="Rubik Light"/>
              </a:rPr>
              <a:t> te permite cambiar entre una acción personalizada y la acción relacionada con el icono grande de la tecla, como el volumen y el brillo de la pantalla.</a:t>
            </a:r>
            <a:endParaRPr b="1" sz="1800">
              <a:solidFill>
                <a:schemeClr val="dk1"/>
              </a:solidFill>
              <a:latin typeface="Rubik"/>
              <a:ea typeface="Rubik"/>
              <a:cs typeface="Rubik"/>
              <a:sym typeface="Rubik"/>
            </a:endParaRPr>
          </a:p>
          <a:p>
            <a:pPr indent="0" lvl="0" marL="0" marR="0" rtl="0" algn="l">
              <a:spcBef>
                <a:spcPts val="0"/>
              </a:spcBef>
              <a:spcAft>
                <a:spcPts val="0"/>
              </a:spcAft>
              <a:buNone/>
            </a:pPr>
            <a:r>
              <a:t/>
            </a:r>
            <a:endParaRPr sz="1800">
              <a:solidFill>
                <a:schemeClr val="dk1"/>
              </a:solidFill>
              <a:latin typeface="Rubik Light"/>
              <a:ea typeface="Rubik Light"/>
              <a:cs typeface="Rubik Light"/>
              <a:sym typeface="Rubik Light"/>
            </a:endParaRPr>
          </a:p>
        </p:txBody>
      </p:sp>
      <p:pic>
        <p:nvPicPr>
          <p:cNvPr descr="A white square with black letters&#10;&#10;Description automatically generated" id="942" name="Google Shape;942;p49"/>
          <p:cNvPicPr preferRelativeResize="0"/>
          <p:nvPr/>
        </p:nvPicPr>
        <p:blipFill rotWithShape="1">
          <a:blip r:embed="rId3">
            <a:alphaModFix/>
          </a:blip>
          <a:srcRect b="0" l="0" r="0" t="0"/>
          <a:stretch/>
        </p:blipFill>
        <p:spPr>
          <a:xfrm>
            <a:off x="8235752" y="2603311"/>
            <a:ext cx="1740296" cy="16513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5"/>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83" name="Google Shape;383;p5"/>
          <p:cNvSpPr txBox="1"/>
          <p:nvPr>
            <p:ph idx="1" type="body"/>
          </p:nvPr>
        </p:nvSpPr>
        <p:spPr>
          <a:xfrm>
            <a:off x="614998" y="578849"/>
            <a:ext cx="5204777" cy="50006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2"/>
              </a:buClr>
              <a:buSzPts val="4000"/>
              <a:buNone/>
            </a:pPr>
            <a:r>
              <a:rPr lang="en-US"/>
              <a:t>Esquema</a:t>
            </a:r>
            <a:endParaRPr/>
          </a:p>
        </p:txBody>
      </p:sp>
      <p:sp>
        <p:nvSpPr>
          <p:cNvPr id="384" name="Google Shape;384;p5"/>
          <p:cNvSpPr txBox="1"/>
          <p:nvPr/>
        </p:nvSpPr>
        <p:spPr>
          <a:xfrm>
            <a:off x="1879600" y="1960879"/>
            <a:ext cx="7741920" cy="3546785"/>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2400"/>
              <a:buFont typeface="Rubik"/>
              <a:buAutoNum type="arabicPeriod"/>
            </a:pPr>
            <a:r>
              <a:rPr lang="en-US" sz="2400">
                <a:solidFill>
                  <a:schemeClr val="dk1"/>
                </a:solidFill>
                <a:latin typeface="Rubik Light"/>
                <a:ea typeface="Rubik Light"/>
                <a:cs typeface="Rubik Light"/>
                <a:sym typeface="Rubik Light"/>
              </a:rPr>
              <a:t>Calentamiento y repaso (clic)</a:t>
            </a:r>
            <a:endParaRPr/>
          </a:p>
          <a:p>
            <a:pPr indent="-342900" lvl="0" marL="342900" marR="0" rtl="0" algn="l">
              <a:lnSpc>
                <a:spcPct val="90000"/>
              </a:lnSpc>
              <a:spcBef>
                <a:spcPts val="1000"/>
              </a:spcBef>
              <a:spcAft>
                <a:spcPts val="0"/>
              </a:spcAft>
              <a:buClr>
                <a:schemeClr val="dk1"/>
              </a:buClr>
              <a:buSzPts val="2400"/>
              <a:buFont typeface="Rubik"/>
              <a:buAutoNum type="arabicPeriod"/>
            </a:pPr>
            <a:r>
              <a:rPr lang="en-US" sz="2400">
                <a:solidFill>
                  <a:schemeClr val="dk1"/>
                </a:solidFill>
                <a:latin typeface="Rubik Light"/>
                <a:ea typeface="Rubik Light"/>
                <a:cs typeface="Rubik Light"/>
                <a:sym typeface="Rubik Light"/>
              </a:rPr>
              <a:t>Resumen del teclado</a:t>
            </a:r>
            <a:endParaRPr/>
          </a:p>
          <a:p>
            <a:pPr indent="-342900" lvl="0" marL="342900" marR="0" rtl="0" algn="l">
              <a:lnSpc>
                <a:spcPct val="90000"/>
              </a:lnSpc>
              <a:spcBef>
                <a:spcPts val="1000"/>
              </a:spcBef>
              <a:spcAft>
                <a:spcPts val="0"/>
              </a:spcAft>
              <a:buClr>
                <a:schemeClr val="dk1"/>
              </a:buClr>
              <a:buSzPts val="2400"/>
              <a:buFont typeface="Rubik"/>
              <a:buAutoNum type="arabicPeriod"/>
            </a:pPr>
            <a:r>
              <a:rPr lang="en-US" sz="2400">
                <a:solidFill>
                  <a:schemeClr val="dk1"/>
                </a:solidFill>
                <a:latin typeface="Rubik Light"/>
                <a:ea typeface="Rubik Light"/>
                <a:cs typeface="Rubik Light"/>
                <a:sym typeface="Rubik Light"/>
              </a:rPr>
              <a:t>Filas del teclado</a:t>
            </a:r>
            <a:endParaRPr/>
          </a:p>
          <a:p>
            <a:pPr indent="-342900" lvl="0" marL="342900" marR="0" rtl="0" algn="l">
              <a:lnSpc>
                <a:spcPct val="90000"/>
              </a:lnSpc>
              <a:spcBef>
                <a:spcPts val="1000"/>
              </a:spcBef>
              <a:spcAft>
                <a:spcPts val="0"/>
              </a:spcAft>
              <a:buClr>
                <a:schemeClr val="dk1"/>
              </a:buClr>
              <a:buSzPts val="2400"/>
              <a:buFont typeface="Rubik"/>
              <a:buAutoNum type="arabicPeriod"/>
            </a:pPr>
            <a:r>
              <a:rPr lang="en-US" sz="2400">
                <a:solidFill>
                  <a:schemeClr val="dk1"/>
                </a:solidFill>
                <a:latin typeface="Rubik Light"/>
                <a:ea typeface="Rubik Light"/>
                <a:cs typeface="Rubik Light"/>
                <a:sym typeface="Rubik Light"/>
              </a:rPr>
              <a:t>Colocación de los dedos</a:t>
            </a:r>
            <a:endParaRPr/>
          </a:p>
          <a:p>
            <a:pPr indent="-342900" lvl="0" marL="342900" marR="0" rtl="0" algn="l">
              <a:lnSpc>
                <a:spcPct val="90000"/>
              </a:lnSpc>
              <a:spcBef>
                <a:spcPts val="1000"/>
              </a:spcBef>
              <a:spcAft>
                <a:spcPts val="0"/>
              </a:spcAft>
              <a:buClr>
                <a:schemeClr val="dk1"/>
              </a:buClr>
              <a:buSzPts val="2400"/>
              <a:buFont typeface="Rubik"/>
              <a:buAutoNum type="arabicPeriod"/>
            </a:pPr>
            <a:r>
              <a:rPr lang="en-US" sz="2400">
                <a:solidFill>
                  <a:schemeClr val="dk1"/>
                </a:solidFill>
                <a:latin typeface="Rubik Light"/>
                <a:ea typeface="Rubik Light"/>
                <a:cs typeface="Rubik Light"/>
                <a:sym typeface="Rubik Light"/>
              </a:rPr>
              <a:t>Evaluación</a:t>
            </a:r>
            <a:endParaRPr/>
          </a:p>
        </p:txBody>
      </p:sp>
      <p:sp>
        <p:nvSpPr>
          <p:cNvPr id="385" name="Google Shape;385;p5"/>
          <p:cNvSpPr txBox="1"/>
          <p:nvPr>
            <p:ph idx="11" type="ftr"/>
          </p:nvPr>
        </p:nvSpPr>
        <p:spPr>
          <a:xfrm>
            <a:off x="7599044" y="6125556"/>
            <a:ext cx="3043556"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UNIT 04 – The Keyboard</a:t>
            </a:r>
            <a:endParaRPr/>
          </a:p>
          <a:p>
            <a:pPr indent="0" lvl="0" marL="0" rtl="0" algn="l">
              <a:spcBef>
                <a:spcPts val="0"/>
              </a:spcBef>
              <a:spcAft>
                <a:spcPts val="0"/>
              </a:spcAft>
              <a:buNone/>
            </a:pPr>
            <a:r>
              <a:rPr lang="en-US"/>
              <a:t>LESSON 01 – Keyboard Introduction</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6" name="Shape 946"/>
        <p:cNvGrpSpPr/>
        <p:nvPr/>
      </p:nvGrpSpPr>
      <p:grpSpPr>
        <a:xfrm>
          <a:off x="0" y="0"/>
          <a:ext cx="0" cy="0"/>
          <a:chOff x="0" y="0"/>
          <a:chExt cx="0" cy="0"/>
        </a:xfrm>
      </p:grpSpPr>
      <p:sp>
        <p:nvSpPr>
          <p:cNvPr id="947" name="Google Shape;947;p50"/>
          <p:cNvSpPr txBox="1"/>
          <p:nvPr>
            <p:ph idx="11" type="ftr"/>
          </p:nvPr>
        </p:nvSpPr>
        <p:spPr>
          <a:xfrm>
            <a:off x="7569200" y="6125556"/>
            <a:ext cx="3073400"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UNIDAD 04 - El teclado</a:t>
            </a:r>
            <a:endParaRPr/>
          </a:p>
          <a:p>
            <a:pPr indent="0" lvl="0" marL="0" rtl="0" algn="l">
              <a:spcBef>
                <a:spcPts val="0"/>
              </a:spcBef>
              <a:spcAft>
                <a:spcPts val="0"/>
              </a:spcAft>
              <a:buNone/>
            </a:pPr>
            <a:r>
              <a:rPr lang="en-US"/>
              <a:t>LECCIÓN 04 - Teclas especiales</a:t>
            </a:r>
            <a:endParaRPr/>
          </a:p>
        </p:txBody>
      </p:sp>
      <p:sp>
        <p:nvSpPr>
          <p:cNvPr id="948" name="Google Shape;948;p50"/>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949" name="Google Shape;949;p50"/>
          <p:cNvSpPr txBox="1"/>
          <p:nvPr>
            <p:ph idx="1" type="body"/>
          </p:nvPr>
        </p:nvSpPr>
        <p:spPr>
          <a:xfrm>
            <a:off x="1547702" y="256902"/>
            <a:ext cx="3583098" cy="34344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Font typeface="Arial"/>
              <a:buNone/>
            </a:pPr>
            <a:r>
              <a:rPr lang="en-US"/>
              <a:t>Tecla</a:t>
            </a:r>
            <a:r>
              <a:rPr lang="en-US"/>
              <a:t> alternativa </a:t>
            </a:r>
            <a:r>
              <a:rPr lang="en-US"/>
              <a:t>(Alt)</a:t>
            </a:r>
            <a:endParaRPr/>
          </a:p>
        </p:txBody>
      </p:sp>
      <p:sp>
        <p:nvSpPr>
          <p:cNvPr id="950" name="Google Shape;950;p50"/>
          <p:cNvSpPr/>
          <p:nvPr>
            <p:ph idx="2" type="body"/>
          </p:nvPr>
        </p:nvSpPr>
        <p:spPr>
          <a:xfrm>
            <a:off x="1147652" y="228600"/>
            <a:ext cx="400050" cy="400050"/>
          </a:xfrm>
          <a:prstGeom prst="roundRect">
            <a:avLst>
              <a:gd fmla="val 50000" name="adj"/>
            </a:avLst>
          </a:prstGeom>
          <a:solidFill>
            <a:schemeClr val="accent2"/>
          </a:solid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2400"/>
              <a:buNone/>
            </a:pPr>
            <a:r>
              <a:rPr lang="en-US"/>
              <a:t>4</a:t>
            </a:r>
            <a:endParaRPr/>
          </a:p>
        </p:txBody>
      </p:sp>
      <p:sp>
        <p:nvSpPr>
          <p:cNvPr id="951" name="Google Shape;951;p50"/>
          <p:cNvSpPr txBox="1"/>
          <p:nvPr/>
        </p:nvSpPr>
        <p:spPr>
          <a:xfrm>
            <a:off x="2023904" y="1997839"/>
            <a:ext cx="4295700" cy="3694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1800">
                <a:solidFill>
                  <a:schemeClr val="dk1"/>
                </a:solidFill>
                <a:latin typeface="Rubik"/>
                <a:ea typeface="Rubik"/>
                <a:cs typeface="Rubik"/>
                <a:sym typeface="Rubik"/>
              </a:rPr>
              <a:t>La tecla Alt, </a:t>
            </a:r>
            <a:r>
              <a:rPr lang="en-US" sz="1800">
                <a:solidFill>
                  <a:schemeClr val="dk1"/>
                </a:solidFill>
                <a:latin typeface="Rubik Light"/>
                <a:ea typeface="Rubik Light"/>
                <a:cs typeface="Rubik Light"/>
                <a:sym typeface="Rubik Light"/>
              </a:rPr>
              <a:t>o </a:t>
            </a:r>
            <a:r>
              <a:rPr b="1" lang="en-US" sz="1800">
                <a:solidFill>
                  <a:schemeClr val="dk1"/>
                </a:solidFill>
                <a:latin typeface="Rubik"/>
                <a:ea typeface="Rubik"/>
                <a:cs typeface="Rubik"/>
                <a:sym typeface="Rubik"/>
              </a:rPr>
              <a:t>tecla alternativa, </a:t>
            </a:r>
            <a:r>
              <a:rPr lang="en-US" sz="1800">
                <a:solidFill>
                  <a:schemeClr val="dk1"/>
                </a:solidFill>
                <a:latin typeface="Rubik Light"/>
                <a:ea typeface="Rubik Light"/>
                <a:cs typeface="Rubik Light"/>
                <a:sym typeface="Rubik Light"/>
              </a:rPr>
              <a:t>hace atajos especiales cuando pulsamos más de una tecla a la vez.</a:t>
            </a:r>
            <a:endParaRPr/>
          </a:p>
          <a:p>
            <a:pPr indent="0" lvl="0" marL="0" rtl="0" algn="l">
              <a:spcBef>
                <a:spcPts val="0"/>
              </a:spcBef>
              <a:spcAft>
                <a:spcPts val="0"/>
              </a:spcAft>
              <a:buNone/>
            </a:pPr>
            <a:r>
              <a:rPr lang="en-US" sz="1800">
                <a:solidFill>
                  <a:schemeClr val="dk1"/>
                </a:solidFill>
                <a:latin typeface="Rubik Light"/>
                <a:ea typeface="Rubik Light"/>
                <a:cs typeface="Rubik Light"/>
                <a:sym typeface="Rubik Light"/>
              </a:rPr>
              <a:t>Ayuda a hacer diferentes cosas en los programas.</a:t>
            </a:r>
            <a:endParaRPr/>
          </a:p>
          <a:p>
            <a:pPr indent="0" lvl="0" marL="0" rtl="0" algn="l">
              <a:spcBef>
                <a:spcPts val="0"/>
              </a:spcBef>
              <a:spcAft>
                <a:spcPts val="0"/>
              </a:spcAft>
              <a:buNone/>
            </a:pPr>
            <a:r>
              <a:t/>
            </a:r>
            <a:endParaRPr sz="1800">
              <a:solidFill>
                <a:schemeClr val="dk1"/>
              </a:solidFill>
              <a:latin typeface="Rubik Light"/>
              <a:ea typeface="Rubik Light"/>
              <a:cs typeface="Rubik Light"/>
              <a:sym typeface="Rubik Light"/>
            </a:endParaRPr>
          </a:p>
          <a:p>
            <a:pPr indent="0" lvl="0" marL="0" rtl="0" algn="l">
              <a:spcBef>
                <a:spcPts val="0"/>
              </a:spcBef>
              <a:spcAft>
                <a:spcPts val="0"/>
              </a:spcAft>
              <a:buNone/>
            </a:pPr>
            <a:r>
              <a:rPr b="1" lang="en-US" sz="1800">
                <a:solidFill>
                  <a:schemeClr val="dk1"/>
                </a:solidFill>
                <a:latin typeface="Rubik"/>
                <a:ea typeface="Rubik"/>
                <a:cs typeface="Rubik"/>
                <a:sym typeface="Rubik"/>
              </a:rPr>
              <a:t>Los atajos de tecla Alt </a:t>
            </a:r>
            <a:r>
              <a:rPr lang="en-US" sz="1800">
                <a:solidFill>
                  <a:schemeClr val="dk1"/>
                </a:solidFill>
                <a:latin typeface="Rubik Light"/>
                <a:ea typeface="Rubik Light"/>
                <a:cs typeface="Rubik Light"/>
                <a:sym typeface="Rubik Light"/>
              </a:rPr>
              <a:t>son similares a los atajos de Control, pero más avanzados.</a:t>
            </a:r>
            <a:endParaRPr/>
          </a:p>
          <a:p>
            <a:pPr indent="0" lvl="0" marL="0" rtl="0" algn="l">
              <a:spcBef>
                <a:spcPts val="0"/>
              </a:spcBef>
              <a:spcAft>
                <a:spcPts val="0"/>
              </a:spcAft>
              <a:buNone/>
            </a:pPr>
            <a:r>
              <a:t/>
            </a:r>
            <a:endParaRPr sz="1800">
              <a:solidFill>
                <a:schemeClr val="dk1"/>
              </a:solidFill>
              <a:latin typeface="Rubik Light"/>
              <a:ea typeface="Rubik Light"/>
              <a:cs typeface="Rubik Light"/>
              <a:sym typeface="Rubik Light"/>
            </a:endParaRPr>
          </a:p>
          <a:p>
            <a:pPr indent="0" lvl="0" marL="0" rtl="0" algn="l">
              <a:spcBef>
                <a:spcPts val="0"/>
              </a:spcBef>
              <a:spcAft>
                <a:spcPts val="0"/>
              </a:spcAft>
              <a:buNone/>
            </a:pPr>
            <a:r>
              <a:rPr b="1" lang="en-US" sz="1800">
                <a:solidFill>
                  <a:schemeClr val="dk1"/>
                </a:solidFill>
                <a:latin typeface="Rubik"/>
                <a:ea typeface="Rubik"/>
                <a:cs typeface="Rubik"/>
                <a:sym typeface="Rubik"/>
              </a:rPr>
              <a:t>Los atajos de teclado Alt</a:t>
            </a:r>
            <a:r>
              <a:rPr lang="en-US" sz="1800">
                <a:solidFill>
                  <a:schemeClr val="dk1"/>
                </a:solidFill>
                <a:latin typeface="Rubik Light"/>
                <a:ea typeface="Rubik Light"/>
                <a:cs typeface="Rubik Light"/>
                <a:sym typeface="Rubik Light"/>
              </a:rPr>
              <a:t> suelen necesitar más de una tecla para funcionar.</a:t>
            </a:r>
            <a:endParaRPr b="1" sz="1800">
              <a:solidFill>
                <a:schemeClr val="dk1"/>
              </a:solidFill>
              <a:latin typeface="Rubik"/>
              <a:ea typeface="Rubik"/>
              <a:cs typeface="Rubik"/>
              <a:sym typeface="Rubik"/>
            </a:endParaRPr>
          </a:p>
        </p:txBody>
      </p:sp>
      <p:pic>
        <p:nvPicPr>
          <p:cNvPr descr="A close up of a keyboard button&#10;&#10;Description automatically generated" id="952" name="Google Shape;952;p50"/>
          <p:cNvPicPr preferRelativeResize="0"/>
          <p:nvPr/>
        </p:nvPicPr>
        <p:blipFill rotWithShape="1">
          <a:blip r:embed="rId3">
            <a:alphaModFix/>
          </a:blip>
          <a:srcRect b="0" l="0" r="0" t="0"/>
          <a:stretch/>
        </p:blipFill>
        <p:spPr>
          <a:xfrm>
            <a:off x="8324652" y="2603312"/>
            <a:ext cx="1740296" cy="1651376"/>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6" name="Shape 956"/>
        <p:cNvGrpSpPr/>
        <p:nvPr/>
      </p:nvGrpSpPr>
      <p:grpSpPr>
        <a:xfrm>
          <a:off x="0" y="0"/>
          <a:ext cx="0" cy="0"/>
          <a:chOff x="0" y="0"/>
          <a:chExt cx="0" cy="0"/>
        </a:xfrm>
      </p:grpSpPr>
      <p:sp>
        <p:nvSpPr>
          <p:cNvPr id="957" name="Google Shape;957;p51"/>
          <p:cNvSpPr txBox="1"/>
          <p:nvPr>
            <p:ph idx="11" type="ftr"/>
          </p:nvPr>
        </p:nvSpPr>
        <p:spPr>
          <a:xfrm>
            <a:off x="7721600" y="6125556"/>
            <a:ext cx="2921000"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UNIDAD 04 - El teclado</a:t>
            </a:r>
            <a:endParaRPr/>
          </a:p>
          <a:p>
            <a:pPr indent="0" lvl="0" marL="0" rtl="0" algn="l">
              <a:spcBef>
                <a:spcPts val="0"/>
              </a:spcBef>
              <a:spcAft>
                <a:spcPts val="0"/>
              </a:spcAft>
              <a:buNone/>
            </a:pPr>
            <a:r>
              <a:rPr lang="en-US"/>
              <a:t>LECCIÓN 04 - Teclas especiales</a:t>
            </a:r>
            <a:endParaRPr/>
          </a:p>
        </p:txBody>
      </p:sp>
      <p:sp>
        <p:nvSpPr>
          <p:cNvPr id="958" name="Google Shape;958;p51"/>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959" name="Google Shape;959;p51"/>
          <p:cNvPicPr preferRelativeResize="0"/>
          <p:nvPr/>
        </p:nvPicPr>
        <p:blipFill rotWithShape="1">
          <a:blip r:embed="rId3">
            <a:alphaModFix/>
          </a:blip>
          <a:srcRect b="0" l="0" r="0" t="0"/>
          <a:stretch/>
        </p:blipFill>
        <p:spPr>
          <a:xfrm>
            <a:off x="7327723" y="-459513"/>
            <a:ext cx="6022518" cy="4193052"/>
          </a:xfrm>
          <a:prstGeom prst="rect">
            <a:avLst/>
          </a:prstGeom>
          <a:noFill/>
          <a:ln>
            <a:noFill/>
          </a:ln>
        </p:spPr>
      </p:pic>
      <p:grpSp>
        <p:nvGrpSpPr>
          <p:cNvPr id="960" name="Google Shape;960;p51"/>
          <p:cNvGrpSpPr/>
          <p:nvPr/>
        </p:nvGrpSpPr>
        <p:grpSpPr>
          <a:xfrm>
            <a:off x="2184400" y="3027039"/>
            <a:ext cx="5807605" cy="1002810"/>
            <a:chOff x="1869440" y="3071038"/>
            <a:chExt cx="5807605" cy="1002810"/>
          </a:xfrm>
        </p:grpSpPr>
        <p:sp>
          <p:nvSpPr>
            <p:cNvPr id="961" name="Google Shape;961;p51"/>
            <p:cNvSpPr txBox="1"/>
            <p:nvPr/>
          </p:nvSpPr>
          <p:spPr>
            <a:xfrm>
              <a:off x="2447147" y="3071038"/>
              <a:ext cx="2772600" cy="5001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000"/>
                <a:buFont typeface="Arial"/>
                <a:buNone/>
              </a:pPr>
              <a:r>
                <a:rPr b="0" lang="en-US" sz="2000">
                  <a:solidFill>
                    <a:schemeClr val="dk1"/>
                  </a:solidFill>
                  <a:latin typeface="Rubik Light"/>
                  <a:ea typeface="Rubik Light"/>
                  <a:cs typeface="Rubik Light"/>
                  <a:sym typeface="Rubik Light"/>
                </a:rPr>
                <a:t>Teclas de flecha</a:t>
              </a:r>
              <a:endParaRPr b="0" sz="2000">
                <a:solidFill>
                  <a:schemeClr val="dk1"/>
                </a:solidFill>
                <a:latin typeface="Arial"/>
                <a:ea typeface="Arial"/>
                <a:cs typeface="Arial"/>
                <a:sym typeface="Arial"/>
              </a:endParaRPr>
            </a:p>
          </p:txBody>
        </p:sp>
        <p:sp>
          <p:nvSpPr>
            <p:cNvPr id="962" name="Google Shape;962;p51"/>
            <p:cNvSpPr txBox="1"/>
            <p:nvPr/>
          </p:nvSpPr>
          <p:spPr>
            <a:xfrm>
              <a:off x="2447145" y="3641848"/>
              <a:ext cx="5229900" cy="432000"/>
            </a:xfrm>
            <a:prstGeom prst="rect">
              <a:avLst/>
            </a:prstGeom>
            <a:noFill/>
            <a:ln>
              <a:noFill/>
            </a:ln>
          </p:spPr>
          <p:txBody>
            <a:bodyPr anchorCtr="0" anchor="t" bIns="45700" lIns="91425" spcFirstLastPara="1" rIns="91425" wrap="square" tIns="45700">
              <a:normAutofit fontScale="77500"/>
            </a:bodyPr>
            <a:lstStyle/>
            <a:p>
              <a:pPr indent="0" lvl="0" marL="0" marR="0" rtl="0" algn="l">
                <a:lnSpc>
                  <a:spcPct val="90000"/>
                </a:lnSpc>
                <a:spcBef>
                  <a:spcPts val="0"/>
                </a:spcBef>
                <a:spcAft>
                  <a:spcPts val="0"/>
                </a:spcAft>
                <a:buClr>
                  <a:schemeClr val="dk1"/>
                </a:buClr>
                <a:buSzPct val="100000"/>
                <a:buFont typeface="Arial"/>
                <a:buNone/>
              </a:pPr>
              <a:r>
                <a:rPr b="0" lang="en-US" sz="1900">
                  <a:solidFill>
                    <a:schemeClr val="dk1"/>
                  </a:solidFill>
                  <a:latin typeface="Rubik Light"/>
                  <a:ea typeface="Rubik Light"/>
                  <a:cs typeface="Rubik Light"/>
                  <a:sym typeface="Rubik Light"/>
                </a:rPr>
                <a:t>Teclas de avance y retroceso de página (Pg Up - Pg Dn)</a:t>
              </a:r>
              <a:endParaRPr b="0" sz="1900">
                <a:solidFill>
                  <a:schemeClr val="dk1"/>
                </a:solidFill>
                <a:latin typeface="Arial"/>
                <a:ea typeface="Arial"/>
                <a:cs typeface="Arial"/>
                <a:sym typeface="Arial"/>
              </a:endParaRPr>
            </a:p>
          </p:txBody>
        </p:sp>
        <p:sp>
          <p:nvSpPr>
            <p:cNvPr id="963" name="Google Shape;963;p51"/>
            <p:cNvSpPr/>
            <p:nvPr/>
          </p:nvSpPr>
          <p:spPr>
            <a:xfrm>
              <a:off x="1869440" y="3090460"/>
              <a:ext cx="461100" cy="4611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Rubik"/>
                  <a:ea typeface="Rubik"/>
                  <a:cs typeface="Rubik"/>
                  <a:sym typeface="Rubik"/>
                </a:rPr>
                <a:t>1</a:t>
              </a:r>
              <a:endParaRPr/>
            </a:p>
          </p:txBody>
        </p:sp>
        <p:sp>
          <p:nvSpPr>
            <p:cNvPr id="964" name="Google Shape;964;p51"/>
            <p:cNvSpPr/>
            <p:nvPr/>
          </p:nvSpPr>
          <p:spPr>
            <a:xfrm>
              <a:off x="1869440" y="3612564"/>
              <a:ext cx="461100" cy="4611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Rubik"/>
                  <a:ea typeface="Rubik"/>
                  <a:cs typeface="Rubik"/>
                  <a:sym typeface="Rubik"/>
                </a:rPr>
                <a:t>2</a:t>
              </a:r>
              <a:endParaRPr/>
            </a:p>
          </p:txBody>
        </p:sp>
      </p:grpSp>
      <p:sp>
        <p:nvSpPr>
          <p:cNvPr id="965" name="Google Shape;965;p51"/>
          <p:cNvSpPr txBox="1"/>
          <p:nvPr/>
        </p:nvSpPr>
        <p:spPr>
          <a:xfrm>
            <a:off x="1547702" y="1392030"/>
            <a:ext cx="4182600" cy="4764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800"/>
              <a:buFont typeface="Noto Sans Symbols"/>
              <a:buChar char="▪"/>
            </a:pPr>
            <a:r>
              <a:rPr b="1" lang="en-US" sz="2800">
                <a:solidFill>
                  <a:schemeClr val="dk1"/>
                </a:solidFill>
                <a:latin typeface="Rubik"/>
                <a:ea typeface="Rubik"/>
                <a:cs typeface="Rubik"/>
                <a:sym typeface="Rubik"/>
              </a:rPr>
              <a:t>Navegar (v)</a:t>
            </a:r>
            <a:endParaRPr/>
          </a:p>
        </p:txBody>
      </p:sp>
      <p:sp>
        <p:nvSpPr>
          <p:cNvPr id="966" name="Google Shape;966;p51"/>
          <p:cNvSpPr txBox="1"/>
          <p:nvPr/>
        </p:nvSpPr>
        <p:spPr>
          <a:xfrm>
            <a:off x="1547702" y="1974459"/>
            <a:ext cx="5310300" cy="7104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1800"/>
              <a:buFont typeface="Arial"/>
              <a:buNone/>
            </a:pPr>
            <a:r>
              <a:rPr lang="en-US" sz="1800">
                <a:solidFill>
                  <a:schemeClr val="dk2"/>
                </a:solidFill>
                <a:latin typeface="Rubik Light"/>
                <a:ea typeface="Rubik Light"/>
                <a:cs typeface="Rubik Light"/>
                <a:sym typeface="Rubik Light"/>
              </a:rPr>
              <a:t>Encontrar el camino para ir a algún sitio</a:t>
            </a:r>
            <a:endParaRPr/>
          </a:p>
          <a:p>
            <a:pPr indent="0" lvl="0" marL="0" marR="0" rtl="0" algn="l">
              <a:lnSpc>
                <a:spcPct val="90000"/>
              </a:lnSpc>
              <a:spcBef>
                <a:spcPts val="1000"/>
              </a:spcBef>
              <a:spcAft>
                <a:spcPts val="0"/>
              </a:spcAft>
              <a:buClr>
                <a:schemeClr val="dk2"/>
              </a:buClr>
              <a:buSzPts val="1800"/>
              <a:buFont typeface="Arial"/>
              <a:buNone/>
            </a:pPr>
            <a:r>
              <a:rPr lang="en-US" sz="1800">
                <a:solidFill>
                  <a:schemeClr val="dk2"/>
                </a:solidFill>
                <a:latin typeface="Rubik Light"/>
                <a:ea typeface="Rubik Light"/>
                <a:cs typeface="Rubik Light"/>
                <a:sym typeface="Rubik Light"/>
              </a:rPr>
              <a:t>    </a:t>
            </a:r>
            <a:r>
              <a:rPr lang="en-US" sz="1400" u="sng">
                <a:solidFill>
                  <a:schemeClr val="dk2"/>
                </a:solidFill>
                <a:latin typeface="Rubik Light"/>
                <a:ea typeface="Rubik Light"/>
                <a:cs typeface="Rubik Light"/>
                <a:sym typeface="Rubik Light"/>
              </a:rPr>
              <a:t>Frase</a:t>
            </a:r>
            <a:r>
              <a:rPr lang="en-US" sz="1400">
                <a:solidFill>
                  <a:schemeClr val="dk2"/>
                </a:solidFill>
                <a:latin typeface="Rubik Light"/>
                <a:ea typeface="Rubik Light"/>
                <a:cs typeface="Rubik Light"/>
                <a:sym typeface="Rubik Light"/>
              </a:rPr>
              <a:t>: Las teclas de navegación nos ayudan a movernos por el ordenador para encontrar cosas. </a:t>
            </a:r>
            <a:endParaRPr/>
          </a:p>
        </p:txBody>
      </p:sp>
      <p:sp>
        <p:nvSpPr>
          <p:cNvPr id="967" name="Google Shape;967;p51"/>
          <p:cNvSpPr txBox="1"/>
          <p:nvPr>
            <p:ph idx="1" type="body"/>
          </p:nvPr>
        </p:nvSpPr>
        <p:spPr>
          <a:xfrm>
            <a:off x="1547702" y="256902"/>
            <a:ext cx="3765900" cy="343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Arial"/>
              <a:buNone/>
            </a:pPr>
            <a:r>
              <a:rPr b="1" lang="en-US" sz="3200">
                <a:latin typeface="Rubik"/>
                <a:ea typeface="Rubik"/>
                <a:cs typeface="Rubik"/>
                <a:sym typeface="Rubik"/>
              </a:rPr>
              <a:t>Teclas de navegación</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1" name="Shape 971"/>
        <p:cNvGrpSpPr/>
        <p:nvPr/>
      </p:nvGrpSpPr>
      <p:grpSpPr>
        <a:xfrm>
          <a:off x="0" y="0"/>
          <a:ext cx="0" cy="0"/>
          <a:chOff x="0" y="0"/>
          <a:chExt cx="0" cy="0"/>
        </a:xfrm>
      </p:grpSpPr>
      <p:sp>
        <p:nvSpPr>
          <p:cNvPr id="972" name="Google Shape;972;p52"/>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973" name="Google Shape;973;p52"/>
          <p:cNvSpPr txBox="1"/>
          <p:nvPr>
            <p:ph idx="11" type="ftr"/>
          </p:nvPr>
        </p:nvSpPr>
        <p:spPr>
          <a:xfrm>
            <a:off x="7569200" y="6125556"/>
            <a:ext cx="3073500" cy="60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UNIDAD 04 - El teclado</a:t>
            </a:r>
            <a:endParaRPr/>
          </a:p>
          <a:p>
            <a:pPr indent="0" lvl="0" marL="0" rtl="0" algn="l">
              <a:spcBef>
                <a:spcPts val="0"/>
              </a:spcBef>
              <a:spcAft>
                <a:spcPts val="0"/>
              </a:spcAft>
              <a:buNone/>
            </a:pPr>
            <a:r>
              <a:rPr lang="en-US"/>
              <a:t>LECCIÓN 04 - Teclas especiales</a:t>
            </a:r>
            <a:endParaRPr/>
          </a:p>
        </p:txBody>
      </p:sp>
      <p:sp>
        <p:nvSpPr>
          <p:cNvPr id="974" name="Google Shape;974;p52"/>
          <p:cNvSpPr txBox="1"/>
          <p:nvPr>
            <p:ph idx="1" type="body"/>
          </p:nvPr>
        </p:nvSpPr>
        <p:spPr>
          <a:xfrm>
            <a:off x="1547702" y="256902"/>
            <a:ext cx="2913900" cy="343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Font typeface="Arial"/>
              <a:buNone/>
            </a:pPr>
            <a:r>
              <a:rPr lang="en-US"/>
              <a:t>Teclas de flecha (↑ ↓ → ← ↑) </a:t>
            </a:r>
            <a:endParaRPr/>
          </a:p>
        </p:txBody>
      </p:sp>
      <p:sp>
        <p:nvSpPr>
          <p:cNvPr id="975" name="Google Shape;975;p52"/>
          <p:cNvSpPr/>
          <p:nvPr>
            <p:ph idx="2" type="body"/>
          </p:nvPr>
        </p:nvSpPr>
        <p:spPr>
          <a:xfrm>
            <a:off x="1147652" y="228600"/>
            <a:ext cx="400200" cy="400200"/>
          </a:xfrm>
          <a:prstGeom prst="roundRect">
            <a:avLst>
              <a:gd fmla="val 50000" name="adj"/>
            </a:avLst>
          </a:prstGeom>
          <a:solidFill>
            <a:schemeClr val="accent2"/>
          </a:solidFill>
          <a:ln>
            <a:noFill/>
          </a:ln>
        </p:spPr>
        <p:txBody>
          <a:bodyPr anchorCtr="0" anchor="ctr" bIns="45700" lIns="91425" spcFirstLastPara="1" rIns="91425" wrap="square" tIns="45700">
            <a:normAutofit fontScale="62500" lnSpcReduction="20000"/>
          </a:bodyPr>
          <a:lstStyle/>
          <a:p>
            <a:pPr indent="0" lvl="0" marL="0" rtl="0" algn="ctr">
              <a:lnSpc>
                <a:spcPct val="100000"/>
              </a:lnSpc>
              <a:spcBef>
                <a:spcPts val="0"/>
              </a:spcBef>
              <a:spcAft>
                <a:spcPts val="0"/>
              </a:spcAft>
              <a:buClr>
                <a:schemeClr val="dk1"/>
              </a:buClr>
              <a:buSzPct val="100000"/>
              <a:buNone/>
            </a:pPr>
            <a:r>
              <a:rPr lang="en-US"/>
              <a:t>1</a:t>
            </a:r>
            <a:endParaRPr/>
          </a:p>
        </p:txBody>
      </p:sp>
      <p:sp>
        <p:nvSpPr>
          <p:cNvPr id="976" name="Google Shape;976;p52"/>
          <p:cNvSpPr txBox="1"/>
          <p:nvPr/>
        </p:nvSpPr>
        <p:spPr>
          <a:xfrm>
            <a:off x="1712434" y="2775622"/>
            <a:ext cx="40281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Rubik"/>
                <a:ea typeface="Rubik"/>
                <a:cs typeface="Rubik"/>
                <a:sym typeface="Rubik"/>
              </a:rPr>
              <a:t>Teclas de flecha </a:t>
            </a:r>
            <a:r>
              <a:rPr lang="en-US" sz="1800">
                <a:solidFill>
                  <a:schemeClr val="dk1"/>
                </a:solidFill>
                <a:latin typeface="Rubik Light"/>
                <a:ea typeface="Rubik Light"/>
                <a:cs typeface="Rubik Light"/>
                <a:sym typeface="Rubik Light"/>
              </a:rPr>
              <a:t>son teclas especiales que parecen flechas. Suelen estar en la esquina inferior derecha del teclado.</a:t>
            </a:r>
            <a:endParaRPr/>
          </a:p>
        </p:txBody>
      </p:sp>
      <p:pic>
        <p:nvPicPr>
          <p:cNvPr descr="Une image contenant symbole, capture d’écran&#10;&#10;Description générée automatiquement" id="977" name="Google Shape;977;p52"/>
          <p:cNvPicPr preferRelativeResize="0"/>
          <p:nvPr/>
        </p:nvPicPr>
        <p:blipFill rotWithShape="1">
          <a:blip r:embed="rId3">
            <a:alphaModFix/>
          </a:blip>
          <a:srcRect b="0" l="0" r="0" t="0"/>
          <a:stretch/>
        </p:blipFill>
        <p:spPr>
          <a:xfrm>
            <a:off x="6451602" y="1587363"/>
            <a:ext cx="4397215" cy="296844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1" name="Shape 981"/>
        <p:cNvGrpSpPr/>
        <p:nvPr/>
      </p:nvGrpSpPr>
      <p:grpSpPr>
        <a:xfrm>
          <a:off x="0" y="0"/>
          <a:ext cx="0" cy="0"/>
          <a:chOff x="0" y="0"/>
          <a:chExt cx="0" cy="0"/>
        </a:xfrm>
      </p:grpSpPr>
      <p:sp>
        <p:nvSpPr>
          <p:cNvPr id="982" name="Google Shape;982;p53"/>
          <p:cNvSpPr txBox="1"/>
          <p:nvPr>
            <p:ph idx="11" type="ftr"/>
          </p:nvPr>
        </p:nvSpPr>
        <p:spPr>
          <a:xfrm>
            <a:off x="7569200" y="6125556"/>
            <a:ext cx="3073500" cy="60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UNIDAD 04 - El teclado</a:t>
            </a:r>
            <a:endParaRPr/>
          </a:p>
          <a:p>
            <a:pPr indent="0" lvl="0" marL="0" rtl="0" algn="l">
              <a:spcBef>
                <a:spcPts val="0"/>
              </a:spcBef>
              <a:spcAft>
                <a:spcPts val="0"/>
              </a:spcAft>
              <a:buNone/>
            </a:pPr>
            <a:r>
              <a:rPr lang="en-US"/>
              <a:t>LECCIÓN 04 - Teclas especiales</a:t>
            </a:r>
            <a:endParaRPr/>
          </a:p>
        </p:txBody>
      </p:sp>
      <p:sp>
        <p:nvSpPr>
          <p:cNvPr id="983" name="Google Shape;983;p53"/>
          <p:cNvSpPr txBox="1"/>
          <p:nvPr>
            <p:ph idx="12" type="sldNum"/>
          </p:nvPr>
        </p:nvSpPr>
        <p:spPr>
          <a:xfrm>
            <a:off x="10891520" y="6116320"/>
            <a:ext cx="1087200" cy="60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984" name="Google Shape;984;p53"/>
          <p:cNvSpPr txBox="1"/>
          <p:nvPr>
            <p:ph idx="1" type="body"/>
          </p:nvPr>
        </p:nvSpPr>
        <p:spPr>
          <a:xfrm>
            <a:off x="1547702" y="256902"/>
            <a:ext cx="2913900" cy="343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Font typeface="Arial"/>
              <a:buNone/>
            </a:pPr>
            <a:r>
              <a:rPr lang="en-US" sz="2000"/>
              <a:t>Teclas de avance y retroceso de página (Pg Up - Pg Dn)</a:t>
            </a:r>
            <a:endParaRPr sz="2000">
              <a:latin typeface="Arial"/>
              <a:ea typeface="Arial"/>
              <a:cs typeface="Arial"/>
              <a:sym typeface="Arial"/>
            </a:endParaRPr>
          </a:p>
        </p:txBody>
      </p:sp>
      <p:sp>
        <p:nvSpPr>
          <p:cNvPr id="985" name="Google Shape;985;p53"/>
          <p:cNvSpPr/>
          <p:nvPr>
            <p:ph idx="2" type="body"/>
          </p:nvPr>
        </p:nvSpPr>
        <p:spPr>
          <a:xfrm>
            <a:off x="1147652" y="228600"/>
            <a:ext cx="400200" cy="400200"/>
          </a:xfrm>
          <a:prstGeom prst="roundRect">
            <a:avLst>
              <a:gd fmla="val 50000" name="adj"/>
            </a:avLst>
          </a:prstGeom>
          <a:solidFill>
            <a:schemeClr val="accent2"/>
          </a:solidFill>
          <a:ln>
            <a:noFill/>
          </a:ln>
        </p:spPr>
        <p:txBody>
          <a:bodyPr anchorCtr="0" anchor="ctr" bIns="45700" lIns="91425" spcFirstLastPara="1" rIns="91425" wrap="square" tIns="45700">
            <a:normAutofit fontScale="62500" lnSpcReduction="20000"/>
          </a:bodyPr>
          <a:lstStyle/>
          <a:p>
            <a:pPr indent="0" lvl="0" marL="0" rtl="0" algn="ctr">
              <a:lnSpc>
                <a:spcPct val="100000"/>
              </a:lnSpc>
              <a:spcBef>
                <a:spcPts val="0"/>
              </a:spcBef>
              <a:spcAft>
                <a:spcPts val="0"/>
              </a:spcAft>
              <a:buClr>
                <a:schemeClr val="dk1"/>
              </a:buClr>
              <a:buSzPct val="100000"/>
              <a:buNone/>
            </a:pPr>
            <a:r>
              <a:rPr lang="en-US"/>
              <a:t>1</a:t>
            </a:r>
            <a:endParaRPr/>
          </a:p>
        </p:txBody>
      </p:sp>
      <p:sp>
        <p:nvSpPr>
          <p:cNvPr id="986" name="Google Shape;986;p53"/>
          <p:cNvSpPr txBox="1"/>
          <p:nvPr/>
        </p:nvSpPr>
        <p:spPr>
          <a:xfrm>
            <a:off x="1712434" y="2775622"/>
            <a:ext cx="4028100" cy="2031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Rubik"/>
                <a:ea typeface="Rubik"/>
                <a:cs typeface="Rubik"/>
                <a:sym typeface="Rubik"/>
              </a:rPr>
              <a:t>Teclas Page Up y Page Down :</a:t>
            </a:r>
            <a:r>
              <a:rPr lang="en-US" sz="1800">
                <a:solidFill>
                  <a:schemeClr val="dk1"/>
                </a:solidFill>
                <a:latin typeface="Rubik Light"/>
                <a:ea typeface="Rubik Light"/>
                <a:cs typeface="Rubik Light"/>
                <a:sym typeface="Rubik Light"/>
              </a:rPr>
              <a:t> a menudo escritas como PgUp y PgDn, nos ayudan a mover una página entera hacia arriba o hacia abajo en la pantalla. Es como pasar la página de un libro en el ordenador.</a:t>
            </a:r>
            <a:endParaRPr/>
          </a:p>
          <a:p>
            <a:pPr indent="0" lvl="0" marL="0" marR="0" rtl="0" algn="l">
              <a:spcBef>
                <a:spcPts val="0"/>
              </a:spcBef>
              <a:spcAft>
                <a:spcPts val="0"/>
              </a:spcAft>
              <a:buNone/>
            </a:pPr>
            <a:r>
              <a:t/>
            </a:r>
            <a:endParaRPr sz="1800">
              <a:solidFill>
                <a:schemeClr val="dk1"/>
              </a:solidFill>
              <a:latin typeface="Rubik Light"/>
              <a:ea typeface="Rubik Light"/>
              <a:cs typeface="Rubik Light"/>
              <a:sym typeface="Rubik Light"/>
            </a:endParaRPr>
          </a:p>
        </p:txBody>
      </p:sp>
      <p:pic>
        <p:nvPicPr>
          <p:cNvPr descr="Une image contenant texte, capture d’écran, Police, nombre&#10;&#10;Description générée automatiquement" id="987" name="Google Shape;987;p53"/>
          <p:cNvPicPr preferRelativeResize="0"/>
          <p:nvPr/>
        </p:nvPicPr>
        <p:blipFill rotWithShape="1">
          <a:blip r:embed="rId3">
            <a:alphaModFix/>
          </a:blip>
          <a:srcRect b="0" l="0" r="0" t="0"/>
          <a:stretch/>
        </p:blipFill>
        <p:spPr>
          <a:xfrm>
            <a:off x="6524942" y="1771650"/>
            <a:ext cx="4910138" cy="331470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1" name="Shape 991"/>
        <p:cNvGrpSpPr/>
        <p:nvPr/>
      </p:nvGrpSpPr>
      <p:grpSpPr>
        <a:xfrm>
          <a:off x="0" y="0"/>
          <a:ext cx="0" cy="0"/>
          <a:chOff x="0" y="0"/>
          <a:chExt cx="0" cy="0"/>
        </a:xfrm>
      </p:grpSpPr>
      <p:sp>
        <p:nvSpPr>
          <p:cNvPr id="992" name="Google Shape;992;p54"/>
          <p:cNvSpPr txBox="1"/>
          <p:nvPr>
            <p:ph idx="11" type="ftr"/>
          </p:nvPr>
        </p:nvSpPr>
        <p:spPr>
          <a:xfrm>
            <a:off x="7547212" y="6125556"/>
            <a:ext cx="3095400" cy="60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UNIDAD 04 - El teclado</a:t>
            </a:r>
            <a:endParaRPr/>
          </a:p>
          <a:p>
            <a:pPr indent="0" lvl="0" marL="0" rtl="0" algn="l">
              <a:spcBef>
                <a:spcPts val="0"/>
              </a:spcBef>
              <a:spcAft>
                <a:spcPts val="0"/>
              </a:spcAft>
              <a:buNone/>
            </a:pPr>
            <a:r>
              <a:rPr lang="en-US"/>
              <a:t>LECCIÓN 04 - Teclas especiales</a:t>
            </a:r>
            <a:endParaRPr/>
          </a:p>
        </p:txBody>
      </p:sp>
      <p:sp>
        <p:nvSpPr>
          <p:cNvPr id="993" name="Google Shape;993;p54"/>
          <p:cNvSpPr txBox="1"/>
          <p:nvPr>
            <p:ph idx="12" type="sldNum"/>
          </p:nvPr>
        </p:nvSpPr>
        <p:spPr>
          <a:xfrm>
            <a:off x="10891520" y="6116320"/>
            <a:ext cx="1087200" cy="60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994" name="Google Shape;994;p54"/>
          <p:cNvSpPr txBox="1"/>
          <p:nvPr>
            <p:ph idx="2" type="body"/>
          </p:nvPr>
        </p:nvSpPr>
        <p:spPr>
          <a:xfrm>
            <a:off x="1971040" y="690880"/>
            <a:ext cx="10007700" cy="714900"/>
          </a:xfrm>
          <a:prstGeom prst="rect">
            <a:avLst/>
          </a:prstGeom>
          <a:solidFill>
            <a:schemeClr val="accent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Font typeface="Rubik"/>
              <a:buNone/>
            </a:pPr>
            <a:r>
              <a:rPr lang="en-US"/>
              <a:t>practique el uso de las teclas de navegación para desplazarse a diferentes partes </a:t>
            </a:r>
            <a:endParaRPr/>
          </a:p>
          <a:p>
            <a:pPr indent="0" lvl="0" marL="0" rtl="0" algn="l">
              <a:lnSpc>
                <a:spcPct val="90000"/>
              </a:lnSpc>
              <a:spcBef>
                <a:spcPts val="1000"/>
              </a:spcBef>
              <a:spcAft>
                <a:spcPts val="0"/>
              </a:spcAft>
              <a:buClr>
                <a:schemeClr val="dk1"/>
              </a:buClr>
              <a:buSzPts val="1800"/>
              <a:buFont typeface="Rubik"/>
              <a:buNone/>
            </a:pPr>
            <a:r>
              <a:rPr lang="en-US"/>
              <a:t>de lo que has escrito. </a:t>
            </a:r>
            <a:endParaRPr/>
          </a:p>
        </p:txBody>
      </p:sp>
      <p:sp>
        <p:nvSpPr>
          <p:cNvPr id="995" name="Google Shape;995;p54"/>
          <p:cNvSpPr txBox="1"/>
          <p:nvPr/>
        </p:nvSpPr>
        <p:spPr>
          <a:xfrm>
            <a:off x="1971040" y="167660"/>
            <a:ext cx="77115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Rubik"/>
                <a:ea typeface="Rubik"/>
                <a:cs typeface="Rubik"/>
                <a:sym typeface="Rubik"/>
              </a:rPr>
              <a:t>Uso de las teclas de navegación</a:t>
            </a:r>
            <a:endParaRPr/>
          </a:p>
        </p:txBody>
      </p:sp>
      <p:sp>
        <p:nvSpPr>
          <p:cNvPr id="996" name="Google Shape;996;p54"/>
          <p:cNvSpPr txBox="1"/>
          <p:nvPr/>
        </p:nvSpPr>
        <p:spPr>
          <a:xfrm>
            <a:off x="4931012" y="3340906"/>
            <a:ext cx="50088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Rubik Light"/>
                <a:ea typeface="Rubik Light"/>
                <a:cs typeface="Rubik Light"/>
                <a:sym typeface="Rubik Light"/>
              </a:rPr>
              <a:t>Utilice las teclas de navegación en su documento Word</a:t>
            </a:r>
            <a:endParaRPr/>
          </a:p>
        </p:txBody>
      </p:sp>
      <p:grpSp>
        <p:nvGrpSpPr>
          <p:cNvPr id="997" name="Google Shape;997;p54"/>
          <p:cNvGrpSpPr/>
          <p:nvPr/>
        </p:nvGrpSpPr>
        <p:grpSpPr>
          <a:xfrm>
            <a:off x="3393770" y="3116064"/>
            <a:ext cx="1290002" cy="1290002"/>
            <a:chOff x="421473" y="3557800"/>
            <a:chExt cx="1682100" cy="1682100"/>
          </a:xfrm>
        </p:grpSpPr>
        <p:sp>
          <p:nvSpPr>
            <p:cNvPr id="998" name="Google Shape;998;p54"/>
            <p:cNvSpPr/>
            <p:nvPr/>
          </p:nvSpPr>
          <p:spPr>
            <a:xfrm>
              <a:off x="421473" y="3557800"/>
              <a:ext cx="1682100" cy="1682100"/>
            </a:xfrm>
            <a:prstGeom prst="roundRect">
              <a:avLst>
                <a:gd fmla="val 16667" name="adj"/>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pic>
          <p:nvPicPr>
            <p:cNvPr descr="Microsoft Word | Microsoft 365" id="999" name="Google Shape;999;p54"/>
            <p:cNvPicPr preferRelativeResize="0"/>
            <p:nvPr/>
          </p:nvPicPr>
          <p:blipFill rotWithShape="1">
            <a:blip r:embed="rId3">
              <a:alphaModFix/>
            </a:blip>
            <a:srcRect b="0" l="0" r="0" t="0"/>
            <a:stretch/>
          </p:blipFill>
          <p:spPr>
            <a:xfrm>
              <a:off x="659513" y="3863075"/>
              <a:ext cx="1071563" cy="1071563"/>
            </a:xfrm>
            <a:prstGeom prst="rect">
              <a:avLst/>
            </a:prstGeom>
            <a:noFill/>
            <a:ln>
              <a:noFill/>
            </a:ln>
          </p:spPr>
        </p:pic>
      </p:gr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3" name="Shape 1003"/>
        <p:cNvGrpSpPr/>
        <p:nvPr/>
      </p:nvGrpSpPr>
      <p:grpSpPr>
        <a:xfrm>
          <a:off x="0" y="0"/>
          <a:ext cx="0" cy="0"/>
          <a:chOff x="0" y="0"/>
          <a:chExt cx="0" cy="0"/>
        </a:xfrm>
      </p:grpSpPr>
      <p:sp>
        <p:nvSpPr>
          <p:cNvPr id="1004" name="Google Shape;1004;p55"/>
          <p:cNvSpPr txBox="1"/>
          <p:nvPr>
            <p:ph idx="11" type="ftr"/>
          </p:nvPr>
        </p:nvSpPr>
        <p:spPr>
          <a:xfrm>
            <a:off x="7547212" y="6125556"/>
            <a:ext cx="3095400" cy="60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UNIDAD 04 - El teclado</a:t>
            </a:r>
            <a:endParaRPr/>
          </a:p>
          <a:p>
            <a:pPr indent="0" lvl="0" marL="0" rtl="0" algn="l">
              <a:spcBef>
                <a:spcPts val="0"/>
              </a:spcBef>
              <a:spcAft>
                <a:spcPts val="0"/>
              </a:spcAft>
              <a:buNone/>
            </a:pPr>
            <a:r>
              <a:rPr lang="en-US"/>
              <a:t>LECCIÓN 02 - Teclas básicas</a:t>
            </a:r>
            <a:endParaRPr/>
          </a:p>
        </p:txBody>
      </p:sp>
      <p:sp>
        <p:nvSpPr>
          <p:cNvPr id="1005" name="Google Shape;1005;p55"/>
          <p:cNvSpPr txBox="1"/>
          <p:nvPr>
            <p:ph idx="12" type="sldNum"/>
          </p:nvPr>
        </p:nvSpPr>
        <p:spPr>
          <a:xfrm>
            <a:off x="10891520" y="6116320"/>
            <a:ext cx="1087200" cy="60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006" name="Google Shape;1006;p55"/>
          <p:cNvSpPr txBox="1"/>
          <p:nvPr>
            <p:ph idx="1" type="body"/>
          </p:nvPr>
        </p:nvSpPr>
        <p:spPr>
          <a:xfrm>
            <a:off x="3449320" y="2674620"/>
            <a:ext cx="7193400" cy="22122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2000"/>
              <a:buNone/>
            </a:pPr>
            <a:r>
              <a:rPr b="1" lang="en-US">
                <a:latin typeface="Rubik"/>
                <a:ea typeface="Rubik"/>
                <a:cs typeface="Rubik"/>
                <a:sym typeface="Rubik"/>
              </a:rPr>
              <a:t>Teclas de letras</a:t>
            </a:r>
            <a:endParaRPr/>
          </a:p>
          <a:p>
            <a:pPr indent="0" lvl="0" marL="0" rtl="0" algn="l">
              <a:lnSpc>
                <a:spcPct val="150000"/>
              </a:lnSpc>
              <a:spcBef>
                <a:spcPts val="1000"/>
              </a:spcBef>
              <a:spcAft>
                <a:spcPts val="0"/>
              </a:spcAft>
              <a:buClr>
                <a:schemeClr val="dk1"/>
              </a:buClr>
              <a:buSzPts val="2000"/>
              <a:buNone/>
            </a:pPr>
            <a:r>
              <a:rPr b="1" lang="en-US">
                <a:latin typeface="Rubik"/>
                <a:ea typeface="Rubik"/>
                <a:cs typeface="Rubik"/>
                <a:sym typeface="Rubik"/>
              </a:rPr>
              <a:t>Teclas numéricas</a:t>
            </a:r>
            <a:endParaRPr/>
          </a:p>
          <a:p>
            <a:pPr indent="0" lvl="0" marL="0" rtl="0" algn="l">
              <a:lnSpc>
                <a:spcPct val="150000"/>
              </a:lnSpc>
              <a:spcBef>
                <a:spcPts val="1000"/>
              </a:spcBef>
              <a:spcAft>
                <a:spcPts val="0"/>
              </a:spcAft>
              <a:buClr>
                <a:schemeClr val="dk1"/>
              </a:buClr>
              <a:buSzPts val="2000"/>
              <a:buNone/>
            </a:pPr>
            <a:r>
              <a:rPr b="1" lang="en-US">
                <a:latin typeface="Rubik"/>
                <a:ea typeface="Rubik"/>
                <a:cs typeface="Rubik"/>
                <a:sym typeface="Rubik"/>
              </a:rPr>
              <a:t>Teclas de caracteres</a:t>
            </a:r>
            <a:endParaRPr/>
          </a:p>
          <a:p>
            <a:pPr indent="0" lvl="0" marL="0" rtl="0" algn="l">
              <a:lnSpc>
                <a:spcPct val="150000"/>
              </a:lnSpc>
              <a:spcBef>
                <a:spcPts val="1000"/>
              </a:spcBef>
              <a:spcAft>
                <a:spcPts val="0"/>
              </a:spcAft>
              <a:buClr>
                <a:schemeClr val="dk1"/>
              </a:buClr>
              <a:buSzPts val="2000"/>
              <a:buNone/>
            </a:pPr>
            <a:r>
              <a:rPr b="1" lang="en-US">
                <a:latin typeface="Rubik"/>
                <a:ea typeface="Rubik"/>
                <a:cs typeface="Rubik"/>
                <a:sym typeface="Rubik"/>
              </a:rPr>
              <a:t>Teclas </a:t>
            </a:r>
            <a:r>
              <a:rPr b="1" lang="en-US">
                <a:latin typeface="Rubik"/>
                <a:ea typeface="Rubik"/>
                <a:cs typeface="Rubik"/>
                <a:sym typeface="Rubik"/>
              </a:rPr>
              <a:t>especiales</a:t>
            </a:r>
            <a:endParaRPr/>
          </a:p>
          <a:p>
            <a:pPr indent="0" lvl="0" marL="0" rtl="0" algn="l">
              <a:lnSpc>
                <a:spcPct val="150000"/>
              </a:lnSpc>
              <a:spcBef>
                <a:spcPts val="1000"/>
              </a:spcBef>
              <a:spcAft>
                <a:spcPts val="0"/>
              </a:spcAft>
              <a:buClr>
                <a:schemeClr val="dk1"/>
              </a:buClr>
              <a:buSzPts val="2000"/>
              <a:buNone/>
            </a:pPr>
            <a:r>
              <a:rPr b="1" lang="en-US">
                <a:latin typeface="Rubik"/>
                <a:ea typeface="Rubik"/>
                <a:cs typeface="Rubik"/>
                <a:sym typeface="Rubik"/>
              </a:rPr>
              <a:t>Teclas modificadoras</a:t>
            </a:r>
            <a:endParaRPr/>
          </a:p>
          <a:p>
            <a:pPr indent="0" lvl="0" marL="0" rtl="0" algn="l">
              <a:lnSpc>
                <a:spcPct val="150000"/>
              </a:lnSpc>
              <a:spcBef>
                <a:spcPts val="1000"/>
              </a:spcBef>
              <a:spcAft>
                <a:spcPts val="0"/>
              </a:spcAft>
              <a:buClr>
                <a:schemeClr val="dk1"/>
              </a:buClr>
              <a:buSzPts val="2000"/>
              <a:buNone/>
            </a:pPr>
            <a:r>
              <a:rPr b="1" lang="en-US">
                <a:latin typeface="Rubik"/>
                <a:ea typeface="Rubik"/>
                <a:cs typeface="Rubik"/>
                <a:sym typeface="Rubik"/>
              </a:rPr>
              <a:t>Teclas de comando del sistema</a:t>
            </a:r>
            <a:endParaRPr/>
          </a:p>
          <a:p>
            <a:pPr indent="0" lvl="0" marL="0" rtl="0" algn="l">
              <a:lnSpc>
                <a:spcPct val="150000"/>
              </a:lnSpc>
              <a:spcBef>
                <a:spcPts val="1000"/>
              </a:spcBef>
              <a:spcAft>
                <a:spcPts val="0"/>
              </a:spcAft>
              <a:buClr>
                <a:schemeClr val="dk1"/>
              </a:buClr>
              <a:buSzPts val="2000"/>
              <a:buNone/>
            </a:pPr>
            <a:r>
              <a:rPr b="1" lang="en-US">
                <a:latin typeface="Rubik"/>
                <a:ea typeface="Rubik"/>
                <a:cs typeface="Rubik"/>
                <a:sym typeface="Rubik"/>
              </a:rPr>
              <a:t>Teclas de navegación</a:t>
            </a:r>
            <a:endParaRPr/>
          </a:p>
        </p:txBody>
      </p:sp>
      <p:sp>
        <p:nvSpPr>
          <p:cNvPr id="1007" name="Google Shape;1007;p55"/>
          <p:cNvSpPr txBox="1"/>
          <p:nvPr>
            <p:ph idx="2" type="body"/>
          </p:nvPr>
        </p:nvSpPr>
        <p:spPr>
          <a:xfrm>
            <a:off x="1971040" y="690880"/>
            <a:ext cx="10007700" cy="714900"/>
          </a:xfrm>
          <a:prstGeom prst="rect">
            <a:avLst/>
          </a:prstGeom>
          <a:solidFill>
            <a:schemeClr val="accent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Font typeface="Rubik"/>
              <a:buNone/>
            </a:pPr>
            <a:r>
              <a:rPr lang="en-US"/>
              <a:t>Elige un color para cada tipo de tecla de las que hemos hablado hasta ahora. Colorea cada tecla de ese tipo con ese color. </a:t>
            </a:r>
            <a:endParaRPr/>
          </a:p>
        </p:txBody>
      </p:sp>
      <p:sp>
        <p:nvSpPr>
          <p:cNvPr id="1008" name="Google Shape;1008;p55"/>
          <p:cNvSpPr txBox="1"/>
          <p:nvPr/>
        </p:nvSpPr>
        <p:spPr>
          <a:xfrm>
            <a:off x="1971040" y="167660"/>
            <a:ext cx="77115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Rubik"/>
                <a:ea typeface="Rubik"/>
                <a:cs typeface="Rubik"/>
                <a:sym typeface="Rubik"/>
              </a:rPr>
              <a:t>Tipos de teclas del teclado</a:t>
            </a:r>
            <a:endParaRPr/>
          </a:p>
        </p:txBody>
      </p:sp>
      <p:sp>
        <p:nvSpPr>
          <p:cNvPr id="1009" name="Google Shape;1009;p55"/>
          <p:cNvSpPr/>
          <p:nvPr/>
        </p:nvSpPr>
        <p:spPr>
          <a:xfrm>
            <a:off x="2824480" y="2798125"/>
            <a:ext cx="416700" cy="319500"/>
          </a:xfrm>
          <a:prstGeom prst="roundRect">
            <a:avLst>
              <a:gd fmla="val 16667" name="adj"/>
            </a:avLst>
          </a:prstGeom>
          <a:solidFill>
            <a:schemeClr val="lt2"/>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1010" name="Google Shape;1010;p55"/>
          <p:cNvSpPr/>
          <p:nvPr/>
        </p:nvSpPr>
        <p:spPr>
          <a:xfrm>
            <a:off x="2824480" y="3385166"/>
            <a:ext cx="416700" cy="319500"/>
          </a:xfrm>
          <a:prstGeom prst="roundRect">
            <a:avLst>
              <a:gd fmla="val 16667" name="adj"/>
            </a:avLst>
          </a:prstGeom>
          <a:solidFill>
            <a:schemeClr val="lt2"/>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1011" name="Google Shape;1011;p55"/>
          <p:cNvSpPr/>
          <p:nvPr/>
        </p:nvSpPr>
        <p:spPr>
          <a:xfrm>
            <a:off x="2824480" y="3977038"/>
            <a:ext cx="416700" cy="319500"/>
          </a:xfrm>
          <a:prstGeom prst="roundRect">
            <a:avLst>
              <a:gd fmla="val 16667" name="adj"/>
            </a:avLst>
          </a:prstGeom>
          <a:solidFill>
            <a:schemeClr val="lt2"/>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1012" name="Google Shape;1012;p55"/>
          <p:cNvSpPr/>
          <p:nvPr/>
        </p:nvSpPr>
        <p:spPr>
          <a:xfrm>
            <a:off x="2824480" y="4568910"/>
            <a:ext cx="416700" cy="319500"/>
          </a:xfrm>
          <a:prstGeom prst="roundRect">
            <a:avLst>
              <a:gd fmla="val 16667" name="adj"/>
            </a:avLst>
          </a:prstGeom>
          <a:solidFill>
            <a:schemeClr val="lt2"/>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1013" name="Google Shape;1013;p55"/>
          <p:cNvSpPr/>
          <p:nvPr/>
        </p:nvSpPr>
        <p:spPr>
          <a:xfrm>
            <a:off x="6339840" y="2798125"/>
            <a:ext cx="416700" cy="319500"/>
          </a:xfrm>
          <a:prstGeom prst="roundRect">
            <a:avLst>
              <a:gd fmla="val 16667" name="adj"/>
            </a:avLst>
          </a:prstGeom>
          <a:solidFill>
            <a:schemeClr val="lt2"/>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1014" name="Google Shape;1014;p55"/>
          <p:cNvSpPr/>
          <p:nvPr/>
        </p:nvSpPr>
        <p:spPr>
          <a:xfrm>
            <a:off x="6339840" y="3385166"/>
            <a:ext cx="416700" cy="319500"/>
          </a:xfrm>
          <a:prstGeom prst="roundRect">
            <a:avLst>
              <a:gd fmla="val 16667" name="adj"/>
            </a:avLst>
          </a:prstGeom>
          <a:solidFill>
            <a:schemeClr val="lt2"/>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1015" name="Google Shape;1015;p55"/>
          <p:cNvSpPr/>
          <p:nvPr/>
        </p:nvSpPr>
        <p:spPr>
          <a:xfrm>
            <a:off x="6339840" y="3977038"/>
            <a:ext cx="416700" cy="319500"/>
          </a:xfrm>
          <a:prstGeom prst="roundRect">
            <a:avLst>
              <a:gd fmla="val 16667" name="adj"/>
            </a:avLst>
          </a:prstGeom>
          <a:solidFill>
            <a:schemeClr val="lt2"/>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1016" name="Google Shape;1016;p55"/>
          <p:cNvSpPr/>
          <p:nvPr/>
        </p:nvSpPr>
        <p:spPr>
          <a:xfrm>
            <a:off x="2849880" y="2827021"/>
            <a:ext cx="365700" cy="261600"/>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1017" name="Google Shape;1017;p55"/>
          <p:cNvSpPr txBox="1"/>
          <p:nvPr/>
        </p:nvSpPr>
        <p:spPr>
          <a:xfrm>
            <a:off x="2824480" y="2032907"/>
            <a:ext cx="6314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Rubik Light"/>
                <a:ea typeface="Rubik Light"/>
                <a:cs typeface="Rubik Light"/>
                <a:sym typeface="Rubik Light"/>
              </a:rPr>
              <a:t>¡</a:t>
            </a:r>
            <a:r>
              <a:rPr lang="en-US" sz="1800">
                <a:solidFill>
                  <a:schemeClr val="dk1"/>
                </a:solidFill>
                <a:latin typeface="Rubik Light"/>
                <a:ea typeface="Rubik Light"/>
                <a:cs typeface="Rubik Light"/>
                <a:sym typeface="Rubik Light"/>
              </a:rPr>
              <a:t>Completamos</a:t>
            </a:r>
            <a:r>
              <a:rPr lang="en-US" sz="1800">
                <a:solidFill>
                  <a:schemeClr val="dk1"/>
                </a:solidFill>
                <a:latin typeface="Rubik Light"/>
                <a:ea typeface="Rubik Light"/>
                <a:cs typeface="Rubik Light"/>
                <a:sym typeface="Rubik Light"/>
              </a:rPr>
              <a:t> lo que empezamos!</a:t>
            </a:r>
            <a:endParaRPr/>
          </a:p>
        </p:txBody>
      </p:sp>
      <p:sp>
        <p:nvSpPr>
          <p:cNvPr id="1018" name="Google Shape;1018;p55"/>
          <p:cNvSpPr/>
          <p:nvPr/>
        </p:nvSpPr>
        <p:spPr>
          <a:xfrm>
            <a:off x="2849880" y="3414101"/>
            <a:ext cx="365700" cy="261600"/>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1019" name="Google Shape;1019;p55"/>
          <p:cNvSpPr/>
          <p:nvPr/>
        </p:nvSpPr>
        <p:spPr>
          <a:xfrm>
            <a:off x="2849880" y="4005973"/>
            <a:ext cx="365700" cy="261600"/>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1020" name="Google Shape;1020;p55"/>
          <p:cNvSpPr/>
          <p:nvPr/>
        </p:nvSpPr>
        <p:spPr>
          <a:xfrm>
            <a:off x="2849880" y="4597845"/>
            <a:ext cx="365700" cy="261600"/>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1021" name="Google Shape;1021;p55"/>
          <p:cNvSpPr/>
          <p:nvPr/>
        </p:nvSpPr>
        <p:spPr>
          <a:xfrm>
            <a:off x="6365240" y="2827021"/>
            <a:ext cx="365700" cy="261600"/>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1022" name="Google Shape;1022;p55"/>
          <p:cNvSpPr/>
          <p:nvPr/>
        </p:nvSpPr>
        <p:spPr>
          <a:xfrm>
            <a:off x="6365240" y="4005973"/>
            <a:ext cx="365700" cy="261600"/>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6" name="Shape 1026"/>
        <p:cNvGrpSpPr/>
        <p:nvPr/>
      </p:nvGrpSpPr>
      <p:grpSpPr>
        <a:xfrm>
          <a:off x="0" y="0"/>
          <a:ext cx="0" cy="0"/>
          <a:chOff x="0" y="0"/>
          <a:chExt cx="0" cy="0"/>
        </a:xfrm>
      </p:grpSpPr>
      <p:sp>
        <p:nvSpPr>
          <p:cNvPr id="1027" name="Google Shape;1027;p56"/>
          <p:cNvSpPr txBox="1"/>
          <p:nvPr>
            <p:ph idx="11" type="ftr"/>
          </p:nvPr>
        </p:nvSpPr>
        <p:spPr>
          <a:xfrm>
            <a:off x="7721600" y="6125556"/>
            <a:ext cx="2921100" cy="60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UNIDAD 04 - El teclado</a:t>
            </a:r>
            <a:endParaRPr/>
          </a:p>
          <a:p>
            <a:pPr indent="0" lvl="0" marL="0" rtl="0" algn="l">
              <a:spcBef>
                <a:spcPts val="0"/>
              </a:spcBef>
              <a:spcAft>
                <a:spcPts val="0"/>
              </a:spcAft>
              <a:buNone/>
            </a:pPr>
            <a:r>
              <a:rPr lang="en-US"/>
              <a:t>LECCIÓN 04 - Teclas especiales</a:t>
            </a:r>
            <a:endParaRPr/>
          </a:p>
        </p:txBody>
      </p:sp>
      <p:sp>
        <p:nvSpPr>
          <p:cNvPr id="1028" name="Google Shape;1028;p56"/>
          <p:cNvSpPr txBox="1"/>
          <p:nvPr>
            <p:ph idx="12" type="sldNum"/>
          </p:nvPr>
        </p:nvSpPr>
        <p:spPr>
          <a:xfrm>
            <a:off x="10891520" y="6116320"/>
            <a:ext cx="1087200" cy="60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029" name="Google Shape;1029;p56"/>
          <p:cNvSpPr txBox="1"/>
          <p:nvPr>
            <p:ph idx="1" type="body"/>
          </p:nvPr>
        </p:nvSpPr>
        <p:spPr>
          <a:xfrm>
            <a:off x="1547702" y="256902"/>
            <a:ext cx="5015100" cy="222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Arial"/>
              <a:buNone/>
            </a:pPr>
            <a:r>
              <a:rPr b="1" lang="en-US" sz="3200">
                <a:latin typeface="Rubik"/>
                <a:ea typeface="Rubik"/>
                <a:cs typeface="Rubik"/>
                <a:sym typeface="Rubik"/>
              </a:rPr>
              <a:t>Teclas de comando del sistema</a:t>
            </a:r>
            <a:endParaRPr/>
          </a:p>
        </p:txBody>
      </p:sp>
      <p:pic>
        <p:nvPicPr>
          <p:cNvPr id="1030" name="Google Shape;1030;p56"/>
          <p:cNvPicPr preferRelativeResize="0"/>
          <p:nvPr/>
        </p:nvPicPr>
        <p:blipFill rotWithShape="1">
          <a:blip r:embed="rId3">
            <a:alphaModFix/>
          </a:blip>
          <a:srcRect b="0" l="0" r="0" t="0"/>
          <a:stretch/>
        </p:blipFill>
        <p:spPr>
          <a:xfrm>
            <a:off x="7327723" y="-459513"/>
            <a:ext cx="6022519" cy="4193052"/>
          </a:xfrm>
          <a:prstGeom prst="rect">
            <a:avLst/>
          </a:prstGeom>
          <a:noFill/>
          <a:ln>
            <a:noFill/>
          </a:ln>
        </p:spPr>
      </p:pic>
      <p:grpSp>
        <p:nvGrpSpPr>
          <p:cNvPr id="1031" name="Google Shape;1031;p56"/>
          <p:cNvGrpSpPr/>
          <p:nvPr/>
        </p:nvGrpSpPr>
        <p:grpSpPr>
          <a:xfrm>
            <a:off x="2184400" y="3027039"/>
            <a:ext cx="5807607" cy="1746572"/>
            <a:chOff x="1869440" y="3071038"/>
            <a:chExt cx="5807607" cy="1746572"/>
          </a:xfrm>
        </p:grpSpPr>
        <p:sp>
          <p:nvSpPr>
            <p:cNvPr id="1032" name="Google Shape;1032;p56"/>
            <p:cNvSpPr txBox="1"/>
            <p:nvPr/>
          </p:nvSpPr>
          <p:spPr>
            <a:xfrm>
              <a:off x="2447147" y="3071038"/>
              <a:ext cx="2772600" cy="5001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000"/>
                <a:buFont typeface="Arial"/>
                <a:buNone/>
              </a:pPr>
              <a:r>
                <a:rPr b="0" lang="en-US" sz="2000">
                  <a:solidFill>
                    <a:schemeClr val="dk1"/>
                  </a:solidFill>
                  <a:latin typeface="Rubik Light"/>
                  <a:ea typeface="Rubik Light"/>
                  <a:cs typeface="Rubik Light"/>
                  <a:sym typeface="Rubik Light"/>
                </a:rPr>
                <a:t>Tecla Intro  </a:t>
              </a:r>
              <a:endParaRPr b="0" sz="2000">
                <a:solidFill>
                  <a:schemeClr val="dk1"/>
                </a:solidFill>
                <a:latin typeface="Arial"/>
                <a:ea typeface="Arial"/>
                <a:cs typeface="Arial"/>
                <a:sym typeface="Arial"/>
              </a:endParaRPr>
            </a:p>
          </p:txBody>
        </p:sp>
        <p:sp>
          <p:nvSpPr>
            <p:cNvPr id="1033" name="Google Shape;1033;p56"/>
            <p:cNvSpPr txBox="1"/>
            <p:nvPr/>
          </p:nvSpPr>
          <p:spPr>
            <a:xfrm>
              <a:off x="2447147" y="3742815"/>
              <a:ext cx="5229900" cy="4320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1900"/>
                <a:buFont typeface="Arial"/>
                <a:buNone/>
              </a:pPr>
              <a:r>
                <a:rPr b="0" lang="en-US" sz="1900">
                  <a:solidFill>
                    <a:schemeClr val="dk1"/>
                  </a:solidFill>
                  <a:latin typeface="Rubik Light"/>
                  <a:ea typeface="Rubik Light"/>
                  <a:cs typeface="Rubik Light"/>
                  <a:sym typeface="Rubik Light"/>
                </a:rPr>
                <a:t>Tecla Windows </a:t>
              </a:r>
              <a:endParaRPr b="0" sz="1900">
                <a:solidFill>
                  <a:schemeClr val="dk1"/>
                </a:solidFill>
                <a:latin typeface="Arial"/>
                <a:ea typeface="Arial"/>
                <a:cs typeface="Arial"/>
                <a:sym typeface="Arial"/>
              </a:endParaRPr>
            </a:p>
          </p:txBody>
        </p:sp>
        <p:sp>
          <p:nvSpPr>
            <p:cNvPr id="1034" name="Google Shape;1034;p56"/>
            <p:cNvSpPr/>
            <p:nvPr/>
          </p:nvSpPr>
          <p:spPr>
            <a:xfrm>
              <a:off x="1869440" y="3090460"/>
              <a:ext cx="461100" cy="4611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Rubik"/>
                  <a:ea typeface="Rubik"/>
                  <a:cs typeface="Rubik"/>
                  <a:sym typeface="Rubik"/>
                </a:rPr>
                <a:t>1</a:t>
              </a:r>
              <a:endParaRPr/>
            </a:p>
          </p:txBody>
        </p:sp>
        <p:sp>
          <p:nvSpPr>
            <p:cNvPr id="1035" name="Google Shape;1035;p56"/>
            <p:cNvSpPr/>
            <p:nvPr/>
          </p:nvSpPr>
          <p:spPr>
            <a:xfrm>
              <a:off x="1869442" y="3713531"/>
              <a:ext cx="461100" cy="4611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Rubik"/>
                  <a:ea typeface="Rubik"/>
                  <a:cs typeface="Rubik"/>
                  <a:sym typeface="Rubik"/>
                </a:rPr>
                <a:t>2</a:t>
              </a:r>
              <a:endParaRPr/>
            </a:p>
          </p:txBody>
        </p:sp>
        <p:sp>
          <p:nvSpPr>
            <p:cNvPr id="1036" name="Google Shape;1036;p56"/>
            <p:cNvSpPr txBox="1"/>
            <p:nvPr/>
          </p:nvSpPr>
          <p:spPr>
            <a:xfrm>
              <a:off x="2447147" y="4385610"/>
              <a:ext cx="5229900" cy="4320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1900"/>
                <a:buFont typeface="Arial"/>
                <a:buNone/>
              </a:pPr>
              <a:r>
                <a:rPr b="0" lang="en-US" sz="1900">
                  <a:solidFill>
                    <a:schemeClr val="dk1"/>
                  </a:solidFill>
                  <a:latin typeface="Rubik Light"/>
                  <a:ea typeface="Rubik Light"/>
                  <a:cs typeface="Rubik Light"/>
                  <a:sym typeface="Rubik Light"/>
                </a:rPr>
                <a:t>Imprimir pantalla (PrtScn)</a:t>
              </a:r>
              <a:endParaRPr b="0" sz="1900">
                <a:solidFill>
                  <a:schemeClr val="dk1"/>
                </a:solidFill>
                <a:latin typeface="Arial"/>
                <a:ea typeface="Arial"/>
                <a:cs typeface="Arial"/>
                <a:sym typeface="Arial"/>
              </a:endParaRPr>
            </a:p>
          </p:txBody>
        </p:sp>
        <p:sp>
          <p:nvSpPr>
            <p:cNvPr id="1037" name="Google Shape;1037;p56"/>
            <p:cNvSpPr/>
            <p:nvPr/>
          </p:nvSpPr>
          <p:spPr>
            <a:xfrm>
              <a:off x="1869442" y="4356326"/>
              <a:ext cx="461100" cy="4611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Rubik"/>
                  <a:ea typeface="Rubik"/>
                  <a:cs typeface="Rubik"/>
                  <a:sym typeface="Rubik"/>
                </a:rPr>
                <a:t>3</a:t>
              </a:r>
              <a:endParaRPr/>
            </a:p>
          </p:txBody>
        </p:sp>
      </p:grpSp>
      <p:sp>
        <p:nvSpPr>
          <p:cNvPr id="1038" name="Google Shape;1038;p56"/>
          <p:cNvSpPr txBox="1"/>
          <p:nvPr/>
        </p:nvSpPr>
        <p:spPr>
          <a:xfrm>
            <a:off x="1547702" y="1502076"/>
            <a:ext cx="3429300" cy="7104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1600"/>
              <a:buFont typeface="Arial"/>
              <a:buNone/>
            </a:pPr>
            <a:r>
              <a:rPr lang="en-US" sz="1600">
                <a:solidFill>
                  <a:schemeClr val="dk2"/>
                </a:solidFill>
                <a:latin typeface="Rubik Light"/>
                <a:ea typeface="Rubik Light"/>
                <a:cs typeface="Rubik Light"/>
                <a:sym typeface="Rubik Light"/>
              </a:rPr>
              <a:t>Teclas que dan una orden al sistema operativo (SO).</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2" name="Shape 1042"/>
        <p:cNvGrpSpPr/>
        <p:nvPr/>
      </p:nvGrpSpPr>
      <p:grpSpPr>
        <a:xfrm>
          <a:off x="0" y="0"/>
          <a:ext cx="0" cy="0"/>
          <a:chOff x="0" y="0"/>
          <a:chExt cx="0" cy="0"/>
        </a:xfrm>
      </p:grpSpPr>
      <p:sp>
        <p:nvSpPr>
          <p:cNvPr id="1043" name="Google Shape;1043;p57"/>
          <p:cNvSpPr txBox="1"/>
          <p:nvPr>
            <p:ph idx="11" type="ftr"/>
          </p:nvPr>
        </p:nvSpPr>
        <p:spPr>
          <a:xfrm>
            <a:off x="7569200" y="6125556"/>
            <a:ext cx="3073400"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UNIT 04 – The Keyboard</a:t>
            </a:r>
            <a:endParaRPr/>
          </a:p>
          <a:p>
            <a:pPr indent="0" lvl="0" marL="0" rtl="0" algn="l">
              <a:spcBef>
                <a:spcPts val="0"/>
              </a:spcBef>
              <a:spcAft>
                <a:spcPts val="0"/>
              </a:spcAft>
              <a:buNone/>
            </a:pPr>
            <a:r>
              <a:rPr lang="en-US"/>
              <a:t>LESSON 04 – Special Keys</a:t>
            </a:r>
            <a:endParaRPr/>
          </a:p>
        </p:txBody>
      </p:sp>
      <p:sp>
        <p:nvSpPr>
          <p:cNvPr id="1044" name="Google Shape;1044;p57"/>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045" name="Google Shape;1045;p57"/>
          <p:cNvSpPr/>
          <p:nvPr>
            <p:ph idx="2" type="body"/>
          </p:nvPr>
        </p:nvSpPr>
        <p:spPr>
          <a:xfrm>
            <a:off x="1147652" y="228600"/>
            <a:ext cx="400050" cy="400050"/>
          </a:xfrm>
          <a:prstGeom prst="roundRect">
            <a:avLst>
              <a:gd fmla="val 50000" name="adj"/>
            </a:avLst>
          </a:prstGeom>
          <a:solidFill>
            <a:schemeClr val="accent2"/>
          </a:solid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2400"/>
              <a:buNone/>
            </a:pPr>
            <a:r>
              <a:rPr lang="en-US"/>
              <a:t>1</a:t>
            </a:r>
            <a:endParaRPr/>
          </a:p>
        </p:txBody>
      </p:sp>
      <p:sp>
        <p:nvSpPr>
          <p:cNvPr id="1046" name="Google Shape;1046;p57"/>
          <p:cNvSpPr txBox="1"/>
          <p:nvPr>
            <p:ph idx="1" type="body"/>
          </p:nvPr>
        </p:nvSpPr>
        <p:spPr>
          <a:xfrm>
            <a:off x="1547702" y="256902"/>
            <a:ext cx="2913900" cy="343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Font typeface="Arial"/>
              <a:buNone/>
            </a:pPr>
            <a:r>
              <a:rPr lang="en-US"/>
              <a:t>Tecla Intro</a:t>
            </a:r>
            <a:endParaRPr>
              <a:latin typeface="Arial"/>
              <a:ea typeface="Arial"/>
              <a:cs typeface="Arial"/>
              <a:sym typeface="Arial"/>
            </a:endParaRPr>
          </a:p>
        </p:txBody>
      </p:sp>
      <p:sp>
        <p:nvSpPr>
          <p:cNvPr id="1047" name="Google Shape;1047;p57"/>
          <p:cNvSpPr txBox="1"/>
          <p:nvPr/>
        </p:nvSpPr>
        <p:spPr>
          <a:xfrm>
            <a:off x="1712434" y="2775622"/>
            <a:ext cx="40281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Rubik"/>
                <a:ea typeface="Rubik"/>
                <a:cs typeface="Rubik"/>
                <a:sym typeface="Rubik"/>
              </a:rPr>
              <a:t>La tecla Intro</a:t>
            </a:r>
            <a:r>
              <a:rPr lang="en-US" sz="1800">
                <a:solidFill>
                  <a:schemeClr val="dk1"/>
                </a:solidFill>
                <a:latin typeface="Rubik Light"/>
                <a:ea typeface="Rubik Light"/>
                <a:cs typeface="Rubik Light"/>
                <a:sym typeface="Rubik Light"/>
              </a:rPr>
              <a:t> es como pulsar "adelante" en un semáforo en verde. Es un uso adicional al de comenzar una nueva línea.</a:t>
            </a:r>
            <a:endParaRPr/>
          </a:p>
        </p:txBody>
      </p:sp>
      <p:pic>
        <p:nvPicPr>
          <p:cNvPr descr="Une image contenant symbole, capture d’écran, conception&#10;&#10;Description générée automatiquement" id="1048" name="Google Shape;1048;p57"/>
          <p:cNvPicPr preferRelativeResize="0"/>
          <p:nvPr/>
        </p:nvPicPr>
        <p:blipFill rotWithShape="1">
          <a:blip r:embed="rId3">
            <a:alphaModFix/>
          </a:blip>
          <a:srcRect b="0" l="0" r="0" t="0"/>
          <a:stretch/>
        </p:blipFill>
        <p:spPr>
          <a:xfrm>
            <a:off x="7259322" y="1611809"/>
            <a:ext cx="2886895" cy="3230879"/>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2" name="Shape 1052"/>
        <p:cNvGrpSpPr/>
        <p:nvPr/>
      </p:nvGrpSpPr>
      <p:grpSpPr>
        <a:xfrm>
          <a:off x="0" y="0"/>
          <a:ext cx="0" cy="0"/>
          <a:chOff x="0" y="0"/>
          <a:chExt cx="0" cy="0"/>
        </a:xfrm>
      </p:grpSpPr>
      <p:sp>
        <p:nvSpPr>
          <p:cNvPr id="1053" name="Google Shape;1053;p58"/>
          <p:cNvSpPr txBox="1"/>
          <p:nvPr>
            <p:ph idx="11" type="ftr"/>
          </p:nvPr>
        </p:nvSpPr>
        <p:spPr>
          <a:xfrm>
            <a:off x="7569200" y="6125556"/>
            <a:ext cx="3073400"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UNIT 04 – The Keyboard</a:t>
            </a:r>
            <a:endParaRPr/>
          </a:p>
          <a:p>
            <a:pPr indent="0" lvl="0" marL="0" rtl="0" algn="l">
              <a:spcBef>
                <a:spcPts val="0"/>
              </a:spcBef>
              <a:spcAft>
                <a:spcPts val="0"/>
              </a:spcAft>
              <a:buNone/>
            </a:pPr>
            <a:r>
              <a:rPr lang="en-US"/>
              <a:t>LESSON 04 – Special Keys</a:t>
            </a:r>
            <a:endParaRPr/>
          </a:p>
        </p:txBody>
      </p:sp>
      <p:sp>
        <p:nvSpPr>
          <p:cNvPr id="1054" name="Google Shape;1054;p58"/>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055" name="Google Shape;1055;p58"/>
          <p:cNvSpPr/>
          <p:nvPr>
            <p:ph idx="2" type="body"/>
          </p:nvPr>
        </p:nvSpPr>
        <p:spPr>
          <a:xfrm>
            <a:off x="1147652" y="228600"/>
            <a:ext cx="400050" cy="400050"/>
          </a:xfrm>
          <a:prstGeom prst="roundRect">
            <a:avLst>
              <a:gd fmla="val 50000" name="adj"/>
            </a:avLst>
          </a:prstGeom>
          <a:solidFill>
            <a:schemeClr val="accent2"/>
          </a:solid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2400"/>
              <a:buNone/>
            </a:pPr>
            <a:r>
              <a:rPr lang="en-US"/>
              <a:t>1</a:t>
            </a:r>
            <a:endParaRPr/>
          </a:p>
        </p:txBody>
      </p:sp>
      <p:sp>
        <p:nvSpPr>
          <p:cNvPr id="1056" name="Google Shape;1056;p58"/>
          <p:cNvSpPr txBox="1"/>
          <p:nvPr>
            <p:ph idx="1" type="body"/>
          </p:nvPr>
        </p:nvSpPr>
        <p:spPr>
          <a:xfrm>
            <a:off x="1547702" y="256902"/>
            <a:ext cx="2913900" cy="343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Font typeface="Arial"/>
              <a:buNone/>
            </a:pPr>
            <a:r>
              <a:rPr lang="en-US" sz="2000"/>
              <a:t>Tecla Windows</a:t>
            </a:r>
            <a:endParaRPr sz="2000">
              <a:latin typeface="Arial"/>
              <a:ea typeface="Arial"/>
              <a:cs typeface="Arial"/>
              <a:sym typeface="Arial"/>
            </a:endParaRPr>
          </a:p>
        </p:txBody>
      </p:sp>
      <p:sp>
        <p:nvSpPr>
          <p:cNvPr id="1057" name="Google Shape;1057;p58"/>
          <p:cNvSpPr txBox="1"/>
          <p:nvPr/>
        </p:nvSpPr>
        <p:spPr>
          <a:xfrm>
            <a:off x="1712434" y="2775622"/>
            <a:ext cx="40281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Rubik"/>
                <a:ea typeface="Rubik"/>
                <a:cs typeface="Rubik"/>
                <a:sym typeface="Rubik"/>
              </a:rPr>
              <a:t>La tecla Windows</a:t>
            </a:r>
            <a:r>
              <a:rPr lang="en-US" sz="1800">
                <a:solidFill>
                  <a:schemeClr val="dk1"/>
                </a:solidFill>
                <a:latin typeface="Rubik Light"/>
                <a:ea typeface="Rubik Light"/>
                <a:cs typeface="Rubik Light"/>
                <a:sym typeface="Rubik Light"/>
              </a:rPr>
              <a:t> es un atajo para abrir el menú de inicio.</a:t>
            </a:r>
            <a:endParaRPr/>
          </a:p>
        </p:txBody>
      </p:sp>
      <p:pic>
        <p:nvPicPr>
          <p:cNvPr descr="Une image contenant Rectangle, carré, conception&#10;&#10;Description générée automatiquement" id="1058" name="Google Shape;1058;p58"/>
          <p:cNvPicPr preferRelativeResize="0"/>
          <p:nvPr/>
        </p:nvPicPr>
        <p:blipFill rotWithShape="1">
          <a:blip r:embed="rId3">
            <a:alphaModFix/>
          </a:blip>
          <a:srcRect b="0" l="0" r="0" t="0"/>
          <a:stretch/>
        </p:blipFill>
        <p:spPr>
          <a:xfrm>
            <a:off x="6848806" y="1856813"/>
            <a:ext cx="3630759" cy="2451027"/>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2" name="Shape 1062"/>
        <p:cNvGrpSpPr/>
        <p:nvPr/>
      </p:nvGrpSpPr>
      <p:grpSpPr>
        <a:xfrm>
          <a:off x="0" y="0"/>
          <a:ext cx="0" cy="0"/>
          <a:chOff x="0" y="0"/>
          <a:chExt cx="0" cy="0"/>
        </a:xfrm>
      </p:grpSpPr>
      <p:sp>
        <p:nvSpPr>
          <p:cNvPr id="1063" name="Google Shape;1063;p59"/>
          <p:cNvSpPr txBox="1"/>
          <p:nvPr>
            <p:ph idx="11" type="ftr"/>
          </p:nvPr>
        </p:nvSpPr>
        <p:spPr>
          <a:xfrm>
            <a:off x="7569200" y="6125556"/>
            <a:ext cx="3073400"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UNIT 04 – The Keyboard</a:t>
            </a:r>
            <a:endParaRPr/>
          </a:p>
          <a:p>
            <a:pPr indent="0" lvl="0" marL="0" rtl="0" algn="l">
              <a:spcBef>
                <a:spcPts val="0"/>
              </a:spcBef>
              <a:spcAft>
                <a:spcPts val="0"/>
              </a:spcAft>
              <a:buNone/>
            </a:pPr>
            <a:r>
              <a:rPr lang="en-US"/>
              <a:t>LESSON 04 – Special Keys</a:t>
            </a:r>
            <a:endParaRPr/>
          </a:p>
        </p:txBody>
      </p:sp>
      <p:sp>
        <p:nvSpPr>
          <p:cNvPr id="1064" name="Google Shape;1064;p59"/>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065" name="Google Shape;1065;p59"/>
          <p:cNvSpPr/>
          <p:nvPr>
            <p:ph idx="2" type="body"/>
          </p:nvPr>
        </p:nvSpPr>
        <p:spPr>
          <a:xfrm>
            <a:off x="1147652" y="228600"/>
            <a:ext cx="400050" cy="400050"/>
          </a:xfrm>
          <a:prstGeom prst="roundRect">
            <a:avLst>
              <a:gd fmla="val 50000" name="adj"/>
            </a:avLst>
          </a:prstGeom>
          <a:solidFill>
            <a:schemeClr val="accent2"/>
          </a:solid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2400"/>
              <a:buNone/>
            </a:pPr>
            <a:r>
              <a:rPr lang="en-US"/>
              <a:t>1</a:t>
            </a:r>
            <a:endParaRPr/>
          </a:p>
        </p:txBody>
      </p:sp>
      <p:sp>
        <p:nvSpPr>
          <p:cNvPr id="1066" name="Google Shape;1066;p59"/>
          <p:cNvSpPr txBox="1"/>
          <p:nvPr>
            <p:ph idx="1" type="body"/>
          </p:nvPr>
        </p:nvSpPr>
        <p:spPr>
          <a:xfrm>
            <a:off x="1547702" y="256902"/>
            <a:ext cx="2913900" cy="343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Font typeface="Arial"/>
              <a:buNone/>
            </a:pPr>
            <a:r>
              <a:rPr lang="en-US" sz="2000"/>
              <a:t>Imprimir pantalla (PrtScn)</a:t>
            </a:r>
            <a:endParaRPr sz="2000">
              <a:latin typeface="Arial"/>
              <a:ea typeface="Arial"/>
              <a:cs typeface="Arial"/>
              <a:sym typeface="Arial"/>
            </a:endParaRPr>
          </a:p>
        </p:txBody>
      </p:sp>
      <p:sp>
        <p:nvSpPr>
          <p:cNvPr id="1067" name="Google Shape;1067;p59"/>
          <p:cNvSpPr txBox="1"/>
          <p:nvPr/>
        </p:nvSpPr>
        <p:spPr>
          <a:xfrm>
            <a:off x="1849594" y="2592742"/>
            <a:ext cx="4028100" cy="2308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Rubik"/>
                <a:ea typeface="Rubik"/>
                <a:cs typeface="Rubik"/>
                <a:sym typeface="Rubik"/>
              </a:rPr>
              <a:t>La tecla Imprimir pantalla</a:t>
            </a:r>
            <a:r>
              <a:rPr lang="en-US" sz="1800">
                <a:solidFill>
                  <a:schemeClr val="dk1"/>
                </a:solidFill>
                <a:latin typeface="Rubik Light"/>
                <a:ea typeface="Rubik Light"/>
                <a:cs typeface="Rubik Light"/>
                <a:sym typeface="Rubik Light"/>
              </a:rPr>
              <a:t> Suele estar en la parte inferior del teclado, como un botón secreto de la cámara. Cuando la pulsamos, hace una foto de lo que hay en la pantalla, igual que si hiciéramos una foto con un teléfono.</a:t>
            </a:r>
            <a:endParaRPr/>
          </a:p>
          <a:p>
            <a:pPr indent="0" lvl="0" marL="0" marR="0" rtl="0" algn="l">
              <a:spcBef>
                <a:spcPts val="0"/>
              </a:spcBef>
              <a:spcAft>
                <a:spcPts val="0"/>
              </a:spcAft>
              <a:buNone/>
            </a:pPr>
            <a:r>
              <a:t/>
            </a:r>
            <a:endParaRPr sz="1800">
              <a:solidFill>
                <a:schemeClr val="dk1"/>
              </a:solidFill>
              <a:latin typeface="Rubik Light"/>
              <a:ea typeface="Rubik Light"/>
              <a:cs typeface="Rubik Light"/>
              <a:sym typeface="Rubik Light"/>
            </a:endParaRPr>
          </a:p>
        </p:txBody>
      </p:sp>
      <p:pic>
        <p:nvPicPr>
          <p:cNvPr descr="Une image contenant texte, capture d’écran, Police, conception&#10;&#10;Description générée automatiquement" id="1068" name="Google Shape;1068;p59"/>
          <p:cNvPicPr preferRelativeResize="0"/>
          <p:nvPr/>
        </p:nvPicPr>
        <p:blipFill rotWithShape="1">
          <a:blip r:embed="rId3">
            <a:alphaModFix/>
          </a:blip>
          <a:srcRect b="0" l="0" r="0" t="0"/>
          <a:stretch/>
        </p:blipFill>
        <p:spPr>
          <a:xfrm>
            <a:off x="7205661" y="2268908"/>
            <a:ext cx="3436939" cy="232018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6"/>
          <p:cNvSpPr txBox="1"/>
          <p:nvPr>
            <p:ph idx="1" type="body"/>
          </p:nvPr>
        </p:nvSpPr>
        <p:spPr>
          <a:xfrm>
            <a:off x="3059269" y="345265"/>
            <a:ext cx="4182600" cy="476400"/>
          </a:xfrm>
          <a:prstGeom prst="rect">
            <a:avLst/>
          </a:prstGeom>
          <a:solidFill>
            <a:srgbClr val="FFF4D6"/>
          </a:solid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Noto Sans Symbols"/>
              <a:buNone/>
            </a:pPr>
            <a:r>
              <a:rPr lang="en-US"/>
              <a:t>Cómo llegar:</a:t>
            </a:r>
            <a:endParaRPr/>
          </a:p>
        </p:txBody>
      </p:sp>
      <p:sp>
        <p:nvSpPr>
          <p:cNvPr id="391" name="Google Shape;391;p6"/>
          <p:cNvSpPr txBox="1"/>
          <p:nvPr>
            <p:ph idx="11" type="ftr"/>
          </p:nvPr>
        </p:nvSpPr>
        <p:spPr>
          <a:xfrm>
            <a:off x="7559040" y="6125556"/>
            <a:ext cx="3083700" cy="60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UNIDAD 04 - El </a:t>
            </a:r>
            <a:r>
              <a:rPr lang="en-US"/>
              <a:t>teclado</a:t>
            </a:r>
            <a:endParaRPr/>
          </a:p>
          <a:p>
            <a:pPr indent="0" lvl="0" marL="0" rtl="0" algn="l">
              <a:spcBef>
                <a:spcPts val="0"/>
              </a:spcBef>
              <a:spcAft>
                <a:spcPts val="0"/>
              </a:spcAft>
              <a:buNone/>
            </a:pPr>
            <a:r>
              <a:rPr lang="en-US"/>
              <a:t>LECCIÓN 01 - Introducción al teclado</a:t>
            </a:r>
            <a:endParaRPr/>
          </a:p>
        </p:txBody>
      </p:sp>
      <p:sp>
        <p:nvSpPr>
          <p:cNvPr id="392" name="Google Shape;392;p6"/>
          <p:cNvSpPr txBox="1"/>
          <p:nvPr>
            <p:ph idx="12" type="sldNum"/>
          </p:nvPr>
        </p:nvSpPr>
        <p:spPr>
          <a:xfrm>
            <a:off x="10891520" y="6116320"/>
            <a:ext cx="1087200" cy="60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93" name="Google Shape;393;p6"/>
          <p:cNvSpPr txBox="1"/>
          <p:nvPr>
            <p:ph idx="2" type="body"/>
          </p:nvPr>
        </p:nvSpPr>
        <p:spPr>
          <a:xfrm>
            <a:off x="3059113" y="2989361"/>
            <a:ext cx="5618100" cy="20652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accent5"/>
              </a:buClr>
              <a:buSzPts val="2000"/>
              <a:buFont typeface="Rubik"/>
              <a:buAutoNum type="arabicPeriod"/>
            </a:pPr>
            <a:r>
              <a:rPr lang="en-US" sz="2000"/>
              <a:t>Busca WordPad en tu escritorio</a:t>
            </a:r>
            <a:endParaRPr/>
          </a:p>
          <a:p>
            <a:pPr indent="-342900" lvl="0" marL="342900" rtl="0" algn="l">
              <a:lnSpc>
                <a:spcPct val="90000"/>
              </a:lnSpc>
              <a:spcBef>
                <a:spcPts val="1000"/>
              </a:spcBef>
              <a:spcAft>
                <a:spcPts val="0"/>
              </a:spcAft>
              <a:buClr>
                <a:schemeClr val="accent5"/>
              </a:buClr>
              <a:buSzPts val="2000"/>
              <a:buFont typeface="Rubik"/>
              <a:buAutoNum type="arabicPeriod"/>
            </a:pPr>
            <a:r>
              <a:rPr lang="en-US" sz="2000"/>
              <a:t>Haz clic y arrastra hasta la esquina superior derecha</a:t>
            </a:r>
            <a:endParaRPr/>
          </a:p>
          <a:p>
            <a:pPr indent="-342900" lvl="0" marL="342900" rtl="0" algn="l">
              <a:lnSpc>
                <a:spcPct val="90000"/>
              </a:lnSpc>
              <a:spcBef>
                <a:spcPts val="1000"/>
              </a:spcBef>
              <a:spcAft>
                <a:spcPts val="0"/>
              </a:spcAft>
              <a:buClr>
                <a:schemeClr val="accent5"/>
              </a:buClr>
              <a:buSzPts val="2000"/>
              <a:buFont typeface="Rubik"/>
              <a:buAutoNum type="arabicPeriod"/>
            </a:pPr>
            <a:r>
              <a:rPr lang="en-US" sz="2000"/>
              <a:t>Haga clic y arrastre hasta la esquina inferior derecha</a:t>
            </a:r>
            <a:endParaRPr/>
          </a:p>
          <a:p>
            <a:pPr indent="-342900" lvl="0" marL="342900" rtl="0" algn="l">
              <a:lnSpc>
                <a:spcPct val="90000"/>
              </a:lnSpc>
              <a:spcBef>
                <a:spcPts val="1000"/>
              </a:spcBef>
              <a:spcAft>
                <a:spcPts val="0"/>
              </a:spcAft>
              <a:buClr>
                <a:schemeClr val="accent5"/>
              </a:buClr>
              <a:buSzPts val="2000"/>
              <a:buFont typeface="Rubik"/>
              <a:buAutoNum type="arabicPeriod"/>
            </a:pPr>
            <a:r>
              <a:rPr lang="en-US" sz="2000"/>
              <a:t>Haga doble clic para abrir</a:t>
            </a:r>
            <a:endParaRPr/>
          </a:p>
          <a:p>
            <a:pPr indent="-342900" lvl="0" marL="342900" rtl="0" algn="l">
              <a:lnSpc>
                <a:spcPct val="90000"/>
              </a:lnSpc>
              <a:spcBef>
                <a:spcPts val="1000"/>
              </a:spcBef>
              <a:spcAft>
                <a:spcPts val="0"/>
              </a:spcAft>
              <a:buClr>
                <a:schemeClr val="accent5"/>
              </a:buClr>
              <a:buSzPts val="2000"/>
              <a:buFont typeface="Rubik"/>
              <a:buAutoNum type="arabicPeriod"/>
            </a:pPr>
            <a:r>
              <a:rPr lang="en-US" sz="2000"/>
              <a:t>Haga clic en "nuevo documento </a:t>
            </a:r>
            <a:endParaRPr/>
          </a:p>
          <a:p>
            <a:pPr indent="-215900" lvl="0" marL="342900" rtl="0" algn="l">
              <a:lnSpc>
                <a:spcPct val="90000"/>
              </a:lnSpc>
              <a:spcBef>
                <a:spcPts val="1000"/>
              </a:spcBef>
              <a:spcAft>
                <a:spcPts val="0"/>
              </a:spcAft>
              <a:buClr>
                <a:schemeClr val="accent5"/>
              </a:buClr>
              <a:buSzPts val="2000"/>
              <a:buFont typeface="Rubik"/>
              <a:buNone/>
            </a:pPr>
            <a:r>
              <a:t/>
            </a:r>
            <a:endParaRPr sz="2000"/>
          </a:p>
        </p:txBody>
      </p:sp>
      <p:grpSp>
        <p:nvGrpSpPr>
          <p:cNvPr id="394" name="Google Shape;394;p6"/>
          <p:cNvGrpSpPr/>
          <p:nvPr/>
        </p:nvGrpSpPr>
        <p:grpSpPr>
          <a:xfrm>
            <a:off x="726103" y="4199849"/>
            <a:ext cx="1305478" cy="1326504"/>
            <a:chOff x="421473" y="3557800"/>
            <a:chExt cx="1682100" cy="1682100"/>
          </a:xfrm>
        </p:grpSpPr>
        <p:sp>
          <p:nvSpPr>
            <p:cNvPr id="395" name="Google Shape;395;p6"/>
            <p:cNvSpPr/>
            <p:nvPr/>
          </p:nvSpPr>
          <p:spPr>
            <a:xfrm>
              <a:off x="421473" y="3557800"/>
              <a:ext cx="1682100" cy="1682100"/>
            </a:xfrm>
            <a:prstGeom prst="roundRect">
              <a:avLst>
                <a:gd fmla="val 16667" name="adj"/>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pic>
          <p:nvPicPr>
            <p:cNvPr descr="Microsoft Word | Microsoft 365" id="396" name="Google Shape;396;p6"/>
            <p:cNvPicPr preferRelativeResize="0"/>
            <p:nvPr/>
          </p:nvPicPr>
          <p:blipFill rotWithShape="1">
            <a:blip r:embed="rId3">
              <a:alphaModFix/>
            </a:blip>
            <a:srcRect b="0" l="0" r="0" t="0"/>
            <a:stretch/>
          </p:blipFill>
          <p:spPr>
            <a:xfrm>
              <a:off x="659513" y="3863075"/>
              <a:ext cx="1071563" cy="1071563"/>
            </a:xfrm>
            <a:prstGeom prst="rect">
              <a:avLst/>
            </a:prstGeom>
            <a:noFill/>
            <a:ln>
              <a:noFill/>
            </a:ln>
          </p:spPr>
        </p:pic>
      </p:grpSp>
      <p:sp>
        <p:nvSpPr>
          <p:cNvPr id="397" name="Google Shape;397;p6"/>
          <p:cNvSpPr/>
          <p:nvPr/>
        </p:nvSpPr>
        <p:spPr>
          <a:xfrm>
            <a:off x="726118" y="2235726"/>
            <a:ext cx="1305600" cy="1474500"/>
          </a:xfrm>
          <a:prstGeom prst="roundRect">
            <a:avLst>
              <a:gd fmla="val 16667" name="adj"/>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pic>
        <p:nvPicPr>
          <p:cNvPr id="398" name="Google Shape;398;p6"/>
          <p:cNvPicPr preferRelativeResize="0"/>
          <p:nvPr/>
        </p:nvPicPr>
        <p:blipFill rotWithShape="1">
          <a:blip r:embed="rId4">
            <a:alphaModFix/>
          </a:blip>
          <a:srcRect b="0" l="0" r="0" t="0"/>
          <a:stretch/>
        </p:blipFill>
        <p:spPr>
          <a:xfrm>
            <a:off x="874518" y="2484986"/>
            <a:ext cx="1008750" cy="1008750"/>
          </a:xfrm>
          <a:prstGeom prst="rect">
            <a:avLst/>
          </a:prstGeom>
          <a:noFill/>
          <a:ln>
            <a:noFill/>
          </a:ln>
        </p:spPr>
      </p:pic>
      <p:sp>
        <p:nvSpPr>
          <p:cNvPr id="399" name="Google Shape;399;p6"/>
          <p:cNvSpPr txBox="1"/>
          <p:nvPr>
            <p:ph idx="3" type="body"/>
          </p:nvPr>
        </p:nvSpPr>
        <p:spPr>
          <a:xfrm>
            <a:off x="72900" y="472753"/>
            <a:ext cx="2986200" cy="1326600"/>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0"/>
              </a:spcBef>
              <a:spcAft>
                <a:spcPts val="0"/>
              </a:spcAft>
              <a:buClr>
                <a:schemeClr val="accent2"/>
              </a:buClr>
              <a:buSzPts val="3200"/>
              <a:buNone/>
            </a:pPr>
            <a:r>
              <a:rPr lang="en-US" sz="3200"/>
              <a:t>Repaso y calentamiento</a:t>
            </a:r>
            <a:endParaRPr sz="3200"/>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2" name="Shape 1072"/>
        <p:cNvGrpSpPr/>
        <p:nvPr/>
      </p:nvGrpSpPr>
      <p:grpSpPr>
        <a:xfrm>
          <a:off x="0" y="0"/>
          <a:ext cx="0" cy="0"/>
          <a:chOff x="0" y="0"/>
          <a:chExt cx="0" cy="0"/>
        </a:xfrm>
      </p:grpSpPr>
      <p:sp>
        <p:nvSpPr>
          <p:cNvPr id="1073" name="Google Shape;1073;p60"/>
          <p:cNvSpPr txBox="1"/>
          <p:nvPr>
            <p:ph idx="12" type="sldNum"/>
          </p:nvPr>
        </p:nvSpPr>
        <p:spPr>
          <a:xfrm>
            <a:off x="10891520" y="6116320"/>
            <a:ext cx="1087200" cy="60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074" name="Google Shape;1074;p60"/>
          <p:cNvSpPr txBox="1"/>
          <p:nvPr>
            <p:ph idx="1" type="body"/>
          </p:nvPr>
        </p:nvSpPr>
        <p:spPr>
          <a:xfrm>
            <a:off x="3449320" y="2674620"/>
            <a:ext cx="7193400" cy="22122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2000"/>
              <a:buNone/>
            </a:pPr>
            <a:r>
              <a:rPr b="1" lang="en-US">
                <a:latin typeface="Rubik"/>
                <a:ea typeface="Rubik"/>
                <a:cs typeface="Rubik"/>
                <a:sym typeface="Rubik"/>
              </a:rPr>
              <a:t>Teclas de letras</a:t>
            </a:r>
            <a:endParaRPr/>
          </a:p>
          <a:p>
            <a:pPr indent="0" lvl="0" marL="0" rtl="0" algn="l">
              <a:lnSpc>
                <a:spcPct val="150000"/>
              </a:lnSpc>
              <a:spcBef>
                <a:spcPts val="1000"/>
              </a:spcBef>
              <a:spcAft>
                <a:spcPts val="0"/>
              </a:spcAft>
              <a:buClr>
                <a:schemeClr val="dk1"/>
              </a:buClr>
              <a:buSzPts val="2000"/>
              <a:buNone/>
            </a:pPr>
            <a:r>
              <a:rPr b="1" lang="en-US">
                <a:latin typeface="Rubik"/>
                <a:ea typeface="Rubik"/>
                <a:cs typeface="Rubik"/>
                <a:sym typeface="Rubik"/>
              </a:rPr>
              <a:t>Teclas numéricas</a:t>
            </a:r>
            <a:endParaRPr/>
          </a:p>
          <a:p>
            <a:pPr indent="0" lvl="0" marL="0" rtl="0" algn="l">
              <a:lnSpc>
                <a:spcPct val="150000"/>
              </a:lnSpc>
              <a:spcBef>
                <a:spcPts val="1000"/>
              </a:spcBef>
              <a:spcAft>
                <a:spcPts val="0"/>
              </a:spcAft>
              <a:buClr>
                <a:schemeClr val="dk1"/>
              </a:buClr>
              <a:buSzPts val="2000"/>
              <a:buNone/>
            </a:pPr>
            <a:r>
              <a:rPr b="1" lang="en-US">
                <a:latin typeface="Rubik"/>
                <a:ea typeface="Rubik"/>
                <a:cs typeface="Rubik"/>
                <a:sym typeface="Rubik"/>
              </a:rPr>
              <a:t>Teclas de caracteres</a:t>
            </a:r>
            <a:endParaRPr/>
          </a:p>
          <a:p>
            <a:pPr indent="0" lvl="0" marL="0" rtl="0" algn="l">
              <a:lnSpc>
                <a:spcPct val="150000"/>
              </a:lnSpc>
              <a:spcBef>
                <a:spcPts val="1000"/>
              </a:spcBef>
              <a:spcAft>
                <a:spcPts val="0"/>
              </a:spcAft>
              <a:buClr>
                <a:schemeClr val="dk1"/>
              </a:buClr>
              <a:buSzPts val="2000"/>
              <a:buNone/>
            </a:pPr>
            <a:r>
              <a:rPr b="1" lang="en-US">
                <a:latin typeface="Rubik"/>
                <a:ea typeface="Rubik"/>
                <a:cs typeface="Rubik"/>
                <a:sym typeface="Rubik"/>
              </a:rPr>
              <a:t>Teclas </a:t>
            </a:r>
            <a:r>
              <a:rPr b="1" lang="en-US">
                <a:latin typeface="Rubik"/>
                <a:ea typeface="Rubik"/>
                <a:cs typeface="Rubik"/>
                <a:sym typeface="Rubik"/>
              </a:rPr>
              <a:t>especiales</a:t>
            </a:r>
            <a:endParaRPr/>
          </a:p>
          <a:p>
            <a:pPr indent="0" lvl="0" marL="0" rtl="0" algn="l">
              <a:lnSpc>
                <a:spcPct val="150000"/>
              </a:lnSpc>
              <a:spcBef>
                <a:spcPts val="1000"/>
              </a:spcBef>
              <a:spcAft>
                <a:spcPts val="0"/>
              </a:spcAft>
              <a:buClr>
                <a:schemeClr val="dk1"/>
              </a:buClr>
              <a:buSzPts val="2000"/>
              <a:buNone/>
            </a:pPr>
            <a:r>
              <a:rPr b="1" lang="en-US">
                <a:latin typeface="Rubik"/>
                <a:ea typeface="Rubik"/>
                <a:cs typeface="Rubik"/>
                <a:sym typeface="Rubik"/>
              </a:rPr>
              <a:t>Teclas modificadoras</a:t>
            </a:r>
            <a:endParaRPr/>
          </a:p>
          <a:p>
            <a:pPr indent="0" lvl="0" marL="0" rtl="0" algn="l">
              <a:lnSpc>
                <a:spcPct val="150000"/>
              </a:lnSpc>
              <a:spcBef>
                <a:spcPts val="1000"/>
              </a:spcBef>
              <a:spcAft>
                <a:spcPts val="0"/>
              </a:spcAft>
              <a:buClr>
                <a:schemeClr val="dk1"/>
              </a:buClr>
              <a:buSzPts val="2000"/>
              <a:buNone/>
            </a:pPr>
            <a:r>
              <a:rPr b="1" lang="en-US">
                <a:latin typeface="Rubik"/>
                <a:ea typeface="Rubik"/>
                <a:cs typeface="Rubik"/>
                <a:sym typeface="Rubik"/>
              </a:rPr>
              <a:t>Teclas de comando del sistema</a:t>
            </a:r>
            <a:endParaRPr/>
          </a:p>
          <a:p>
            <a:pPr indent="0" lvl="0" marL="0" rtl="0" algn="l">
              <a:lnSpc>
                <a:spcPct val="150000"/>
              </a:lnSpc>
              <a:spcBef>
                <a:spcPts val="1000"/>
              </a:spcBef>
              <a:spcAft>
                <a:spcPts val="0"/>
              </a:spcAft>
              <a:buClr>
                <a:schemeClr val="dk1"/>
              </a:buClr>
              <a:buSzPts val="2000"/>
              <a:buNone/>
            </a:pPr>
            <a:r>
              <a:rPr b="1" lang="en-US">
                <a:latin typeface="Rubik"/>
                <a:ea typeface="Rubik"/>
                <a:cs typeface="Rubik"/>
                <a:sym typeface="Rubik"/>
              </a:rPr>
              <a:t>Teclas de navegación</a:t>
            </a:r>
            <a:endParaRPr/>
          </a:p>
        </p:txBody>
      </p:sp>
      <p:sp>
        <p:nvSpPr>
          <p:cNvPr id="1075" name="Google Shape;1075;p60"/>
          <p:cNvSpPr txBox="1"/>
          <p:nvPr>
            <p:ph idx="2" type="body"/>
          </p:nvPr>
        </p:nvSpPr>
        <p:spPr>
          <a:xfrm>
            <a:off x="1971040" y="690880"/>
            <a:ext cx="10007700" cy="714900"/>
          </a:xfrm>
          <a:prstGeom prst="rect">
            <a:avLst/>
          </a:prstGeom>
          <a:solidFill>
            <a:schemeClr val="accent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Font typeface="Rubik"/>
              <a:buNone/>
            </a:pPr>
            <a:r>
              <a:rPr lang="en-US"/>
              <a:t>Elige un color para cada tipo de tecla de las que hemos hablado hasta ahora. Colorea cada tecla de ese tipo con ese color. </a:t>
            </a:r>
            <a:endParaRPr/>
          </a:p>
        </p:txBody>
      </p:sp>
      <p:sp>
        <p:nvSpPr>
          <p:cNvPr id="1076" name="Google Shape;1076;p60"/>
          <p:cNvSpPr txBox="1"/>
          <p:nvPr/>
        </p:nvSpPr>
        <p:spPr>
          <a:xfrm>
            <a:off x="1971040" y="167660"/>
            <a:ext cx="77115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Rubik"/>
                <a:ea typeface="Rubik"/>
                <a:cs typeface="Rubik"/>
                <a:sym typeface="Rubik"/>
              </a:rPr>
              <a:t>Tipos de teclas del teclado</a:t>
            </a:r>
            <a:endParaRPr/>
          </a:p>
        </p:txBody>
      </p:sp>
      <p:sp>
        <p:nvSpPr>
          <p:cNvPr id="1077" name="Google Shape;1077;p60"/>
          <p:cNvSpPr/>
          <p:nvPr/>
        </p:nvSpPr>
        <p:spPr>
          <a:xfrm>
            <a:off x="2824480" y="2798125"/>
            <a:ext cx="416700" cy="319500"/>
          </a:xfrm>
          <a:prstGeom prst="roundRect">
            <a:avLst>
              <a:gd fmla="val 16667" name="adj"/>
            </a:avLst>
          </a:prstGeom>
          <a:solidFill>
            <a:schemeClr val="lt2"/>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1078" name="Google Shape;1078;p60"/>
          <p:cNvSpPr/>
          <p:nvPr/>
        </p:nvSpPr>
        <p:spPr>
          <a:xfrm>
            <a:off x="2824480" y="3385166"/>
            <a:ext cx="416700" cy="319500"/>
          </a:xfrm>
          <a:prstGeom prst="roundRect">
            <a:avLst>
              <a:gd fmla="val 16667" name="adj"/>
            </a:avLst>
          </a:prstGeom>
          <a:solidFill>
            <a:schemeClr val="lt2"/>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1079" name="Google Shape;1079;p60"/>
          <p:cNvSpPr/>
          <p:nvPr/>
        </p:nvSpPr>
        <p:spPr>
          <a:xfrm>
            <a:off x="2824480" y="3977038"/>
            <a:ext cx="416700" cy="319500"/>
          </a:xfrm>
          <a:prstGeom prst="roundRect">
            <a:avLst>
              <a:gd fmla="val 16667" name="adj"/>
            </a:avLst>
          </a:prstGeom>
          <a:solidFill>
            <a:schemeClr val="lt2"/>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1080" name="Google Shape;1080;p60"/>
          <p:cNvSpPr/>
          <p:nvPr/>
        </p:nvSpPr>
        <p:spPr>
          <a:xfrm>
            <a:off x="2824480" y="4568910"/>
            <a:ext cx="416700" cy="319500"/>
          </a:xfrm>
          <a:prstGeom prst="roundRect">
            <a:avLst>
              <a:gd fmla="val 16667" name="adj"/>
            </a:avLst>
          </a:prstGeom>
          <a:solidFill>
            <a:schemeClr val="lt2"/>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1081" name="Google Shape;1081;p60"/>
          <p:cNvSpPr/>
          <p:nvPr/>
        </p:nvSpPr>
        <p:spPr>
          <a:xfrm>
            <a:off x="6339840" y="2798125"/>
            <a:ext cx="416700" cy="319500"/>
          </a:xfrm>
          <a:prstGeom prst="roundRect">
            <a:avLst>
              <a:gd fmla="val 16667" name="adj"/>
            </a:avLst>
          </a:prstGeom>
          <a:solidFill>
            <a:schemeClr val="lt2"/>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1082" name="Google Shape;1082;p60"/>
          <p:cNvSpPr/>
          <p:nvPr/>
        </p:nvSpPr>
        <p:spPr>
          <a:xfrm>
            <a:off x="6339840" y="3385166"/>
            <a:ext cx="416700" cy="319500"/>
          </a:xfrm>
          <a:prstGeom prst="roundRect">
            <a:avLst>
              <a:gd fmla="val 16667" name="adj"/>
            </a:avLst>
          </a:prstGeom>
          <a:solidFill>
            <a:schemeClr val="lt2"/>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1083" name="Google Shape;1083;p60"/>
          <p:cNvSpPr/>
          <p:nvPr/>
        </p:nvSpPr>
        <p:spPr>
          <a:xfrm>
            <a:off x="6339840" y="3977038"/>
            <a:ext cx="416700" cy="319500"/>
          </a:xfrm>
          <a:prstGeom prst="roundRect">
            <a:avLst>
              <a:gd fmla="val 16667" name="adj"/>
            </a:avLst>
          </a:prstGeom>
          <a:solidFill>
            <a:schemeClr val="lt2"/>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1084" name="Google Shape;1084;p60"/>
          <p:cNvSpPr/>
          <p:nvPr/>
        </p:nvSpPr>
        <p:spPr>
          <a:xfrm>
            <a:off x="2849880" y="2827021"/>
            <a:ext cx="365700" cy="261600"/>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1085" name="Google Shape;1085;p60"/>
          <p:cNvSpPr txBox="1"/>
          <p:nvPr/>
        </p:nvSpPr>
        <p:spPr>
          <a:xfrm>
            <a:off x="2824480" y="2032907"/>
            <a:ext cx="6314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Rubik Light"/>
                <a:ea typeface="Rubik Light"/>
                <a:cs typeface="Rubik Light"/>
                <a:sym typeface="Rubik Light"/>
              </a:rPr>
              <a:t>¡Completemos lo que hemos empezado!</a:t>
            </a:r>
            <a:endParaRPr/>
          </a:p>
        </p:txBody>
      </p:sp>
      <p:sp>
        <p:nvSpPr>
          <p:cNvPr id="1086" name="Google Shape;1086;p60"/>
          <p:cNvSpPr/>
          <p:nvPr/>
        </p:nvSpPr>
        <p:spPr>
          <a:xfrm>
            <a:off x="2849880" y="3414101"/>
            <a:ext cx="365700" cy="261600"/>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1087" name="Google Shape;1087;p60"/>
          <p:cNvSpPr/>
          <p:nvPr/>
        </p:nvSpPr>
        <p:spPr>
          <a:xfrm>
            <a:off x="2849880" y="4005973"/>
            <a:ext cx="365700" cy="261600"/>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1088" name="Google Shape;1088;p60"/>
          <p:cNvSpPr/>
          <p:nvPr/>
        </p:nvSpPr>
        <p:spPr>
          <a:xfrm>
            <a:off x="2849880" y="4597845"/>
            <a:ext cx="365700" cy="261600"/>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1089" name="Google Shape;1089;p60"/>
          <p:cNvSpPr/>
          <p:nvPr/>
        </p:nvSpPr>
        <p:spPr>
          <a:xfrm>
            <a:off x="6365240" y="2827021"/>
            <a:ext cx="365700" cy="261600"/>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1090" name="Google Shape;1090;p60"/>
          <p:cNvSpPr/>
          <p:nvPr/>
        </p:nvSpPr>
        <p:spPr>
          <a:xfrm>
            <a:off x="6365240" y="4005973"/>
            <a:ext cx="365700" cy="261600"/>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1091" name="Google Shape;1091;p60"/>
          <p:cNvSpPr/>
          <p:nvPr/>
        </p:nvSpPr>
        <p:spPr>
          <a:xfrm>
            <a:off x="6365240" y="3409520"/>
            <a:ext cx="365700" cy="261600"/>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1092" name="Google Shape;1092;p60"/>
          <p:cNvSpPr txBox="1"/>
          <p:nvPr>
            <p:ph idx="11" type="ftr"/>
          </p:nvPr>
        </p:nvSpPr>
        <p:spPr>
          <a:xfrm>
            <a:off x="7559040" y="6125556"/>
            <a:ext cx="3083700" cy="60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UNIDAD 04 - El teclado</a:t>
            </a:r>
            <a:endParaRPr/>
          </a:p>
          <a:p>
            <a:pPr indent="0" lvl="0" marL="0" rtl="0" algn="l">
              <a:spcBef>
                <a:spcPts val="0"/>
              </a:spcBef>
              <a:spcAft>
                <a:spcPts val="0"/>
              </a:spcAft>
              <a:buNone/>
            </a:pPr>
            <a:r>
              <a:rPr lang="en-US"/>
              <a:t>LECCIÓN 04 - Teclas especiales</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6" name="Shape 1096"/>
        <p:cNvGrpSpPr/>
        <p:nvPr/>
      </p:nvGrpSpPr>
      <p:grpSpPr>
        <a:xfrm>
          <a:off x="0" y="0"/>
          <a:ext cx="0" cy="0"/>
          <a:chOff x="0" y="0"/>
          <a:chExt cx="0" cy="0"/>
        </a:xfrm>
      </p:grpSpPr>
      <p:sp>
        <p:nvSpPr>
          <p:cNvPr id="1097" name="Google Shape;1097;p61"/>
          <p:cNvSpPr txBox="1"/>
          <p:nvPr>
            <p:ph idx="1" type="body"/>
          </p:nvPr>
        </p:nvSpPr>
        <p:spPr>
          <a:xfrm>
            <a:off x="3059269" y="345265"/>
            <a:ext cx="4182600" cy="476400"/>
          </a:xfrm>
          <a:prstGeom prst="rect">
            <a:avLst/>
          </a:prstGeom>
          <a:solidFill>
            <a:schemeClr val="accent2"/>
          </a:solid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Noto Sans Symbols"/>
              <a:buNone/>
            </a:pPr>
            <a:r>
              <a:rPr lang="en-US"/>
              <a:t>DIRECCIONES</a:t>
            </a:r>
            <a:endParaRPr/>
          </a:p>
        </p:txBody>
      </p:sp>
      <p:sp>
        <p:nvSpPr>
          <p:cNvPr id="1098" name="Google Shape;1098;p61"/>
          <p:cNvSpPr txBox="1"/>
          <p:nvPr>
            <p:ph idx="12" type="sldNum"/>
          </p:nvPr>
        </p:nvSpPr>
        <p:spPr>
          <a:xfrm>
            <a:off x="10891520" y="6116320"/>
            <a:ext cx="1087200" cy="60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099" name="Google Shape;1099;p61"/>
          <p:cNvSpPr txBox="1"/>
          <p:nvPr>
            <p:ph idx="2" type="body"/>
          </p:nvPr>
        </p:nvSpPr>
        <p:spPr>
          <a:xfrm>
            <a:off x="3059269" y="903543"/>
            <a:ext cx="5151900" cy="1171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1600"/>
              <a:buNone/>
            </a:pPr>
            <a:r>
              <a:rPr lang="en-US"/>
              <a:t>Deje un poco más de tiempo para esta última evaluación, ya que implica mucho trabajo de mecanografía. </a:t>
            </a:r>
            <a:endParaRPr/>
          </a:p>
          <a:p>
            <a:pPr indent="0" lvl="0" marL="0" rtl="0" algn="l">
              <a:lnSpc>
                <a:spcPct val="90000"/>
              </a:lnSpc>
              <a:spcBef>
                <a:spcPts val="1000"/>
              </a:spcBef>
              <a:spcAft>
                <a:spcPts val="0"/>
              </a:spcAft>
              <a:buClr>
                <a:schemeClr val="accent1"/>
              </a:buClr>
              <a:buSzPts val="1600"/>
              <a:buNone/>
            </a:pPr>
            <a:r>
              <a:rPr lang="en-US"/>
              <a:t>Desafío opcional: Pide a los alumnos que escriban el nombre y la función de cada tecla en las categorías principales</a:t>
            </a:r>
            <a:endParaRPr/>
          </a:p>
        </p:txBody>
      </p:sp>
      <p:sp>
        <p:nvSpPr>
          <p:cNvPr id="1100" name="Google Shape;1100;p61"/>
          <p:cNvSpPr txBox="1"/>
          <p:nvPr>
            <p:ph idx="3" type="body"/>
          </p:nvPr>
        </p:nvSpPr>
        <p:spPr>
          <a:xfrm>
            <a:off x="181085" y="767760"/>
            <a:ext cx="2361900" cy="550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800"/>
              <a:buNone/>
            </a:pPr>
            <a:r>
              <a:rPr lang="en-US"/>
              <a:t>Evaluación</a:t>
            </a:r>
            <a:endParaRPr/>
          </a:p>
        </p:txBody>
      </p:sp>
      <p:sp>
        <p:nvSpPr>
          <p:cNvPr id="1101" name="Google Shape;1101;p61"/>
          <p:cNvSpPr/>
          <p:nvPr>
            <p:ph idx="4" type="body"/>
          </p:nvPr>
        </p:nvSpPr>
        <p:spPr>
          <a:xfrm>
            <a:off x="2430127" y="2306463"/>
            <a:ext cx="400200" cy="365100"/>
          </a:xfrm>
          <a:prstGeom prst="roundRect">
            <a:avLst>
              <a:gd fmla="val 27328" name="adj"/>
            </a:avLst>
          </a:prstGeom>
          <a:solidFill>
            <a:schemeClr val="accent4"/>
          </a:solidFill>
          <a:ln>
            <a:noFill/>
          </a:ln>
        </p:spPr>
        <p:txBody>
          <a:bodyPr anchorCtr="0" anchor="t" bIns="45700" lIns="91425" spcFirstLastPara="1" rIns="91425" wrap="square" tIns="45700">
            <a:normAutofit lnSpcReduction="20000"/>
          </a:bodyPr>
          <a:lstStyle/>
          <a:p>
            <a:pPr indent="0" lvl="0" marL="0" rtl="0" algn="l">
              <a:lnSpc>
                <a:spcPct val="90000"/>
              </a:lnSpc>
              <a:spcBef>
                <a:spcPts val="0"/>
              </a:spcBef>
              <a:spcAft>
                <a:spcPts val="0"/>
              </a:spcAft>
              <a:buClr>
                <a:schemeClr val="accent1"/>
              </a:buClr>
              <a:buSzPts val="2000"/>
              <a:buNone/>
            </a:pPr>
            <a:r>
              <a:rPr lang="en-US"/>
              <a:t>1</a:t>
            </a:r>
            <a:endParaRPr/>
          </a:p>
        </p:txBody>
      </p:sp>
      <p:sp>
        <p:nvSpPr>
          <p:cNvPr id="1102" name="Google Shape;1102;p61"/>
          <p:cNvSpPr txBox="1"/>
          <p:nvPr>
            <p:ph idx="7" type="body"/>
          </p:nvPr>
        </p:nvSpPr>
        <p:spPr>
          <a:xfrm>
            <a:off x="3059113" y="2306637"/>
            <a:ext cx="8742300" cy="3651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000"/>
              <a:buNone/>
            </a:pPr>
            <a:r>
              <a:rPr b="1" lang="en-US">
                <a:latin typeface="Rubik"/>
                <a:ea typeface="Rubik"/>
                <a:cs typeface="Rubik"/>
                <a:sym typeface="Rubik"/>
              </a:rPr>
              <a:t>Abra un nuevo documento de Word y escriba lo siguiente</a:t>
            </a:r>
            <a:endParaRPr/>
          </a:p>
        </p:txBody>
      </p:sp>
      <p:grpSp>
        <p:nvGrpSpPr>
          <p:cNvPr id="1103" name="Google Shape;1103;p61"/>
          <p:cNvGrpSpPr/>
          <p:nvPr/>
        </p:nvGrpSpPr>
        <p:grpSpPr>
          <a:xfrm>
            <a:off x="10353370" y="237324"/>
            <a:ext cx="1290002" cy="1290002"/>
            <a:chOff x="421473" y="3557800"/>
            <a:chExt cx="1682100" cy="1682100"/>
          </a:xfrm>
        </p:grpSpPr>
        <p:sp>
          <p:nvSpPr>
            <p:cNvPr id="1104" name="Google Shape;1104;p61"/>
            <p:cNvSpPr/>
            <p:nvPr/>
          </p:nvSpPr>
          <p:spPr>
            <a:xfrm>
              <a:off x="421473" y="3557800"/>
              <a:ext cx="1682100" cy="1682100"/>
            </a:xfrm>
            <a:prstGeom prst="roundRect">
              <a:avLst>
                <a:gd fmla="val 16667" name="adj"/>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pic>
          <p:nvPicPr>
            <p:cNvPr descr="Microsoft Word | Microsoft 365" id="1105" name="Google Shape;1105;p61"/>
            <p:cNvPicPr preferRelativeResize="0"/>
            <p:nvPr/>
          </p:nvPicPr>
          <p:blipFill rotWithShape="1">
            <a:blip r:embed="rId3">
              <a:alphaModFix/>
            </a:blip>
            <a:srcRect b="0" l="0" r="0" t="0"/>
            <a:stretch/>
          </p:blipFill>
          <p:spPr>
            <a:xfrm>
              <a:off x="659513" y="3863075"/>
              <a:ext cx="1071563" cy="1071563"/>
            </a:xfrm>
            <a:prstGeom prst="rect">
              <a:avLst/>
            </a:prstGeom>
            <a:noFill/>
            <a:ln>
              <a:noFill/>
            </a:ln>
          </p:spPr>
        </p:pic>
      </p:grpSp>
      <p:sp>
        <p:nvSpPr>
          <p:cNvPr id="1106" name="Google Shape;1106;p61"/>
          <p:cNvSpPr txBox="1"/>
          <p:nvPr/>
        </p:nvSpPr>
        <p:spPr>
          <a:xfrm>
            <a:off x="3059113" y="2903477"/>
            <a:ext cx="7832400" cy="2802300"/>
          </a:xfrm>
          <a:prstGeom prst="rect">
            <a:avLst/>
          </a:prstGeom>
          <a:noFill/>
          <a:ln>
            <a:noFill/>
          </a:ln>
        </p:spPr>
        <p:txBody>
          <a:bodyPr anchorCtr="0" anchor="t" bIns="45700" lIns="91425" spcFirstLastPara="1" rIns="91425" wrap="square" tIns="45700">
            <a:noAutofit/>
          </a:bodyPr>
          <a:lstStyle/>
          <a:p>
            <a:pPr indent="-114300" lvl="0" marL="0" marR="0" rtl="0" algn="l">
              <a:lnSpc>
                <a:spcPct val="90000"/>
              </a:lnSpc>
              <a:spcBef>
                <a:spcPts val="0"/>
              </a:spcBef>
              <a:spcAft>
                <a:spcPts val="0"/>
              </a:spcAft>
              <a:buClr>
                <a:srgbClr val="000000"/>
              </a:buClr>
              <a:buSzPts val="1800"/>
              <a:buFont typeface="Rubik"/>
              <a:buAutoNum type="arabicPeriod"/>
            </a:pPr>
            <a:r>
              <a:rPr b="0" i="0" lang="en-US" sz="1800" u="none" strike="noStrike">
                <a:solidFill>
                  <a:srgbClr val="000000"/>
                </a:solidFill>
                <a:latin typeface="Calibri"/>
                <a:ea typeface="Calibri"/>
                <a:cs typeface="Calibri"/>
                <a:sym typeface="Calibri"/>
              </a:rPr>
              <a:t>Teclas de letras: Teclas con un ______ .</a:t>
            </a:r>
            <a:endParaRPr/>
          </a:p>
          <a:p>
            <a:pPr indent="-114300" lvl="0" marL="0" marR="0" rtl="0" algn="l">
              <a:lnSpc>
                <a:spcPct val="90000"/>
              </a:lnSpc>
              <a:spcBef>
                <a:spcPts val="1000"/>
              </a:spcBef>
              <a:spcAft>
                <a:spcPts val="0"/>
              </a:spcAft>
              <a:buClr>
                <a:srgbClr val="000000"/>
              </a:buClr>
              <a:buSzPts val="1800"/>
              <a:buFont typeface="Rubik"/>
              <a:buAutoNum type="arabicPeriod"/>
            </a:pPr>
            <a:r>
              <a:rPr b="0" i="0" lang="en-US" sz="1800" u="none" strike="noStrike">
                <a:solidFill>
                  <a:srgbClr val="000000"/>
                </a:solidFill>
                <a:latin typeface="Calibri"/>
                <a:ea typeface="Calibri"/>
                <a:cs typeface="Calibri"/>
                <a:sym typeface="Calibri"/>
              </a:rPr>
              <a:t>Teclas numéricas: Teclas que tienen un _______.</a:t>
            </a:r>
            <a:endParaRPr/>
          </a:p>
          <a:p>
            <a:pPr indent="-114300" lvl="0" marL="0" marR="0" rtl="0" algn="l">
              <a:lnSpc>
                <a:spcPct val="90000"/>
              </a:lnSpc>
              <a:spcBef>
                <a:spcPts val="1000"/>
              </a:spcBef>
              <a:spcAft>
                <a:spcPts val="0"/>
              </a:spcAft>
              <a:buClr>
                <a:srgbClr val="000000"/>
              </a:buClr>
              <a:buSzPts val="1800"/>
              <a:buFont typeface="Rubik"/>
              <a:buAutoNum type="arabicPeriod"/>
            </a:pPr>
            <a:r>
              <a:rPr b="0" i="0" lang="en-US" sz="1800" u="none" strike="noStrike">
                <a:solidFill>
                  <a:srgbClr val="000000"/>
                </a:solidFill>
                <a:latin typeface="Calibri"/>
                <a:ea typeface="Calibri"/>
                <a:cs typeface="Calibri"/>
                <a:sym typeface="Calibri"/>
              </a:rPr>
              <a:t>Teclas de carácter: Teclas con _______ o _______.</a:t>
            </a:r>
            <a:endParaRPr/>
          </a:p>
          <a:p>
            <a:pPr indent="-114300" lvl="0" marL="0" marR="0" rtl="0" algn="l">
              <a:lnSpc>
                <a:spcPct val="90000"/>
              </a:lnSpc>
              <a:spcBef>
                <a:spcPts val="1000"/>
              </a:spcBef>
              <a:spcAft>
                <a:spcPts val="0"/>
              </a:spcAft>
              <a:buClr>
                <a:srgbClr val="000000"/>
              </a:buClr>
              <a:buSzPts val="1800"/>
              <a:buFont typeface="Rubik"/>
              <a:buAutoNum type="arabicPeriod"/>
            </a:pPr>
            <a:r>
              <a:rPr b="0" i="0" lang="en-US" sz="1800" u="none" strike="noStrike">
                <a:solidFill>
                  <a:srgbClr val="000000"/>
                </a:solidFill>
                <a:latin typeface="Calibri"/>
                <a:ea typeface="Calibri"/>
                <a:cs typeface="Calibri"/>
                <a:sym typeface="Calibri"/>
              </a:rPr>
              <a:t>Teclas modificadoras: Teclas que _________ otras teclas.</a:t>
            </a:r>
            <a:endParaRPr/>
          </a:p>
          <a:p>
            <a:pPr indent="-114300" lvl="0" marL="0" marR="0" rtl="0" algn="l">
              <a:lnSpc>
                <a:spcPct val="90000"/>
              </a:lnSpc>
              <a:spcBef>
                <a:spcPts val="1000"/>
              </a:spcBef>
              <a:spcAft>
                <a:spcPts val="0"/>
              </a:spcAft>
              <a:buClr>
                <a:srgbClr val="000000"/>
              </a:buClr>
              <a:buSzPts val="1800"/>
              <a:buFont typeface="Rubik"/>
              <a:buAutoNum type="arabicPeriod"/>
            </a:pPr>
            <a:r>
              <a:rPr lang="en-US" sz="1800">
                <a:latin typeface="Calibri"/>
                <a:ea typeface="Calibri"/>
                <a:cs typeface="Calibri"/>
                <a:sym typeface="Calibri"/>
              </a:rPr>
              <a:t>Teclas </a:t>
            </a:r>
            <a:r>
              <a:rPr b="0" i="0" lang="en-US" sz="1800" u="none" strike="noStrike">
                <a:solidFill>
                  <a:srgbClr val="000000"/>
                </a:solidFill>
                <a:latin typeface="Calibri"/>
                <a:ea typeface="Calibri"/>
                <a:cs typeface="Calibri"/>
                <a:sym typeface="Calibri"/>
              </a:rPr>
              <a:t>esp</a:t>
            </a:r>
            <a:r>
              <a:rPr lang="en-US" sz="1800">
                <a:latin typeface="Calibri"/>
                <a:ea typeface="Calibri"/>
                <a:cs typeface="Calibri"/>
                <a:sym typeface="Calibri"/>
              </a:rPr>
              <a:t>e</a:t>
            </a:r>
            <a:r>
              <a:rPr b="0" i="0" lang="en-US" sz="1800" u="none" strike="noStrike">
                <a:solidFill>
                  <a:srgbClr val="000000"/>
                </a:solidFill>
                <a:latin typeface="Calibri"/>
                <a:ea typeface="Calibri"/>
                <a:cs typeface="Calibri"/>
                <a:sym typeface="Calibri"/>
              </a:rPr>
              <a:t>ciales: Teclas que _____ o ______ ______.</a:t>
            </a:r>
            <a:endParaRPr/>
          </a:p>
          <a:p>
            <a:pPr indent="-114300" lvl="0" marL="0" marR="0" rtl="0" algn="l">
              <a:lnSpc>
                <a:spcPct val="90000"/>
              </a:lnSpc>
              <a:spcBef>
                <a:spcPts val="1000"/>
              </a:spcBef>
              <a:spcAft>
                <a:spcPts val="0"/>
              </a:spcAft>
              <a:buClr>
                <a:srgbClr val="000000"/>
              </a:buClr>
              <a:buSzPts val="1800"/>
              <a:buFont typeface="Rubik"/>
              <a:buAutoNum type="arabicPeriod"/>
            </a:pPr>
            <a:r>
              <a:rPr b="0" i="0" lang="en-US" sz="1800" u="none" strike="noStrike">
                <a:solidFill>
                  <a:srgbClr val="000000"/>
                </a:solidFill>
                <a:latin typeface="Calibri"/>
                <a:ea typeface="Calibri"/>
                <a:cs typeface="Calibri"/>
                <a:sym typeface="Calibri"/>
              </a:rPr>
              <a:t>Teclas de orden del sistema: Teclas que dan una orden a ________ __________.</a:t>
            </a:r>
            <a:endParaRPr/>
          </a:p>
          <a:p>
            <a:pPr indent="-114300" lvl="0" marL="0" marR="0" rtl="0" algn="l">
              <a:lnSpc>
                <a:spcPct val="90000"/>
              </a:lnSpc>
              <a:spcBef>
                <a:spcPts val="1000"/>
              </a:spcBef>
              <a:spcAft>
                <a:spcPts val="0"/>
              </a:spcAft>
              <a:buClr>
                <a:srgbClr val="000000"/>
              </a:buClr>
              <a:buSzPts val="1800"/>
              <a:buFont typeface="Rubik"/>
              <a:buAutoNum type="arabicPeriod"/>
            </a:pPr>
            <a:r>
              <a:rPr b="0" i="0" lang="en-US" sz="1800" u="none" strike="noStrike">
                <a:solidFill>
                  <a:srgbClr val="000000"/>
                </a:solidFill>
                <a:latin typeface="Calibri"/>
                <a:ea typeface="Calibri"/>
                <a:cs typeface="Calibri"/>
                <a:sym typeface="Calibri"/>
              </a:rPr>
              <a:t>Teclas de navegación: Teclas que le ayudan a _____ ______ el ordenador.</a:t>
            </a:r>
            <a:endParaRPr/>
          </a:p>
          <a:p>
            <a:pPr indent="0" lvl="0" marL="0" marR="0" rtl="0" algn="l">
              <a:lnSpc>
                <a:spcPct val="90000"/>
              </a:lnSpc>
              <a:spcBef>
                <a:spcPts val="1800"/>
              </a:spcBef>
              <a:spcAft>
                <a:spcPts val="0"/>
              </a:spcAft>
              <a:buClr>
                <a:schemeClr val="dk1"/>
              </a:buClr>
              <a:buSzPts val="1600"/>
              <a:buFont typeface="Arial"/>
              <a:buNone/>
            </a:pPr>
            <a:r>
              <a:t/>
            </a:r>
            <a:endParaRPr sz="1600">
              <a:solidFill>
                <a:schemeClr val="dk1"/>
              </a:solidFill>
              <a:latin typeface="Arial"/>
              <a:ea typeface="Arial"/>
              <a:cs typeface="Arial"/>
              <a:sym typeface="Arial"/>
            </a:endParaRPr>
          </a:p>
        </p:txBody>
      </p:sp>
      <p:sp>
        <p:nvSpPr>
          <p:cNvPr id="1107" name="Google Shape;1107;p61"/>
          <p:cNvSpPr txBox="1"/>
          <p:nvPr>
            <p:ph idx="11" type="ftr"/>
          </p:nvPr>
        </p:nvSpPr>
        <p:spPr>
          <a:xfrm>
            <a:off x="7559040" y="6125556"/>
            <a:ext cx="3083700" cy="60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UNIDAD 04 - El teclado</a:t>
            </a:r>
            <a:endParaRPr/>
          </a:p>
          <a:p>
            <a:pPr indent="0" lvl="0" marL="0" rtl="0" algn="l">
              <a:spcBef>
                <a:spcPts val="0"/>
              </a:spcBef>
              <a:spcAft>
                <a:spcPts val="0"/>
              </a:spcAft>
              <a:buNone/>
            </a:pPr>
            <a:r>
              <a:rPr lang="en-US"/>
              <a:t>LECCIÓN 04 - Teclas especiales</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1" name="Shape 1111"/>
        <p:cNvGrpSpPr/>
        <p:nvPr/>
      </p:nvGrpSpPr>
      <p:grpSpPr>
        <a:xfrm>
          <a:off x="0" y="0"/>
          <a:ext cx="0" cy="0"/>
          <a:chOff x="0" y="0"/>
          <a:chExt cx="0" cy="0"/>
        </a:xfrm>
      </p:grpSpPr>
      <p:sp>
        <p:nvSpPr>
          <p:cNvPr id="1112" name="Google Shape;1112;p62"/>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113" name="Google Shape;1113;p62"/>
          <p:cNvSpPr txBox="1"/>
          <p:nvPr>
            <p:ph idx="2" type="body"/>
          </p:nvPr>
        </p:nvSpPr>
        <p:spPr>
          <a:xfrm>
            <a:off x="1304940" y="394177"/>
            <a:ext cx="3961720" cy="7104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None/>
            </a:pPr>
            <a:r>
              <a:rPr lang="en-US"/>
              <a:t>Logros</a:t>
            </a:r>
            <a:endParaRPr/>
          </a:p>
        </p:txBody>
      </p:sp>
      <p:grpSp>
        <p:nvGrpSpPr>
          <p:cNvPr id="1114" name="Google Shape;1114;p62"/>
          <p:cNvGrpSpPr/>
          <p:nvPr/>
        </p:nvGrpSpPr>
        <p:grpSpPr>
          <a:xfrm>
            <a:off x="5503383" y="3745216"/>
            <a:ext cx="5794518" cy="1773194"/>
            <a:chOff x="4659321" y="102032"/>
            <a:chExt cx="5794518" cy="1773194"/>
          </a:xfrm>
        </p:grpSpPr>
        <p:pic>
          <p:nvPicPr>
            <p:cNvPr descr="Surprised face outline with solid fill" id="1115" name="Google Shape;1115;p62"/>
            <p:cNvPicPr preferRelativeResize="0"/>
            <p:nvPr/>
          </p:nvPicPr>
          <p:blipFill rotWithShape="1">
            <a:blip r:embed="rId3">
              <a:alphaModFix/>
            </a:blip>
            <a:srcRect b="0" l="0" r="0" t="0"/>
            <a:stretch/>
          </p:blipFill>
          <p:spPr>
            <a:xfrm>
              <a:off x="8238560" y="937070"/>
              <a:ext cx="914400" cy="914400"/>
            </a:xfrm>
            <a:prstGeom prst="rect">
              <a:avLst/>
            </a:prstGeom>
            <a:noFill/>
            <a:ln>
              <a:noFill/>
            </a:ln>
          </p:spPr>
        </p:pic>
        <p:pic>
          <p:nvPicPr>
            <p:cNvPr descr="In love face outline outline" id="1116" name="Google Shape;1116;p62"/>
            <p:cNvPicPr preferRelativeResize="0"/>
            <p:nvPr/>
          </p:nvPicPr>
          <p:blipFill rotWithShape="1">
            <a:blip r:embed="rId4">
              <a:alphaModFix/>
            </a:blip>
            <a:srcRect b="0" l="0" r="0" t="0"/>
            <a:stretch/>
          </p:blipFill>
          <p:spPr>
            <a:xfrm>
              <a:off x="7377398" y="960826"/>
              <a:ext cx="914400" cy="914400"/>
            </a:xfrm>
            <a:prstGeom prst="rect">
              <a:avLst/>
            </a:prstGeom>
            <a:noFill/>
            <a:ln>
              <a:noFill/>
            </a:ln>
          </p:spPr>
        </p:pic>
        <p:pic>
          <p:nvPicPr>
            <p:cNvPr descr="Neutral face outline with solid fill" id="1117" name="Google Shape;1117;p62"/>
            <p:cNvPicPr preferRelativeResize="0"/>
            <p:nvPr/>
          </p:nvPicPr>
          <p:blipFill rotWithShape="1">
            <a:blip r:embed="rId5">
              <a:alphaModFix/>
            </a:blip>
            <a:srcRect b="0" l="0" r="0" t="0"/>
            <a:stretch/>
          </p:blipFill>
          <p:spPr>
            <a:xfrm>
              <a:off x="6514304" y="960826"/>
              <a:ext cx="914400" cy="914400"/>
            </a:xfrm>
            <a:prstGeom prst="rect">
              <a:avLst/>
            </a:prstGeom>
            <a:noFill/>
            <a:ln>
              <a:noFill/>
            </a:ln>
          </p:spPr>
        </p:pic>
        <p:pic>
          <p:nvPicPr>
            <p:cNvPr descr="Worried face outline with solid fill" id="1118" name="Google Shape;1118;p62"/>
            <p:cNvPicPr preferRelativeResize="0"/>
            <p:nvPr/>
          </p:nvPicPr>
          <p:blipFill rotWithShape="1">
            <a:blip r:embed="rId6">
              <a:alphaModFix/>
            </a:blip>
            <a:srcRect b="0" l="0" r="0" t="0"/>
            <a:stretch/>
          </p:blipFill>
          <p:spPr>
            <a:xfrm>
              <a:off x="5673417" y="935381"/>
              <a:ext cx="914400" cy="914400"/>
            </a:xfrm>
            <a:prstGeom prst="rect">
              <a:avLst/>
            </a:prstGeom>
            <a:noFill/>
            <a:ln>
              <a:noFill/>
            </a:ln>
          </p:spPr>
        </p:pic>
        <p:pic>
          <p:nvPicPr>
            <p:cNvPr descr="Neutral face with solid fill with solid fill" id="1119" name="Google Shape;1119;p62"/>
            <p:cNvPicPr preferRelativeResize="0"/>
            <p:nvPr/>
          </p:nvPicPr>
          <p:blipFill rotWithShape="1">
            <a:blip r:embed="rId7">
              <a:alphaModFix/>
            </a:blip>
            <a:srcRect b="0" l="0" r="0" t="0"/>
            <a:stretch/>
          </p:blipFill>
          <p:spPr>
            <a:xfrm>
              <a:off x="9107840" y="928480"/>
              <a:ext cx="914400" cy="914400"/>
            </a:xfrm>
            <a:prstGeom prst="rect">
              <a:avLst/>
            </a:prstGeom>
            <a:noFill/>
            <a:ln>
              <a:noFill/>
            </a:ln>
          </p:spPr>
        </p:pic>
        <p:pic>
          <p:nvPicPr>
            <p:cNvPr descr="Smiling face with solid fill with solid fill" id="1120" name="Google Shape;1120;p62"/>
            <p:cNvPicPr preferRelativeResize="0"/>
            <p:nvPr/>
          </p:nvPicPr>
          <p:blipFill rotWithShape="1">
            <a:blip r:embed="rId8">
              <a:alphaModFix/>
            </a:blip>
            <a:srcRect b="0" l="0" r="0" t="0"/>
            <a:stretch/>
          </p:blipFill>
          <p:spPr>
            <a:xfrm>
              <a:off x="9539439" y="112044"/>
              <a:ext cx="914400" cy="914400"/>
            </a:xfrm>
            <a:prstGeom prst="rect">
              <a:avLst/>
            </a:prstGeom>
            <a:noFill/>
            <a:ln>
              <a:noFill/>
            </a:ln>
          </p:spPr>
        </p:pic>
        <p:pic>
          <p:nvPicPr>
            <p:cNvPr descr="Tired face with solid fill with solid fill" id="1121" name="Google Shape;1121;p62"/>
            <p:cNvPicPr preferRelativeResize="0"/>
            <p:nvPr/>
          </p:nvPicPr>
          <p:blipFill rotWithShape="1">
            <a:blip r:embed="rId9">
              <a:alphaModFix/>
            </a:blip>
            <a:srcRect b="0" l="0" r="0" t="0"/>
            <a:stretch/>
          </p:blipFill>
          <p:spPr>
            <a:xfrm>
              <a:off x="8709230" y="120634"/>
              <a:ext cx="914400" cy="914400"/>
            </a:xfrm>
            <a:prstGeom prst="rect">
              <a:avLst/>
            </a:prstGeom>
            <a:noFill/>
            <a:ln>
              <a:noFill/>
            </a:ln>
          </p:spPr>
        </p:pic>
        <p:pic>
          <p:nvPicPr>
            <p:cNvPr descr="Angry face outline outline" id="1122" name="Google Shape;1122;p62"/>
            <p:cNvPicPr preferRelativeResize="0"/>
            <p:nvPr/>
          </p:nvPicPr>
          <p:blipFill rotWithShape="1">
            <a:blip r:embed="rId10">
              <a:alphaModFix/>
            </a:blip>
            <a:srcRect b="0" l="0" r="0" t="0"/>
            <a:stretch/>
          </p:blipFill>
          <p:spPr>
            <a:xfrm>
              <a:off x="7846136" y="102032"/>
              <a:ext cx="914400" cy="914400"/>
            </a:xfrm>
            <a:prstGeom prst="rect">
              <a:avLst/>
            </a:prstGeom>
            <a:noFill/>
            <a:ln>
              <a:noFill/>
            </a:ln>
          </p:spPr>
        </p:pic>
        <p:pic>
          <p:nvPicPr>
            <p:cNvPr descr="Sunglasses face outline with solid fill" id="1123" name="Google Shape;1123;p62"/>
            <p:cNvPicPr preferRelativeResize="0"/>
            <p:nvPr/>
          </p:nvPicPr>
          <p:blipFill rotWithShape="1">
            <a:blip r:embed="rId11">
              <a:alphaModFix/>
            </a:blip>
            <a:srcRect b="0" l="0" r="0" t="0"/>
            <a:stretch/>
          </p:blipFill>
          <p:spPr>
            <a:xfrm>
              <a:off x="7040498" y="102654"/>
              <a:ext cx="914400" cy="914400"/>
            </a:xfrm>
            <a:prstGeom prst="rect">
              <a:avLst/>
            </a:prstGeom>
            <a:noFill/>
            <a:ln>
              <a:noFill/>
            </a:ln>
          </p:spPr>
        </p:pic>
        <p:pic>
          <p:nvPicPr>
            <p:cNvPr descr="Loudly crying face outline with solid fill" id="1124" name="Google Shape;1124;p62"/>
            <p:cNvPicPr preferRelativeResize="0"/>
            <p:nvPr/>
          </p:nvPicPr>
          <p:blipFill rotWithShape="1">
            <a:blip r:embed="rId12">
              <a:alphaModFix/>
            </a:blip>
            <a:srcRect b="0" l="0" r="0" t="0"/>
            <a:stretch/>
          </p:blipFill>
          <p:spPr>
            <a:xfrm>
              <a:off x="6257671" y="105964"/>
              <a:ext cx="914400" cy="914400"/>
            </a:xfrm>
            <a:prstGeom prst="rect">
              <a:avLst/>
            </a:prstGeom>
            <a:noFill/>
            <a:ln>
              <a:noFill/>
            </a:ln>
          </p:spPr>
        </p:pic>
        <p:pic>
          <p:nvPicPr>
            <p:cNvPr descr="Confused face outline with solid fill" id="1125" name="Google Shape;1125;p62"/>
            <p:cNvPicPr preferRelativeResize="0"/>
            <p:nvPr/>
          </p:nvPicPr>
          <p:blipFill rotWithShape="1">
            <a:blip r:embed="rId13">
              <a:alphaModFix/>
            </a:blip>
            <a:srcRect b="0" l="0" r="0" t="0"/>
            <a:stretch/>
          </p:blipFill>
          <p:spPr>
            <a:xfrm>
              <a:off x="5447454" y="120634"/>
              <a:ext cx="914400" cy="914400"/>
            </a:xfrm>
            <a:prstGeom prst="rect">
              <a:avLst/>
            </a:prstGeom>
            <a:noFill/>
            <a:ln>
              <a:noFill/>
            </a:ln>
          </p:spPr>
        </p:pic>
        <p:pic>
          <p:nvPicPr>
            <p:cNvPr descr="Star-struck face outline outline" id="1126" name="Google Shape;1126;p62"/>
            <p:cNvPicPr preferRelativeResize="0"/>
            <p:nvPr/>
          </p:nvPicPr>
          <p:blipFill rotWithShape="1">
            <a:blip r:embed="rId14">
              <a:alphaModFix/>
            </a:blip>
            <a:srcRect b="0" l="0" r="0" t="0"/>
            <a:stretch/>
          </p:blipFill>
          <p:spPr>
            <a:xfrm>
              <a:off x="4659321" y="120634"/>
              <a:ext cx="914400" cy="914400"/>
            </a:xfrm>
            <a:prstGeom prst="rect">
              <a:avLst/>
            </a:prstGeom>
            <a:noFill/>
            <a:ln>
              <a:noFill/>
            </a:ln>
          </p:spPr>
        </p:pic>
      </p:grpSp>
      <p:sp>
        <p:nvSpPr>
          <p:cNvPr id="1127" name="Google Shape;1127;p62"/>
          <p:cNvSpPr txBox="1"/>
          <p:nvPr>
            <p:ph idx="11" type="ftr"/>
          </p:nvPr>
        </p:nvSpPr>
        <p:spPr>
          <a:xfrm>
            <a:off x="7559040" y="6125556"/>
            <a:ext cx="3083560"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UNIT 04 – The Keyboard</a:t>
            </a:r>
            <a:endParaRPr/>
          </a:p>
          <a:p>
            <a:pPr indent="0" lvl="0" marL="0" rtl="0" algn="l">
              <a:spcBef>
                <a:spcPts val="0"/>
              </a:spcBef>
              <a:spcAft>
                <a:spcPts val="0"/>
              </a:spcAft>
              <a:buNone/>
            </a:pPr>
            <a:r>
              <a:rPr lang="en-US"/>
              <a:t>LESSON 04 – Special Keys</a:t>
            </a:r>
            <a:endParaRPr/>
          </a:p>
        </p:txBody>
      </p:sp>
      <p:sp>
        <p:nvSpPr>
          <p:cNvPr id="1128" name="Google Shape;1128;p62"/>
          <p:cNvSpPr txBox="1"/>
          <p:nvPr>
            <p:ph idx="1" type="body"/>
          </p:nvPr>
        </p:nvSpPr>
        <p:spPr>
          <a:xfrm>
            <a:off x="1799995" y="1849766"/>
            <a:ext cx="9091521" cy="88829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US"/>
              <a:t>Puedo nombrar los tres últimos grupos de teclas, su finalidad y su ubicación en el </a:t>
            </a:r>
            <a:r>
              <a:rPr lang="en-US"/>
              <a:t>teclado</a:t>
            </a:r>
            <a:r>
              <a:rPr lang="en-US"/>
              <a:t>.</a:t>
            </a:r>
            <a:endParaRPr/>
          </a:p>
        </p:txBody>
      </p:sp>
      <p:sp>
        <p:nvSpPr>
          <p:cNvPr id="1129" name="Google Shape;1129;p62"/>
          <p:cNvSpPr txBox="1"/>
          <p:nvPr/>
        </p:nvSpPr>
        <p:spPr>
          <a:xfrm>
            <a:off x="1799996" y="2849452"/>
            <a:ext cx="9091521" cy="88829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1" lang="en-US" sz="2800">
                <a:solidFill>
                  <a:schemeClr val="dk1"/>
                </a:solidFill>
                <a:latin typeface="Rubik"/>
                <a:ea typeface="Rubik"/>
                <a:cs typeface="Rubik"/>
                <a:sym typeface="Rubik"/>
              </a:rPr>
              <a:t>Sé nombrar y utilizar las teclas de forma adecuada a su finalidad.</a:t>
            </a:r>
            <a:endParaRPr b="1" sz="2800">
              <a:solidFill>
                <a:schemeClr val="dk1"/>
              </a:solidFill>
              <a:latin typeface="Rubik"/>
              <a:ea typeface="Rubik"/>
              <a:cs typeface="Rubik"/>
              <a:sym typeface="Rubik"/>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pic>
        <p:nvPicPr>
          <p:cNvPr descr="A keyboard on a black background&#10;&#10;Description automatically generated" id="405" name="Google Shape;405;p7"/>
          <p:cNvPicPr preferRelativeResize="0"/>
          <p:nvPr/>
        </p:nvPicPr>
        <p:blipFill rotWithShape="1">
          <a:blip r:embed="rId3">
            <a:alphaModFix/>
          </a:blip>
          <a:srcRect b="0" l="0" r="0" t="0"/>
          <a:stretch/>
        </p:blipFill>
        <p:spPr>
          <a:xfrm>
            <a:off x="1162050" y="1400175"/>
            <a:ext cx="9867900" cy="4057650"/>
          </a:xfrm>
          <a:prstGeom prst="rect">
            <a:avLst/>
          </a:prstGeom>
          <a:noFill/>
          <a:ln>
            <a:noFill/>
          </a:ln>
        </p:spPr>
      </p:pic>
      <p:sp>
        <p:nvSpPr>
          <p:cNvPr id="406" name="Google Shape;406;p7"/>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07" name="Google Shape;407;p7"/>
          <p:cNvSpPr txBox="1"/>
          <p:nvPr>
            <p:ph idx="1" type="body"/>
          </p:nvPr>
        </p:nvSpPr>
        <p:spPr>
          <a:xfrm>
            <a:off x="629512" y="521686"/>
            <a:ext cx="8742362" cy="50006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3600"/>
              <a:buNone/>
            </a:pPr>
            <a:r>
              <a:rPr lang="en-US" sz="3600"/>
              <a:t>Descripción general del teclado</a:t>
            </a:r>
            <a:endParaRPr sz="3600"/>
          </a:p>
        </p:txBody>
      </p:sp>
      <p:sp>
        <p:nvSpPr>
          <p:cNvPr id="408" name="Google Shape;408;p7"/>
          <p:cNvSpPr txBox="1"/>
          <p:nvPr>
            <p:ph idx="11" type="ftr"/>
          </p:nvPr>
        </p:nvSpPr>
        <p:spPr>
          <a:xfrm>
            <a:off x="7599044" y="6125556"/>
            <a:ext cx="3043556"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UNIT 04 – The Keyboard</a:t>
            </a:r>
            <a:endParaRPr/>
          </a:p>
          <a:p>
            <a:pPr indent="0" lvl="0" marL="0" rtl="0" algn="l">
              <a:spcBef>
                <a:spcPts val="0"/>
              </a:spcBef>
              <a:spcAft>
                <a:spcPts val="0"/>
              </a:spcAft>
              <a:buNone/>
            </a:pPr>
            <a:r>
              <a:rPr lang="en-US"/>
              <a:t>LESSON 01 – Keyboard Introduction</a:t>
            </a:r>
            <a:endParaRPr/>
          </a:p>
        </p:txBody>
      </p:sp>
      <p:sp>
        <p:nvSpPr>
          <p:cNvPr id="409" name="Google Shape;409;p7"/>
          <p:cNvSpPr txBox="1"/>
          <p:nvPr/>
        </p:nvSpPr>
        <p:spPr>
          <a:xfrm>
            <a:off x="913609" y="1473186"/>
            <a:ext cx="6806705" cy="8597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Arial"/>
              <a:buNone/>
            </a:pPr>
            <a:r>
              <a:rPr b="0" lang="en-US" sz="2000" u="sng">
                <a:solidFill>
                  <a:schemeClr val="dk1"/>
                </a:solidFill>
                <a:latin typeface="Rubik Light"/>
                <a:ea typeface="Rubik Light"/>
                <a:cs typeface="Rubik Light"/>
                <a:sym typeface="Rubik Light"/>
              </a:rPr>
              <a:t>Teclear (v): </a:t>
            </a:r>
            <a:r>
              <a:rPr b="0" lang="en-US" sz="2000">
                <a:solidFill>
                  <a:schemeClr val="dk1"/>
                </a:solidFill>
                <a:latin typeface="Rubik Light"/>
                <a:ea typeface="Rubik Light"/>
                <a:cs typeface="Rubik Light"/>
                <a:sym typeface="Rubik Light"/>
              </a:rPr>
              <a:t>escribir con el teclado de un ordenador.</a:t>
            </a:r>
            <a:endParaRPr b="0" sz="2000">
              <a:solidFill>
                <a:schemeClr val="dk1"/>
              </a:solidFill>
              <a:latin typeface="Rubik Light"/>
              <a:ea typeface="Rubik Light"/>
              <a:cs typeface="Rubik Light"/>
              <a:sym typeface="Rubik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9">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pic>
        <p:nvPicPr>
          <p:cNvPr descr="A keyboard on a black background&#10;&#10;Description automatically generated" id="415" name="Google Shape;415;p8"/>
          <p:cNvPicPr preferRelativeResize="0"/>
          <p:nvPr/>
        </p:nvPicPr>
        <p:blipFill rotWithShape="1">
          <a:blip r:embed="rId3">
            <a:alphaModFix/>
          </a:blip>
          <a:srcRect b="0" l="0" r="0" t="0"/>
          <a:stretch/>
        </p:blipFill>
        <p:spPr>
          <a:xfrm>
            <a:off x="2055586" y="2432804"/>
            <a:ext cx="8587014" cy="3530954"/>
          </a:xfrm>
          <a:prstGeom prst="rect">
            <a:avLst/>
          </a:prstGeom>
          <a:noFill/>
          <a:ln>
            <a:noFill/>
          </a:ln>
        </p:spPr>
      </p:pic>
      <p:sp>
        <p:nvSpPr>
          <p:cNvPr id="416" name="Google Shape;416;p8"/>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17" name="Google Shape;417;p8"/>
          <p:cNvSpPr txBox="1"/>
          <p:nvPr>
            <p:ph idx="1" type="body"/>
          </p:nvPr>
        </p:nvSpPr>
        <p:spPr>
          <a:xfrm>
            <a:off x="629512" y="521686"/>
            <a:ext cx="8742362" cy="50006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3600"/>
              <a:buNone/>
            </a:pPr>
            <a:r>
              <a:rPr lang="en-US" sz="3600"/>
              <a:t>Filas del teclado</a:t>
            </a:r>
            <a:endParaRPr sz="3600"/>
          </a:p>
        </p:txBody>
      </p:sp>
      <p:sp>
        <p:nvSpPr>
          <p:cNvPr id="418" name="Google Shape;418;p8"/>
          <p:cNvSpPr txBox="1"/>
          <p:nvPr>
            <p:ph idx="5" type="body"/>
          </p:nvPr>
        </p:nvSpPr>
        <p:spPr>
          <a:xfrm>
            <a:off x="372598" y="2343868"/>
            <a:ext cx="11440942" cy="60515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Font typeface="Arial"/>
              <a:buNone/>
            </a:pPr>
            <a:r>
              <a:rPr lang="en-US" u="sng"/>
              <a:t>Comando (n): </a:t>
            </a:r>
            <a:r>
              <a:rPr lang="en-US"/>
              <a:t>instrucción en forma de código (lenguaje informático) o señal que indica al ordenador que haga algo.</a:t>
            </a:r>
            <a:endParaRPr/>
          </a:p>
        </p:txBody>
      </p:sp>
      <p:sp>
        <p:nvSpPr>
          <p:cNvPr id="419" name="Google Shape;419;p8"/>
          <p:cNvSpPr txBox="1"/>
          <p:nvPr>
            <p:ph idx="7" type="body"/>
          </p:nvPr>
        </p:nvSpPr>
        <p:spPr>
          <a:xfrm>
            <a:off x="378460" y="1843806"/>
            <a:ext cx="10062803" cy="50006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Font typeface="Arial"/>
              <a:buNone/>
            </a:pPr>
            <a:r>
              <a:rPr lang="en-US" u="sng"/>
              <a:t>Función (n): </a:t>
            </a:r>
            <a:r>
              <a:rPr lang="en-US"/>
              <a:t>propósito o actividad especial para la que existe o se utiliza una cosa.</a:t>
            </a:r>
            <a:endParaRPr/>
          </a:p>
        </p:txBody>
      </p:sp>
      <p:sp>
        <p:nvSpPr>
          <p:cNvPr id="420" name="Google Shape;420;p8"/>
          <p:cNvSpPr txBox="1"/>
          <p:nvPr>
            <p:ph idx="9" type="body"/>
          </p:nvPr>
        </p:nvSpPr>
        <p:spPr>
          <a:xfrm>
            <a:off x="378460" y="1402220"/>
            <a:ext cx="8413848" cy="50006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Font typeface="Arial"/>
              <a:buNone/>
            </a:pPr>
            <a:r>
              <a:rPr lang="en-US" u="sng"/>
              <a:t>Fila (n): </a:t>
            </a:r>
            <a:r>
              <a:rPr lang="en-US"/>
              <a:t>línea recta de personas o cosas que están unas junto a otras. </a:t>
            </a:r>
            <a:endParaRPr/>
          </a:p>
        </p:txBody>
      </p:sp>
      <p:sp>
        <p:nvSpPr>
          <p:cNvPr id="421" name="Google Shape;421;p8"/>
          <p:cNvSpPr txBox="1"/>
          <p:nvPr>
            <p:ph idx="11" type="ftr"/>
          </p:nvPr>
        </p:nvSpPr>
        <p:spPr>
          <a:xfrm>
            <a:off x="7599044" y="6125556"/>
            <a:ext cx="3043556"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UNIT 04 – The Keyboard</a:t>
            </a:r>
            <a:endParaRPr/>
          </a:p>
          <a:p>
            <a:pPr indent="0" lvl="0" marL="0" rtl="0" algn="l">
              <a:spcBef>
                <a:spcPts val="0"/>
              </a:spcBef>
              <a:spcAft>
                <a:spcPts val="0"/>
              </a:spcAft>
              <a:buNone/>
            </a:pPr>
            <a:r>
              <a:rPr lang="en-US"/>
              <a:t>LESSON 01 – Keyboard Introduction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8">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9"/>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28" name="Google Shape;428;p9"/>
          <p:cNvSpPr txBox="1"/>
          <p:nvPr>
            <p:ph idx="2" type="body"/>
          </p:nvPr>
        </p:nvSpPr>
        <p:spPr>
          <a:xfrm>
            <a:off x="1094122" y="262314"/>
            <a:ext cx="9082388" cy="7104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None/>
            </a:pPr>
            <a:r>
              <a:rPr lang="en-US"/>
              <a:t>Actividad</a:t>
            </a:r>
            <a:endParaRPr/>
          </a:p>
        </p:txBody>
      </p:sp>
      <p:sp>
        <p:nvSpPr>
          <p:cNvPr id="429" name="Google Shape;429;p9"/>
          <p:cNvSpPr txBox="1"/>
          <p:nvPr/>
        </p:nvSpPr>
        <p:spPr>
          <a:xfrm>
            <a:off x="4102942" y="2823845"/>
            <a:ext cx="7332138" cy="605155"/>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dk1"/>
              </a:buClr>
              <a:buSzPts val="2000"/>
              <a:buFont typeface="Noto Sans Symbols"/>
              <a:buNone/>
            </a:pPr>
            <a:r>
              <a:rPr b="1" lang="en-US" sz="2000">
                <a:solidFill>
                  <a:schemeClr val="dk1"/>
                </a:solidFill>
                <a:latin typeface="Rubik"/>
                <a:ea typeface="Rubik"/>
                <a:cs typeface="Rubik"/>
                <a:sym typeface="Rubik"/>
              </a:rPr>
              <a:t>Unidad 4 Todas las lecciones.Actividad.Tipos de teclas del teclado</a:t>
            </a:r>
            <a:endParaRPr b="1" sz="2000">
              <a:solidFill>
                <a:schemeClr val="dk1"/>
              </a:solidFill>
              <a:latin typeface="Rubik"/>
              <a:ea typeface="Rubik"/>
              <a:cs typeface="Rubik"/>
              <a:sym typeface="Rubik"/>
            </a:endParaRPr>
          </a:p>
        </p:txBody>
      </p:sp>
      <p:grpSp>
        <p:nvGrpSpPr>
          <p:cNvPr id="430" name="Google Shape;430;p9"/>
          <p:cNvGrpSpPr/>
          <p:nvPr/>
        </p:nvGrpSpPr>
        <p:grpSpPr>
          <a:xfrm>
            <a:off x="2305632" y="2273127"/>
            <a:ext cx="1397996" cy="1696720"/>
            <a:chOff x="4711290" y="1942774"/>
            <a:chExt cx="1950967" cy="2367850"/>
          </a:xfrm>
        </p:grpSpPr>
        <p:sp>
          <p:nvSpPr>
            <p:cNvPr id="431" name="Google Shape;431;p9"/>
            <p:cNvSpPr/>
            <p:nvPr/>
          </p:nvSpPr>
          <p:spPr>
            <a:xfrm>
              <a:off x="4711290" y="1942774"/>
              <a:ext cx="1950967" cy="2367850"/>
            </a:xfrm>
            <a:custGeom>
              <a:rect b="b" l="l" r="r" t="t"/>
              <a:pathLst>
                <a:path extrusionOk="0" h="2367850" w="1950967">
                  <a:moveTo>
                    <a:pt x="1797197" y="195817"/>
                  </a:moveTo>
                  <a:cubicBezTo>
                    <a:pt x="1797197" y="305437"/>
                    <a:pt x="1796978" y="415058"/>
                    <a:pt x="1797284" y="524678"/>
                  </a:cubicBezTo>
                  <a:cubicBezTo>
                    <a:pt x="1797437" y="577838"/>
                    <a:pt x="1797765" y="631020"/>
                    <a:pt x="1799535" y="684136"/>
                  </a:cubicBezTo>
                  <a:cubicBezTo>
                    <a:pt x="1802858" y="784139"/>
                    <a:pt x="1806552" y="884142"/>
                    <a:pt x="1811514" y="984079"/>
                  </a:cubicBezTo>
                  <a:cubicBezTo>
                    <a:pt x="1814727" y="1048759"/>
                    <a:pt x="1819383" y="1113416"/>
                    <a:pt x="1825328" y="1177899"/>
                  </a:cubicBezTo>
                  <a:cubicBezTo>
                    <a:pt x="1832651" y="1257224"/>
                    <a:pt x="1841220" y="1336461"/>
                    <a:pt x="1850750" y="1415567"/>
                  </a:cubicBezTo>
                  <a:cubicBezTo>
                    <a:pt x="1859275" y="1486323"/>
                    <a:pt x="1869177" y="1556926"/>
                    <a:pt x="1879647" y="1627420"/>
                  </a:cubicBezTo>
                  <a:cubicBezTo>
                    <a:pt x="1890817" y="1702570"/>
                    <a:pt x="1903364" y="1777501"/>
                    <a:pt x="1915276" y="1852541"/>
                  </a:cubicBezTo>
                  <a:cubicBezTo>
                    <a:pt x="1925266" y="1915384"/>
                    <a:pt x="1935168" y="1978206"/>
                    <a:pt x="1945157" y="2041049"/>
                  </a:cubicBezTo>
                  <a:cubicBezTo>
                    <a:pt x="1946687" y="2050732"/>
                    <a:pt x="1948567" y="2060394"/>
                    <a:pt x="1950097" y="2070077"/>
                  </a:cubicBezTo>
                  <a:cubicBezTo>
                    <a:pt x="1955234" y="2102406"/>
                    <a:pt x="1937310" y="2128811"/>
                    <a:pt x="1905221" y="2133555"/>
                  </a:cubicBezTo>
                  <a:cubicBezTo>
                    <a:pt x="1850903" y="2141577"/>
                    <a:pt x="1796410" y="2148506"/>
                    <a:pt x="1741982" y="2155807"/>
                  </a:cubicBezTo>
                  <a:cubicBezTo>
                    <a:pt x="1678898" y="2164288"/>
                    <a:pt x="1615814" y="2172681"/>
                    <a:pt x="1552709" y="2181075"/>
                  </a:cubicBezTo>
                  <a:cubicBezTo>
                    <a:pt x="1484204" y="2190190"/>
                    <a:pt x="1415699" y="2199218"/>
                    <a:pt x="1347195" y="2208376"/>
                  </a:cubicBezTo>
                  <a:cubicBezTo>
                    <a:pt x="1284483" y="2216770"/>
                    <a:pt x="1221792" y="2225295"/>
                    <a:pt x="1159080" y="2233710"/>
                  </a:cubicBezTo>
                  <a:cubicBezTo>
                    <a:pt x="1097089" y="2242016"/>
                    <a:pt x="1035076" y="2250213"/>
                    <a:pt x="973086" y="2258520"/>
                  </a:cubicBezTo>
                  <a:cubicBezTo>
                    <a:pt x="903882" y="2267788"/>
                    <a:pt x="834699" y="2277187"/>
                    <a:pt x="765495" y="2286455"/>
                  </a:cubicBezTo>
                  <a:cubicBezTo>
                    <a:pt x="703504" y="2294740"/>
                    <a:pt x="641492" y="2302827"/>
                    <a:pt x="579501" y="2311199"/>
                  </a:cubicBezTo>
                  <a:cubicBezTo>
                    <a:pt x="506712" y="2321013"/>
                    <a:pt x="433945" y="2331090"/>
                    <a:pt x="361156" y="2340970"/>
                  </a:cubicBezTo>
                  <a:cubicBezTo>
                    <a:pt x="295930" y="2349823"/>
                    <a:pt x="230748" y="2358960"/>
                    <a:pt x="165456" y="2367244"/>
                  </a:cubicBezTo>
                  <a:cubicBezTo>
                    <a:pt x="120581" y="2372949"/>
                    <a:pt x="80120" y="2337669"/>
                    <a:pt x="76033" y="2292597"/>
                  </a:cubicBezTo>
                  <a:cubicBezTo>
                    <a:pt x="71814" y="2245885"/>
                    <a:pt x="65584" y="2199327"/>
                    <a:pt x="60164" y="2152725"/>
                  </a:cubicBezTo>
                  <a:cubicBezTo>
                    <a:pt x="53256" y="2093466"/>
                    <a:pt x="45562" y="2034273"/>
                    <a:pt x="39529" y="1974927"/>
                  </a:cubicBezTo>
                  <a:cubicBezTo>
                    <a:pt x="32381" y="1904717"/>
                    <a:pt x="25955" y="1834399"/>
                    <a:pt x="20490" y="1764036"/>
                  </a:cubicBezTo>
                  <a:cubicBezTo>
                    <a:pt x="16119" y="1707816"/>
                    <a:pt x="12840" y="1651464"/>
                    <a:pt x="10523" y="1595135"/>
                  </a:cubicBezTo>
                  <a:cubicBezTo>
                    <a:pt x="6872" y="1507132"/>
                    <a:pt x="3462" y="1419108"/>
                    <a:pt x="1758" y="1331062"/>
                  </a:cubicBezTo>
                  <a:cubicBezTo>
                    <a:pt x="140" y="1247693"/>
                    <a:pt x="-822" y="1164237"/>
                    <a:pt x="949" y="1080891"/>
                  </a:cubicBezTo>
                  <a:cubicBezTo>
                    <a:pt x="3156" y="976123"/>
                    <a:pt x="7747" y="871399"/>
                    <a:pt x="12665" y="766718"/>
                  </a:cubicBezTo>
                  <a:cubicBezTo>
                    <a:pt x="16097" y="693295"/>
                    <a:pt x="21649" y="619960"/>
                    <a:pt x="26501" y="546624"/>
                  </a:cubicBezTo>
                  <a:cubicBezTo>
                    <a:pt x="28381" y="518318"/>
                    <a:pt x="30895" y="490033"/>
                    <a:pt x="33125" y="461748"/>
                  </a:cubicBezTo>
                  <a:cubicBezTo>
                    <a:pt x="34676" y="442031"/>
                    <a:pt x="45256" y="427779"/>
                    <a:pt x="58983" y="414183"/>
                  </a:cubicBezTo>
                  <a:cubicBezTo>
                    <a:pt x="121630" y="352171"/>
                    <a:pt x="183489" y="289393"/>
                    <a:pt x="245830" y="227052"/>
                  </a:cubicBezTo>
                  <a:cubicBezTo>
                    <a:pt x="312542" y="160340"/>
                    <a:pt x="379517" y="93912"/>
                    <a:pt x="446251" y="27222"/>
                  </a:cubicBezTo>
                  <a:cubicBezTo>
                    <a:pt x="467913" y="5604"/>
                    <a:pt x="494187" y="-1085"/>
                    <a:pt x="524002" y="139"/>
                  </a:cubicBezTo>
                  <a:cubicBezTo>
                    <a:pt x="597097" y="3155"/>
                    <a:pt x="670214" y="5385"/>
                    <a:pt x="743331" y="8008"/>
                  </a:cubicBezTo>
                  <a:cubicBezTo>
                    <a:pt x="823333" y="10871"/>
                    <a:pt x="903357" y="13757"/>
                    <a:pt x="983359" y="16708"/>
                  </a:cubicBezTo>
                  <a:cubicBezTo>
                    <a:pt x="1060826" y="19571"/>
                    <a:pt x="1138293" y="22566"/>
                    <a:pt x="1215759" y="25451"/>
                  </a:cubicBezTo>
                  <a:cubicBezTo>
                    <a:pt x="1315412" y="29145"/>
                    <a:pt x="1415065" y="32752"/>
                    <a:pt x="1514719" y="36468"/>
                  </a:cubicBezTo>
                  <a:cubicBezTo>
                    <a:pt x="1590721" y="39309"/>
                    <a:pt x="1666723" y="42238"/>
                    <a:pt x="1742725" y="45189"/>
                  </a:cubicBezTo>
                  <a:cubicBezTo>
                    <a:pt x="1756933" y="45736"/>
                    <a:pt x="1770857" y="46370"/>
                    <a:pt x="1782398" y="57059"/>
                  </a:cubicBezTo>
                  <a:cubicBezTo>
                    <a:pt x="1794748" y="68512"/>
                    <a:pt x="1798202" y="83005"/>
                    <a:pt x="1798399" y="98546"/>
                  </a:cubicBezTo>
                  <a:cubicBezTo>
                    <a:pt x="1798814" y="130962"/>
                    <a:pt x="1798530" y="163379"/>
                    <a:pt x="1798530" y="195795"/>
                  </a:cubicBezTo>
                  <a:lnTo>
                    <a:pt x="1797197" y="195795"/>
                  </a:lnTo>
                  <a:close/>
                  <a:moveTo>
                    <a:pt x="1832586" y="2031781"/>
                  </a:moveTo>
                  <a:cubicBezTo>
                    <a:pt x="1707008" y="1411020"/>
                    <a:pt x="1672734" y="784620"/>
                    <a:pt x="1688800" y="153892"/>
                  </a:cubicBezTo>
                  <a:cubicBezTo>
                    <a:pt x="1313686" y="138897"/>
                    <a:pt x="940363" y="123968"/>
                    <a:pt x="566254" y="108994"/>
                  </a:cubicBezTo>
                  <a:cubicBezTo>
                    <a:pt x="566254" y="115967"/>
                    <a:pt x="566036" y="121345"/>
                    <a:pt x="566298" y="126678"/>
                  </a:cubicBezTo>
                  <a:cubicBezTo>
                    <a:pt x="568112" y="166657"/>
                    <a:pt x="570145" y="206637"/>
                    <a:pt x="571872" y="246616"/>
                  </a:cubicBezTo>
                  <a:cubicBezTo>
                    <a:pt x="575173" y="322596"/>
                    <a:pt x="578233" y="398598"/>
                    <a:pt x="581599" y="474579"/>
                  </a:cubicBezTo>
                  <a:cubicBezTo>
                    <a:pt x="583370" y="514514"/>
                    <a:pt x="561883" y="537487"/>
                    <a:pt x="521772" y="536023"/>
                  </a:cubicBezTo>
                  <a:cubicBezTo>
                    <a:pt x="466514" y="534012"/>
                    <a:pt x="411277" y="530733"/>
                    <a:pt x="356041" y="528219"/>
                  </a:cubicBezTo>
                  <a:cubicBezTo>
                    <a:pt x="304411" y="525859"/>
                    <a:pt x="252781" y="523542"/>
                    <a:pt x="201151" y="521684"/>
                  </a:cubicBezTo>
                  <a:cubicBezTo>
                    <a:pt x="181282" y="520962"/>
                    <a:pt x="161369" y="521574"/>
                    <a:pt x="140712" y="521574"/>
                  </a:cubicBezTo>
                  <a:cubicBezTo>
                    <a:pt x="90853" y="1099711"/>
                    <a:pt x="103968" y="1675618"/>
                    <a:pt x="183708" y="2251197"/>
                  </a:cubicBezTo>
                  <a:cubicBezTo>
                    <a:pt x="733778" y="2177993"/>
                    <a:pt x="1282581" y="2104964"/>
                    <a:pt x="1832586" y="2031781"/>
                  </a:cubicBezTo>
                  <a:close/>
                  <a:moveTo>
                    <a:pt x="232496" y="412653"/>
                  </a:moveTo>
                  <a:cubicBezTo>
                    <a:pt x="310772" y="416085"/>
                    <a:pt x="389594" y="419561"/>
                    <a:pt x="468962" y="423036"/>
                  </a:cubicBezTo>
                  <a:cubicBezTo>
                    <a:pt x="465028" y="343231"/>
                    <a:pt x="461202" y="265392"/>
                    <a:pt x="457246" y="184800"/>
                  </a:cubicBezTo>
                  <a:cubicBezTo>
                    <a:pt x="381003" y="262092"/>
                    <a:pt x="307034" y="337088"/>
                    <a:pt x="232496" y="41265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ubik Light"/>
                <a:ea typeface="Rubik Light"/>
                <a:cs typeface="Rubik Light"/>
                <a:sym typeface="Rubik Light"/>
              </a:endParaRPr>
            </a:p>
          </p:txBody>
        </p:sp>
        <p:sp>
          <p:nvSpPr>
            <p:cNvPr id="432" name="Google Shape;432;p9"/>
            <p:cNvSpPr/>
            <p:nvPr/>
          </p:nvSpPr>
          <p:spPr>
            <a:xfrm>
              <a:off x="4822638" y="2051746"/>
              <a:ext cx="1721258" cy="2142202"/>
            </a:xfrm>
            <a:custGeom>
              <a:rect b="b" l="l" r="r" t="t"/>
              <a:pathLst>
                <a:path extrusionOk="0" h="2142202" w="1721258">
                  <a:moveTo>
                    <a:pt x="1721237" y="1922787"/>
                  </a:moveTo>
                  <a:cubicBezTo>
                    <a:pt x="1171254" y="1995969"/>
                    <a:pt x="622430" y="2068998"/>
                    <a:pt x="72359" y="2142203"/>
                  </a:cubicBezTo>
                  <a:cubicBezTo>
                    <a:pt x="-7359" y="1566624"/>
                    <a:pt x="-20474" y="990717"/>
                    <a:pt x="29385" y="412580"/>
                  </a:cubicBezTo>
                  <a:cubicBezTo>
                    <a:pt x="50020" y="412580"/>
                    <a:pt x="69933" y="411990"/>
                    <a:pt x="89824" y="412689"/>
                  </a:cubicBezTo>
                  <a:cubicBezTo>
                    <a:pt x="141476" y="414547"/>
                    <a:pt x="193106" y="416864"/>
                    <a:pt x="244714" y="419225"/>
                  </a:cubicBezTo>
                  <a:cubicBezTo>
                    <a:pt x="299972" y="421739"/>
                    <a:pt x="355187" y="425017"/>
                    <a:pt x="410445" y="427028"/>
                  </a:cubicBezTo>
                  <a:cubicBezTo>
                    <a:pt x="450556" y="428493"/>
                    <a:pt x="472043" y="405520"/>
                    <a:pt x="470272" y="365584"/>
                  </a:cubicBezTo>
                  <a:cubicBezTo>
                    <a:pt x="466906" y="289604"/>
                    <a:pt x="463846" y="213602"/>
                    <a:pt x="460545" y="137621"/>
                  </a:cubicBezTo>
                  <a:cubicBezTo>
                    <a:pt x="458796" y="97642"/>
                    <a:pt x="456785" y="57663"/>
                    <a:pt x="454971" y="17684"/>
                  </a:cubicBezTo>
                  <a:cubicBezTo>
                    <a:pt x="454731" y="12328"/>
                    <a:pt x="454927" y="6973"/>
                    <a:pt x="454927" y="0"/>
                  </a:cubicBezTo>
                  <a:cubicBezTo>
                    <a:pt x="829058" y="14951"/>
                    <a:pt x="1202359" y="29881"/>
                    <a:pt x="1577473" y="44897"/>
                  </a:cubicBezTo>
                  <a:cubicBezTo>
                    <a:pt x="1561407" y="675626"/>
                    <a:pt x="1595681" y="1302026"/>
                    <a:pt x="1721259" y="192278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ubik Light"/>
                <a:ea typeface="Rubik Light"/>
                <a:cs typeface="Rubik Light"/>
                <a:sym typeface="Rubik Light"/>
              </a:endParaRPr>
            </a:p>
          </p:txBody>
        </p:sp>
        <p:sp>
          <p:nvSpPr>
            <p:cNvPr id="433" name="Google Shape;433;p9"/>
            <p:cNvSpPr/>
            <p:nvPr/>
          </p:nvSpPr>
          <p:spPr>
            <a:xfrm>
              <a:off x="4943786" y="2127574"/>
              <a:ext cx="236465" cy="238236"/>
            </a:xfrm>
            <a:custGeom>
              <a:rect b="b" l="l" r="r" t="t"/>
              <a:pathLst>
                <a:path extrusionOk="0" h="238236" w="236465">
                  <a:moveTo>
                    <a:pt x="0" y="227853"/>
                  </a:moveTo>
                  <a:cubicBezTo>
                    <a:pt x="74538" y="152288"/>
                    <a:pt x="148507" y="77292"/>
                    <a:pt x="224750" y="0"/>
                  </a:cubicBezTo>
                  <a:cubicBezTo>
                    <a:pt x="228728" y="80592"/>
                    <a:pt x="232553" y="158409"/>
                    <a:pt x="236466" y="238236"/>
                  </a:cubicBezTo>
                  <a:cubicBezTo>
                    <a:pt x="157097" y="234761"/>
                    <a:pt x="78275" y="231285"/>
                    <a:pt x="0" y="227853"/>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ubik Light"/>
                <a:ea typeface="Rubik Light"/>
                <a:cs typeface="Rubik Light"/>
                <a:sym typeface="Rubik Light"/>
              </a:endParaRPr>
            </a:p>
          </p:txBody>
        </p:sp>
      </p:grpSp>
      <p:sp>
        <p:nvSpPr>
          <p:cNvPr id="434" name="Google Shape;434;p9"/>
          <p:cNvSpPr txBox="1"/>
          <p:nvPr>
            <p:ph idx="11" type="ftr"/>
          </p:nvPr>
        </p:nvSpPr>
        <p:spPr>
          <a:xfrm>
            <a:off x="7599044" y="6125556"/>
            <a:ext cx="3043556"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UNIT 04 – The Keyboard</a:t>
            </a:r>
            <a:endParaRPr/>
          </a:p>
          <a:p>
            <a:pPr indent="0" lvl="0" marL="0" rtl="0" algn="l">
              <a:spcBef>
                <a:spcPts val="0"/>
              </a:spcBef>
              <a:spcAft>
                <a:spcPts val="0"/>
              </a:spcAft>
              <a:buNone/>
            </a:pPr>
            <a:r>
              <a:rPr lang="en-US"/>
              <a:t>LESSON 01 – Keyboard Introduction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unit 02">
  <a:themeElements>
    <a:clrScheme name="ELDES">
      <a:dk1>
        <a:srgbClr val="004375"/>
      </a:dk1>
      <a:lt1>
        <a:srgbClr val="F5F5F5"/>
      </a:lt1>
      <a:dk2>
        <a:srgbClr val="3C3C3B"/>
      </a:dk2>
      <a:lt2>
        <a:srgbClr val="FFFFFF"/>
      </a:lt2>
      <a:accent1>
        <a:srgbClr val="004375"/>
      </a:accent1>
      <a:accent2>
        <a:srgbClr val="A6D5F4"/>
      </a:accent2>
      <a:accent3>
        <a:srgbClr val="FFCC34"/>
      </a:accent3>
      <a:accent4>
        <a:srgbClr val="B0CB72"/>
      </a:accent4>
      <a:accent5>
        <a:srgbClr val="3C3C3B"/>
      </a:accent5>
      <a:accent6>
        <a:srgbClr val="F5F5F5"/>
      </a:accent6>
      <a:hlink>
        <a:srgbClr val="A6D5F4"/>
      </a:hlink>
      <a:folHlink>
        <a:srgbClr val="FFCC3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2024-07-17T09:58:59Z</dcterms:created>
  <dc:creator>yacine.essid</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0x010100646BA6B56CAFAC4B8DE49C1FB410908A</vt:lpwstr>
  </property>
</Properties>
</file>