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handoutMasterIdLst>
    <p:handoutMasterId r:id="rId45"/>
  </p:handoutMasterIdLst>
  <p:sldIdLst>
    <p:sldId id="256" r:id="rId5"/>
    <p:sldId id="438" r:id="rId6"/>
    <p:sldId id="439" r:id="rId7"/>
    <p:sldId id="442" r:id="rId8"/>
    <p:sldId id="440" r:id="rId9"/>
    <p:sldId id="364" r:id="rId10"/>
    <p:sldId id="539" r:id="rId11"/>
    <p:sldId id="609" r:id="rId12"/>
    <p:sldId id="637" r:id="rId13"/>
    <p:sldId id="640" r:id="rId14"/>
    <p:sldId id="641" r:id="rId15"/>
    <p:sldId id="638" r:id="rId16"/>
    <p:sldId id="466" r:id="rId17"/>
    <p:sldId id="611" r:id="rId18"/>
    <p:sldId id="612" r:id="rId19"/>
    <p:sldId id="635" r:id="rId20"/>
    <p:sldId id="614" r:id="rId21"/>
    <p:sldId id="615" r:id="rId22"/>
    <p:sldId id="618" r:id="rId23"/>
    <p:sldId id="649" r:id="rId24"/>
    <p:sldId id="650" r:id="rId25"/>
    <p:sldId id="653" r:id="rId26"/>
    <p:sldId id="651" r:id="rId27"/>
    <p:sldId id="622" r:id="rId28"/>
    <p:sldId id="623" r:id="rId29"/>
    <p:sldId id="636" r:id="rId30"/>
    <p:sldId id="624" r:id="rId31"/>
    <p:sldId id="626" r:id="rId32"/>
    <p:sldId id="628" r:id="rId33"/>
    <p:sldId id="643" r:id="rId34"/>
    <p:sldId id="630" r:id="rId35"/>
    <p:sldId id="644" r:id="rId36"/>
    <p:sldId id="642" r:id="rId37"/>
    <p:sldId id="645" r:id="rId38"/>
    <p:sldId id="646" r:id="rId39"/>
    <p:sldId id="648" r:id="rId40"/>
    <p:sldId id="647" r:id="rId41"/>
    <p:sldId id="654" r:id="rId42"/>
    <p:sldId id="634" r:id="rId43"/>
  </p:sldIdLst>
  <p:sldSz cx="12192000" cy="6858000"/>
  <p:notesSz cx="6858000" cy="9144000"/>
  <p:embeddedFontLst>
    <p:embeddedFont>
      <p:font typeface="Rubik Bold"/>
      <p:bold r:id="rId46"/>
    </p:embeddedFont>
    <p:embeddedFont>
      <p:font typeface="Rubik Light" charset="-79"/>
      <p:regular r:id="rId47"/>
      <p:italic r:id="rId48"/>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 SCREEN" id="{946803A3-5589-481C-A13A-D1239BA69381}">
          <p14:sldIdLst>
            <p14:sldId id="256"/>
          </p14:sldIdLst>
        </p14:section>
        <p14:section name="UNIT 07" id="{6C261E56-1CA4-484B-BD92-B88686C52400}">
          <p14:sldIdLst>
            <p14:sldId id="438"/>
          </p14:sldIdLst>
        </p14:section>
        <p14:section name="UNIT 07 : LESSON 01" id="{31EB9D66-7567-42DC-BE59-23758EA694E4}">
          <p14:sldIdLst>
            <p14:sldId id="439"/>
            <p14:sldId id="442"/>
            <p14:sldId id="440"/>
            <p14:sldId id="364"/>
            <p14:sldId id="539"/>
            <p14:sldId id="609"/>
            <p14:sldId id="637"/>
            <p14:sldId id="640"/>
            <p14:sldId id="641"/>
            <p14:sldId id="638"/>
            <p14:sldId id="466"/>
          </p14:sldIdLst>
        </p14:section>
        <p14:section name="UNIT 07 : LESSON 02" id="{166D2F6C-7067-4B14-A476-526F3A185C70}">
          <p14:sldIdLst>
            <p14:sldId id="611"/>
            <p14:sldId id="612"/>
            <p14:sldId id="635"/>
            <p14:sldId id="614"/>
            <p14:sldId id="615"/>
            <p14:sldId id="618"/>
            <p14:sldId id="649"/>
            <p14:sldId id="650"/>
            <p14:sldId id="653"/>
            <p14:sldId id="651"/>
            <p14:sldId id="622"/>
          </p14:sldIdLst>
        </p14:section>
        <p14:section name="UNIT 07 : LESSON 03" id="{A973EFC0-BE35-40A8-B1AC-F4D88C66C2BE}">
          <p14:sldIdLst>
            <p14:sldId id="623"/>
            <p14:sldId id="636"/>
            <p14:sldId id="624"/>
            <p14:sldId id="626"/>
            <p14:sldId id="628"/>
            <p14:sldId id="643"/>
            <p14:sldId id="630"/>
            <p14:sldId id="644"/>
            <p14:sldId id="642"/>
            <p14:sldId id="645"/>
            <p14:sldId id="646"/>
            <p14:sldId id="648"/>
            <p14:sldId id="647"/>
            <p14:sldId id="654"/>
            <p14:sldId id="6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D82FC-2E1A-67C9-028B-D034C9CD78B3}" name="Betz, Grayson" initials="GB" userId="S::betgram@dunwoody.edu::60b75b2b-786e-42c8-b5e4-8257f4dc22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51" autoAdjust="0"/>
    <p:restoredTop sz="69804" autoAdjust="0"/>
  </p:normalViewPr>
  <p:slideViewPr>
    <p:cSldViewPr snapToGrid="0">
      <p:cViewPr varScale="1">
        <p:scale>
          <a:sx n="77" d="100"/>
          <a:sy n="77" d="100"/>
        </p:scale>
        <p:origin x="1524" y="5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4022FD-B407-4729-4A69-2E244B91D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ubik Light" pitchFamily="2" charset="-79"/>
            </a:endParaRPr>
          </a:p>
        </p:txBody>
      </p:sp>
      <p:sp>
        <p:nvSpPr>
          <p:cNvPr id="3" name="Date Placeholder 2">
            <a:extLst>
              <a:ext uri="{FF2B5EF4-FFF2-40B4-BE49-F238E27FC236}">
                <a16:creationId xmlns:a16="http://schemas.microsoft.com/office/drawing/2014/main" id="{B96FB9C6-8F13-AF41-6D39-6FAD082DB6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6D00-CB6F-40FC-AC69-C0EEA18C3126}" type="datetimeFigureOut">
              <a:rPr lang="en-US" smtClean="0">
                <a:latin typeface="Rubik Light" pitchFamily="2" charset="-79"/>
              </a:rPr>
              <a:t>1/8/2025</a:t>
            </a:fld>
            <a:endParaRPr lang="en-US" dirty="0">
              <a:latin typeface="Rubik Light" pitchFamily="2" charset="-79"/>
            </a:endParaRPr>
          </a:p>
        </p:txBody>
      </p:sp>
      <p:sp>
        <p:nvSpPr>
          <p:cNvPr id="4" name="Footer Placeholder 3">
            <a:extLst>
              <a:ext uri="{FF2B5EF4-FFF2-40B4-BE49-F238E27FC236}">
                <a16:creationId xmlns:a16="http://schemas.microsoft.com/office/drawing/2014/main" id="{8E76B9CB-A760-B849-D504-DCF4C8BEC9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ubik Light" pitchFamily="2" charset="-79"/>
            </a:endParaRPr>
          </a:p>
        </p:txBody>
      </p:sp>
      <p:sp>
        <p:nvSpPr>
          <p:cNvPr id="5" name="Slide Number Placeholder 4">
            <a:extLst>
              <a:ext uri="{FF2B5EF4-FFF2-40B4-BE49-F238E27FC236}">
                <a16:creationId xmlns:a16="http://schemas.microsoft.com/office/drawing/2014/main" id="{BCA5E28B-B448-75B7-D72D-8B8F4757D4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EE67F8-5FE4-4B7C-8BDF-08830E8F87BA}" type="slidenum">
              <a:rPr lang="en-US" smtClean="0">
                <a:latin typeface="Rubik Light" pitchFamily="2" charset="-79"/>
              </a:rPr>
              <a:t>‹#›</a:t>
            </a:fld>
            <a:endParaRPr lang="en-US" dirty="0">
              <a:latin typeface="Rubik Light" pitchFamily="2" charset="-79"/>
            </a:endParaRPr>
          </a:p>
        </p:txBody>
      </p:sp>
    </p:spTree>
    <p:extLst>
      <p:ext uri="{BB962C8B-B14F-4D97-AF65-F5344CB8AC3E}">
        <p14:creationId xmlns:p14="http://schemas.microsoft.com/office/powerpoint/2010/main" val="2320471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bik Light" pitchFamily="2"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bik Light" pitchFamily="2" charset="-79"/>
              </a:defRPr>
            </a:lvl1pPr>
          </a:lstStyle>
          <a:p>
            <a:fld id="{1C33888A-CCBE-4A52-BF1C-88F28E948251}" type="datetimeFigureOut">
              <a:rPr lang="en-US" smtClean="0"/>
              <a:pPr/>
              <a:t>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bik Light"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bik Light" pitchFamily="2" charset="-79"/>
              </a:defRPr>
            </a:lvl1pPr>
          </a:lstStyle>
          <a:p>
            <a:fld id="{3CEE3EFB-B5C1-4C32-BA4C-9D80D68E2438}" type="slidenum">
              <a:rPr lang="en-US" smtClean="0"/>
              <a:pPr/>
              <a:t>‹#›</a:t>
            </a:fld>
            <a:endParaRPr lang="en-US" dirty="0"/>
          </a:p>
        </p:txBody>
      </p:sp>
    </p:spTree>
    <p:extLst>
      <p:ext uri="{BB962C8B-B14F-4D97-AF65-F5344CB8AC3E}">
        <p14:creationId xmlns:p14="http://schemas.microsoft.com/office/powerpoint/2010/main" val="239440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bik Light" pitchFamily="2" charset="-79"/>
        <a:ea typeface="+mn-ea"/>
        <a:cs typeface="+mn-cs"/>
      </a:defRPr>
    </a:lvl1pPr>
    <a:lvl2pPr marL="457200" algn="l" defTabSz="914400" rtl="0" eaLnBrk="1" latinLnBrk="0" hangingPunct="1">
      <a:defRPr sz="1200" kern="1200">
        <a:solidFill>
          <a:schemeClr val="tx1"/>
        </a:solidFill>
        <a:latin typeface="Rubik Light" pitchFamily="2" charset="-79"/>
        <a:ea typeface="+mn-ea"/>
        <a:cs typeface="+mn-cs"/>
      </a:defRPr>
    </a:lvl2pPr>
    <a:lvl3pPr marL="914400" algn="l" defTabSz="914400" rtl="0" eaLnBrk="1" latinLnBrk="0" hangingPunct="1">
      <a:defRPr sz="1200" kern="1200">
        <a:solidFill>
          <a:schemeClr val="tx1"/>
        </a:solidFill>
        <a:latin typeface="Rubik Light" pitchFamily="2" charset="-79"/>
        <a:ea typeface="+mn-ea"/>
        <a:cs typeface="+mn-cs"/>
      </a:defRPr>
    </a:lvl3pPr>
    <a:lvl4pPr marL="1371600" algn="l" defTabSz="914400" rtl="0" eaLnBrk="1" latinLnBrk="0" hangingPunct="1">
      <a:defRPr sz="1200" kern="1200">
        <a:solidFill>
          <a:schemeClr val="tx1"/>
        </a:solidFill>
        <a:latin typeface="Rubik Light" pitchFamily="2" charset="-79"/>
        <a:ea typeface="+mn-ea"/>
        <a:cs typeface="+mn-cs"/>
      </a:defRPr>
    </a:lvl4pPr>
    <a:lvl5pPr marL="1828800" algn="l" defTabSz="914400" rtl="0" eaLnBrk="1" latinLnBrk="0" hangingPunct="1">
      <a:defRPr sz="1200" kern="1200">
        <a:solidFill>
          <a:schemeClr val="tx1"/>
        </a:solidFill>
        <a:latin typeface="Rubik Light"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ypingclub.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GFJaRnJBKBEMD0ukWidd7y6xOJZKuuSKK6Rs4Xh4LkE/edit?usp=drive_li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EE3EFB-B5C1-4C32-BA4C-9D80D68E2438}" type="slidenum">
              <a:rPr lang="en-US" smtClean="0"/>
              <a:pPr/>
              <a:t>4</a:t>
            </a:fld>
            <a:endParaRPr lang="en-US" dirty="0"/>
          </a:p>
        </p:txBody>
      </p:sp>
    </p:spTree>
    <p:extLst>
      <p:ext uri="{BB962C8B-B14F-4D97-AF65-F5344CB8AC3E}">
        <p14:creationId xmlns:p14="http://schemas.microsoft.com/office/powerpoint/2010/main" val="94170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8D4B1-4A07-C023-9BCD-9A9D319FA8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8FF0D0-BEF2-2CFF-C6E2-5010DCE367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CCAE6A-C9BB-0C9C-4E5F-D22128C30391}"/>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31AB4FD2-ABED-B056-95C0-B3481297E372}"/>
              </a:ext>
            </a:extLst>
          </p:cNvPr>
          <p:cNvSpPr>
            <a:spLocks noGrp="1"/>
          </p:cNvSpPr>
          <p:nvPr>
            <p:ph type="sldNum" sz="quarter" idx="5"/>
          </p:nvPr>
        </p:nvSpPr>
        <p:spPr/>
        <p:txBody>
          <a:bodyPr/>
          <a:lstStyle/>
          <a:p>
            <a:fld id="{3CEE3EFB-B5C1-4C32-BA4C-9D80D68E2438}" type="slidenum">
              <a:rPr lang="en-US" smtClean="0"/>
              <a:t>38</a:t>
            </a:fld>
            <a:endParaRPr lang="en-US" dirty="0"/>
          </a:p>
        </p:txBody>
      </p:sp>
    </p:spTree>
    <p:extLst>
      <p:ext uri="{BB962C8B-B14F-4D97-AF65-F5344CB8AC3E}">
        <p14:creationId xmlns:p14="http://schemas.microsoft.com/office/powerpoint/2010/main" val="42125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400"/>
              </a:spcBef>
              <a:spcAft>
                <a:spcPts val="400"/>
              </a:spcAft>
            </a:pPr>
            <a:r>
              <a:rPr lang="en-US" sz="1800" b="0" i="1" u="none" strike="noStrike" dirty="0">
                <a:solidFill>
                  <a:srgbClr val="000000"/>
                </a:solidFill>
                <a:effectLst/>
                <a:latin typeface="Calibri" panose="020F0502020204030204" pitchFamily="34" charset="0"/>
              </a:rPr>
              <a:t>Community Building</a:t>
            </a:r>
            <a:r>
              <a:rPr lang="en-US" sz="1800" b="0" i="0" u="none" strike="noStrike" dirty="0">
                <a:solidFill>
                  <a:srgbClr val="000000"/>
                </a:solidFill>
                <a:effectLst/>
                <a:latin typeface="Calibri" panose="020F0502020204030204" pitchFamily="34" charset="0"/>
              </a:rPr>
              <a:t>: Circle up. Quiz learner’s on each other’s name, especially when there are new learners or sporadic attendance. </a:t>
            </a:r>
            <a:r>
              <a:rPr lang="en-US" sz="1800" b="1" i="0" u="none" strike="noStrike" dirty="0">
                <a:solidFill>
                  <a:srgbClr val="0070C0"/>
                </a:solidFill>
                <a:effectLst/>
                <a:latin typeface="Calibri" panose="020F0502020204030204" pitchFamily="34" charset="0"/>
              </a:rPr>
              <a:t>Ask</a:t>
            </a:r>
            <a:r>
              <a:rPr lang="en-US" sz="1800" b="0" i="0" u="none" strike="noStrike" dirty="0">
                <a:solidFill>
                  <a:srgbClr val="000000"/>
                </a:solidFill>
                <a:effectLst/>
                <a:latin typeface="Calibri" panose="020F0502020204030204" pitchFamily="34" charset="0"/>
              </a:rPr>
              <a:t>: What did we do in class last session? </a:t>
            </a:r>
            <a:endParaRPr lang="en-US" b="0" dirty="0">
              <a:effectLst/>
            </a:endParaRPr>
          </a:p>
          <a:p>
            <a:br>
              <a:rPr lang="en-US" b="0" dirty="0">
                <a:effectLst/>
              </a:rPr>
            </a:br>
            <a:r>
              <a:rPr lang="en-US" sz="1800" b="0" i="0" u="none" strike="noStrike" dirty="0">
                <a:solidFill>
                  <a:srgbClr val="000000"/>
                </a:solidFill>
                <a:effectLst/>
                <a:latin typeface="Calibri" panose="020F0502020204030204" pitchFamily="34" charset="0"/>
              </a:rPr>
              <a:t>Teacher models how to connect to the internet in their classroom setting. Students practice connecting to the internet and then type in the URL of two websites that they will need in class: </a:t>
            </a:r>
            <a:r>
              <a:rPr lang="en-US" sz="1800" b="0" i="0" u="sng" strike="noStrike" dirty="0">
                <a:solidFill>
                  <a:srgbClr val="1155CC"/>
                </a:solidFill>
                <a:effectLst/>
                <a:latin typeface="Calibri" panose="020F0502020204030204" pitchFamily="34" charset="0"/>
                <a:hlinkClick r:id="rId3"/>
              </a:rPr>
              <a:t>https://www.google.com</a:t>
            </a:r>
            <a:r>
              <a:rPr lang="en-US" sz="1800" b="0" i="0" u="none" strike="noStrike" dirty="0">
                <a:solidFill>
                  <a:srgbClr val="000000"/>
                </a:solidFill>
                <a:effectLst/>
                <a:latin typeface="Calibri" panose="020F0502020204030204" pitchFamily="34" charset="0"/>
              </a:rPr>
              <a:t> and </a:t>
            </a:r>
            <a:r>
              <a:rPr lang="en-US" sz="1800" b="0" i="0" u="sng" strike="noStrike" dirty="0">
                <a:solidFill>
                  <a:srgbClr val="1155CC"/>
                </a:solidFill>
                <a:effectLst/>
                <a:latin typeface="Calibri" panose="020F0502020204030204" pitchFamily="34" charset="0"/>
                <a:hlinkClick r:id="rId4"/>
              </a:rPr>
              <a:t>https://typingclub.com</a:t>
            </a:r>
            <a:r>
              <a:rPr lang="en-US" sz="1800" b="0"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3CEE3EFB-B5C1-4C32-BA4C-9D80D68E2438}" type="slidenum">
              <a:rPr lang="en-US" smtClean="0"/>
              <a:pPr/>
              <a:t>7</a:t>
            </a:fld>
            <a:endParaRPr lang="en-US" dirty="0"/>
          </a:p>
        </p:txBody>
      </p:sp>
    </p:spTree>
    <p:extLst>
      <p:ext uri="{BB962C8B-B14F-4D97-AF65-F5344CB8AC3E}">
        <p14:creationId xmlns:p14="http://schemas.microsoft.com/office/powerpoint/2010/main" val="115842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6A11-EB7F-C3D0-30D7-85CBB885E1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89D903-BCFA-70C5-1E20-00CA365D56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26577E-0F53-F369-1E01-02A1A895E743}"/>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9EA20008-D68E-B27C-D429-4DD27BEAB7C0}"/>
              </a:ext>
            </a:extLst>
          </p:cNvPr>
          <p:cNvSpPr>
            <a:spLocks noGrp="1"/>
          </p:cNvSpPr>
          <p:nvPr>
            <p:ph type="sldNum" sz="quarter" idx="5"/>
          </p:nvPr>
        </p:nvSpPr>
        <p:spPr/>
        <p:txBody>
          <a:bodyPr/>
          <a:lstStyle/>
          <a:p>
            <a:fld id="{3CEE3EFB-B5C1-4C32-BA4C-9D80D68E2438}" type="slidenum">
              <a:rPr lang="en-US" smtClean="0"/>
              <a:t>10</a:t>
            </a:fld>
            <a:endParaRPr lang="en-US" dirty="0"/>
          </a:p>
        </p:txBody>
      </p:sp>
    </p:spTree>
    <p:extLst>
      <p:ext uri="{BB962C8B-B14F-4D97-AF65-F5344CB8AC3E}">
        <p14:creationId xmlns:p14="http://schemas.microsoft.com/office/powerpoint/2010/main" val="200796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58471-5D81-ECF8-471A-A79CEEE971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9DB810-3FB0-854F-93A0-CF4D221F81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7B2C8E-82EE-E032-AF02-A9272F90D89E}"/>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2FF9C6D3-4B08-7560-D0FE-E0AD97311115}"/>
              </a:ext>
            </a:extLst>
          </p:cNvPr>
          <p:cNvSpPr>
            <a:spLocks noGrp="1"/>
          </p:cNvSpPr>
          <p:nvPr>
            <p:ph type="sldNum" sz="quarter" idx="5"/>
          </p:nvPr>
        </p:nvSpPr>
        <p:spPr/>
        <p:txBody>
          <a:bodyPr/>
          <a:lstStyle/>
          <a:p>
            <a:fld id="{3CEE3EFB-B5C1-4C32-BA4C-9D80D68E2438}" type="slidenum">
              <a:rPr lang="en-US" smtClean="0"/>
              <a:t>11</a:t>
            </a:fld>
            <a:endParaRPr lang="en-US" dirty="0"/>
          </a:p>
        </p:txBody>
      </p:sp>
    </p:spTree>
    <p:extLst>
      <p:ext uri="{BB962C8B-B14F-4D97-AF65-F5344CB8AC3E}">
        <p14:creationId xmlns:p14="http://schemas.microsoft.com/office/powerpoint/2010/main" val="21304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400"/>
              </a:spcBef>
              <a:spcAft>
                <a:spcPts val="400"/>
              </a:spcAft>
            </a:pPr>
            <a:r>
              <a:rPr lang="en-US" sz="1800" b="1" i="0" u="none" strike="noStrike" dirty="0">
                <a:solidFill>
                  <a:srgbClr val="4A86E8"/>
                </a:solidFill>
                <a:effectLst/>
                <a:latin typeface="Calibri" panose="020F0502020204030204" pitchFamily="34" charset="0"/>
              </a:rPr>
              <a:t>Ask</a:t>
            </a:r>
            <a:r>
              <a:rPr lang="en-US" sz="1800" b="0" i="0" u="none" strike="noStrike" dirty="0">
                <a:solidFill>
                  <a:srgbClr val="000000"/>
                </a:solidFill>
                <a:effectLst/>
                <a:latin typeface="Calibri" panose="020F0502020204030204" pitchFamily="34" charset="0"/>
              </a:rPr>
              <a:t>: Which websites did we visit last class? Where did you write down or save your passwords?</a:t>
            </a:r>
            <a:endParaRPr lang="en-US" b="0" dirty="0">
              <a:effectLst/>
            </a:endParaRPr>
          </a:p>
          <a:p>
            <a:pPr rtl="0">
              <a:spcBef>
                <a:spcPts val="400"/>
              </a:spcBef>
              <a:spcAft>
                <a:spcPts val="400"/>
              </a:spcAft>
            </a:pPr>
            <a:br>
              <a:rPr lang="en-US" b="0" dirty="0">
                <a:effectLst/>
              </a:rPr>
            </a:br>
            <a:r>
              <a:rPr lang="en-US" sz="1800" b="1" i="0" u="none" strike="noStrike" dirty="0">
                <a:solidFill>
                  <a:srgbClr val="000000"/>
                </a:solidFill>
                <a:effectLst/>
                <a:latin typeface="Calibri" panose="020F0502020204030204" pitchFamily="34" charset="0"/>
              </a:rPr>
              <a:t>Think-Pair-Share: </a:t>
            </a:r>
            <a:r>
              <a:rPr lang="en-US" sz="1800" b="0" i="0" u="none" strike="noStrike" dirty="0">
                <a:solidFill>
                  <a:srgbClr val="000000"/>
                </a:solidFill>
                <a:effectLst/>
                <a:latin typeface="Calibri" panose="020F0502020204030204" pitchFamily="34" charset="0"/>
              </a:rPr>
              <a:t>First students take a few minutes to think about the questions on the board. In pairs, students brainstorm their answers to the questions posed.</a:t>
            </a:r>
            <a:endParaRPr lang="en-US" b="0" dirty="0">
              <a:effectLst/>
            </a:endParaRPr>
          </a:p>
          <a:p>
            <a:pPr rtl="0">
              <a:spcBef>
                <a:spcPts val="400"/>
              </a:spcBef>
              <a:spcAft>
                <a:spcPts val="400"/>
              </a:spcAft>
            </a:pPr>
            <a:r>
              <a:rPr lang="en-US" sz="1800" b="0" i="0" u="none" strike="noStrike" dirty="0">
                <a:solidFill>
                  <a:srgbClr val="000000"/>
                </a:solidFill>
                <a:effectLst/>
                <a:latin typeface="Calibri" panose="020F0502020204030204" pitchFamily="34" charset="0"/>
              </a:rPr>
              <a:t>Write out the steps you take to login to typingclub.com:</a:t>
            </a:r>
            <a:endParaRPr lang="en-US" b="0" dirty="0">
              <a:effectLst/>
            </a:endParaRPr>
          </a:p>
          <a:p>
            <a:pPr rtl="0" fontAlgn="base">
              <a:spcBef>
                <a:spcPts val="400"/>
              </a:spcBef>
              <a:spcAft>
                <a:spcPts val="400"/>
              </a:spcAft>
              <a:buFont typeface="+mj-lt"/>
              <a:buAutoNum type="arabicPeriod"/>
            </a:pPr>
            <a:r>
              <a:rPr lang="en-US" sz="1800" b="0" i="0" u="none" strike="noStrike" dirty="0">
                <a:solidFill>
                  <a:srgbClr val="000000"/>
                </a:solidFill>
                <a:effectLst/>
                <a:latin typeface="Calibri" panose="020F0502020204030204" pitchFamily="34" charset="0"/>
              </a:rPr>
              <a:t>Turn on the computer (teacher and student generate this together)</a:t>
            </a:r>
          </a:p>
          <a:p>
            <a:pPr rtl="0" fontAlgn="base">
              <a:spcBef>
                <a:spcPts val="400"/>
              </a:spcBef>
              <a:spcAft>
                <a:spcPts val="400"/>
              </a:spcAft>
              <a:buFont typeface="+mj-lt"/>
              <a:buAutoNum type="arabicPeriod"/>
            </a:pPr>
            <a:r>
              <a:rPr lang="en-US" sz="1800" b="0" i="0" u="none" strike="noStrike" dirty="0">
                <a:solidFill>
                  <a:srgbClr val="000000"/>
                </a:solidFill>
                <a:effectLst/>
                <a:latin typeface="Calibri" panose="020F0502020204030204" pitchFamily="34" charset="0"/>
              </a:rPr>
              <a:t>____________</a:t>
            </a:r>
          </a:p>
          <a:p>
            <a:pPr rtl="0">
              <a:spcBef>
                <a:spcPts val="400"/>
              </a:spcBef>
              <a:spcAft>
                <a:spcPts val="400"/>
              </a:spcAft>
            </a:pPr>
            <a:br>
              <a:rPr lang="en-US" b="0" dirty="0">
                <a:effectLst/>
              </a:rPr>
            </a:br>
            <a:r>
              <a:rPr lang="en-US" sz="1800" b="0" i="0" u="none" strike="noStrike" dirty="0">
                <a:solidFill>
                  <a:srgbClr val="000000"/>
                </a:solidFill>
                <a:effectLst/>
                <a:latin typeface="Calibri" panose="020F0502020204030204" pitchFamily="34" charset="0"/>
              </a:rPr>
              <a:t>Students practice navigating back to a website we used last lesson (</a:t>
            </a:r>
            <a:r>
              <a:rPr lang="en-US" sz="1800" b="0" i="0" u="none" strike="noStrike" dirty="0" err="1">
                <a:solidFill>
                  <a:srgbClr val="000000"/>
                </a:solidFill>
                <a:effectLst/>
                <a:latin typeface="Calibri" panose="020F0502020204030204" pitchFamily="34" charset="0"/>
              </a:rPr>
              <a:t>gmail</a:t>
            </a:r>
            <a:r>
              <a:rPr lang="en-US" sz="1800" b="0" i="0" u="none" strike="noStrike" dirty="0">
                <a:solidFill>
                  <a:srgbClr val="000000"/>
                </a:solidFill>
                <a:effectLst/>
                <a:latin typeface="Calibri" panose="020F0502020204030204" pitchFamily="34" charset="0"/>
              </a:rPr>
              <a:t>, typing club, </a:t>
            </a:r>
            <a:r>
              <a:rPr lang="en-US" sz="1800" b="0" i="0" u="none" strike="noStrike" dirty="0" err="1">
                <a:solidFill>
                  <a:srgbClr val="000000"/>
                </a:solidFill>
                <a:effectLst/>
                <a:latin typeface="Calibri" panose="020F0502020204030204" pitchFamily="34" charset="0"/>
              </a:rPr>
              <a:t>usa</a:t>
            </a:r>
            <a:r>
              <a:rPr lang="en-US" sz="1800" b="0" i="0" u="none" strike="noStrike" dirty="0">
                <a:solidFill>
                  <a:srgbClr val="000000"/>
                </a:solidFill>
                <a:effectLst/>
                <a:latin typeface="Calibri" panose="020F0502020204030204" pitchFamily="34" charset="0"/>
              </a:rPr>
              <a:t> learns, </a:t>
            </a:r>
            <a:r>
              <a:rPr lang="en-US" sz="1800" b="0" i="0" u="none" strike="noStrike" dirty="0" err="1">
                <a:solidFill>
                  <a:srgbClr val="000000"/>
                </a:solidFill>
                <a:effectLst/>
                <a:latin typeface="Calibri" panose="020F0502020204030204" pitchFamily="34" charset="0"/>
              </a:rPr>
              <a:t>instagram</a:t>
            </a:r>
            <a:r>
              <a:rPr lang="en-US" sz="1800" b="0" i="0" u="none" strike="noStrike" dirty="0">
                <a:solidFill>
                  <a:srgbClr val="000000"/>
                </a:solidFill>
                <a:effectLst/>
                <a:latin typeface="Calibri" panose="020F0502020204030204" pitchFamily="34" charset="0"/>
              </a:rPr>
              <a:t>) and log back in! </a:t>
            </a:r>
            <a:endParaRPr lang="en-US" b="0" dirty="0">
              <a:effectLst/>
            </a:endParaRPr>
          </a:p>
          <a:p>
            <a:pPr rtl="0">
              <a:spcAft>
                <a:spcPts val="400"/>
              </a:spcAft>
            </a:pPr>
            <a:br>
              <a:rPr lang="en-US" b="0" dirty="0">
                <a:effectLst/>
              </a:rPr>
            </a:br>
            <a:r>
              <a:rPr lang="en-US" sz="1800" b="0" i="1" u="none" strike="noStrike" dirty="0">
                <a:solidFill>
                  <a:srgbClr val="000000"/>
                </a:solidFill>
                <a:effectLst/>
                <a:latin typeface="Calibri" panose="020F0502020204030204" pitchFamily="34" charset="0"/>
              </a:rPr>
              <a:t>Self Assessment</a:t>
            </a:r>
            <a:r>
              <a:rPr lang="en-US" sz="1800" b="0" i="0" u="none" strike="noStrike" dirty="0">
                <a:solidFill>
                  <a:srgbClr val="000000"/>
                </a:solidFill>
                <a:effectLst/>
                <a:latin typeface="Calibri" panose="020F0502020204030204" pitchFamily="34" charset="0"/>
              </a:rPr>
              <a:t>: Instructor introduces the collection of printed emojis and asks learners to describe the different emotions. Each learner should have their own </a:t>
            </a:r>
            <a:r>
              <a:rPr lang="en-US" sz="1800" b="0" i="0" u="sng" strike="noStrike" dirty="0">
                <a:solidFill>
                  <a:srgbClr val="1155CC"/>
                </a:solidFill>
                <a:effectLst/>
                <a:latin typeface="Calibri" panose="020F0502020204030204" pitchFamily="34" charset="0"/>
                <a:hlinkClick r:id="rId3"/>
              </a:rPr>
              <a:t>set of emojis</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70C0"/>
                </a:solidFill>
                <a:effectLst/>
                <a:latin typeface="Calibri" panose="020F0502020204030204" pitchFamily="34" charset="0"/>
              </a:rPr>
              <a:t>Ask</a:t>
            </a:r>
            <a:r>
              <a:rPr lang="en-US" sz="1800" b="0" i="0" u="none" strike="noStrike" dirty="0">
                <a:solidFill>
                  <a:srgbClr val="000000"/>
                </a:solidFill>
                <a:effectLst/>
                <a:latin typeface="Calibri" panose="020F0502020204030204" pitchFamily="34" charset="0"/>
              </a:rPr>
              <a:t>: What does each emoji communicate? After the class agrees on the meaning of each emoji, the teacher reviews the lesson objectives with the learners:</a:t>
            </a:r>
            <a:endParaRPr lang="en-US" b="0" dirty="0">
              <a:effectLst/>
            </a:endParaRPr>
          </a:p>
          <a:p>
            <a:pPr marL="457200" rtl="0">
              <a:spcBef>
                <a:spcPts val="400"/>
              </a:spcBef>
              <a:spcAft>
                <a:spcPts val="400"/>
              </a:spcAft>
            </a:pPr>
            <a:r>
              <a:rPr lang="en-US" sz="1800" b="0" i="0" u="none" strike="noStrike" dirty="0">
                <a:solidFill>
                  <a:srgbClr val="000000"/>
                </a:solidFill>
                <a:effectLst/>
                <a:latin typeface="Calibri" panose="020F0502020204030204" pitchFamily="34" charset="0"/>
              </a:rPr>
              <a:t>I can use a search engine to answer a question</a:t>
            </a:r>
            <a:endParaRPr lang="en-US" b="0" dirty="0">
              <a:effectLst/>
            </a:endParaRPr>
          </a:p>
          <a:p>
            <a:pPr marL="457200" rtl="0">
              <a:spcBef>
                <a:spcPts val="400"/>
              </a:spcBef>
              <a:spcAft>
                <a:spcPts val="400"/>
              </a:spcAft>
            </a:pPr>
            <a:r>
              <a:rPr lang="en-US" sz="1800" b="0" i="0" u="none" strike="noStrike" dirty="0">
                <a:solidFill>
                  <a:srgbClr val="000000"/>
                </a:solidFill>
                <a:effectLst/>
                <a:latin typeface="Calibri" panose="020F0502020204030204" pitchFamily="34" charset="0"/>
              </a:rPr>
              <a:t>I can use a search engine to find a picture of an animal</a:t>
            </a:r>
            <a:endParaRPr lang="en-US" b="0" dirty="0">
              <a:effectLst/>
            </a:endParaRPr>
          </a:p>
          <a:p>
            <a:pPr marL="457200" rtl="0">
              <a:spcBef>
                <a:spcPts val="400"/>
              </a:spcBef>
              <a:spcAft>
                <a:spcPts val="400"/>
              </a:spcAft>
            </a:pPr>
            <a:r>
              <a:rPr lang="en-US" sz="1800" b="0" i="0" u="none" strike="noStrike" dirty="0">
                <a:solidFill>
                  <a:srgbClr val="000000"/>
                </a:solidFill>
                <a:effectLst/>
                <a:latin typeface="Calibri" panose="020F0502020204030204" pitchFamily="34" charset="0"/>
              </a:rPr>
              <a:t>I can use a search engine to find the web address of a requested website</a:t>
            </a:r>
            <a:endParaRPr lang="en-US" b="0" dirty="0">
              <a:effectLst/>
            </a:endParaRPr>
          </a:p>
          <a:p>
            <a:pPr rtl="0">
              <a:spcBef>
                <a:spcPts val="400"/>
              </a:spcBef>
              <a:spcAft>
                <a:spcPts val="400"/>
              </a:spcAft>
            </a:pPr>
            <a:r>
              <a:rPr lang="en-US" sz="1800" b="0" i="0" u="none" strike="noStrike" dirty="0">
                <a:solidFill>
                  <a:srgbClr val="000000"/>
                </a:solidFill>
                <a:effectLst/>
                <a:latin typeface="Calibri" panose="020F0502020204030204" pitchFamily="34" charset="0"/>
              </a:rPr>
              <a:t>Learners each choose an emoji from their set to either place at their desk to communicate their level of comfort with the objective, or learners stand up and post their emoji on the board next to the corresponding objective. At the end of the lesson, the instructor should reference back to this assessment and check to see how student confidence levels changed.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EE3EFB-B5C1-4C32-BA4C-9D80D68E2438}" type="slidenum">
              <a:rPr lang="en-US" smtClean="0"/>
              <a:pPr/>
              <a:t>18</a:t>
            </a:fld>
            <a:endParaRPr lang="en-US" dirty="0"/>
          </a:p>
        </p:txBody>
      </p:sp>
    </p:spTree>
    <p:extLst>
      <p:ext uri="{BB962C8B-B14F-4D97-AF65-F5344CB8AC3E}">
        <p14:creationId xmlns:p14="http://schemas.microsoft.com/office/powerpoint/2010/main" val="368360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F2EC-F53E-7871-DBE4-58443C4289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B2CD55-07C0-B52C-E420-B754819B6A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2BD379-CBEB-E849-EE51-2ADBDC1E406E}"/>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D6E7CB4C-C635-A44B-A2DA-B5BC02D3C539}"/>
              </a:ext>
            </a:extLst>
          </p:cNvPr>
          <p:cNvSpPr>
            <a:spLocks noGrp="1"/>
          </p:cNvSpPr>
          <p:nvPr>
            <p:ph type="sldNum" sz="quarter" idx="5"/>
          </p:nvPr>
        </p:nvSpPr>
        <p:spPr/>
        <p:txBody>
          <a:bodyPr/>
          <a:lstStyle/>
          <a:p>
            <a:fld id="{3CEE3EFB-B5C1-4C32-BA4C-9D80D68E2438}" type="slidenum">
              <a:rPr lang="en-US" smtClean="0"/>
              <a:t>22</a:t>
            </a:fld>
            <a:endParaRPr lang="en-US" dirty="0"/>
          </a:p>
        </p:txBody>
      </p:sp>
    </p:spTree>
    <p:extLst>
      <p:ext uri="{BB962C8B-B14F-4D97-AF65-F5344CB8AC3E}">
        <p14:creationId xmlns:p14="http://schemas.microsoft.com/office/powerpoint/2010/main" val="326674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400"/>
              </a:spcBef>
              <a:spcAft>
                <a:spcPts val="400"/>
              </a:spcAft>
            </a:pPr>
            <a:r>
              <a:rPr lang="en-US" sz="1200" b="0" i="1" u="none" strike="noStrike" dirty="0">
                <a:solidFill>
                  <a:srgbClr val="000000"/>
                </a:solidFill>
                <a:effectLst/>
                <a:latin typeface="Calibri" panose="020F0502020204030204" pitchFamily="34" charset="0"/>
              </a:rPr>
              <a:t>Community Building</a:t>
            </a:r>
            <a:r>
              <a:rPr lang="en-US" sz="1200" b="0" i="0" u="none" strike="noStrike" dirty="0">
                <a:solidFill>
                  <a:srgbClr val="000000"/>
                </a:solidFill>
                <a:effectLst/>
                <a:latin typeface="Calibri" panose="020F0502020204030204" pitchFamily="34" charset="0"/>
              </a:rPr>
              <a:t>: Circle up. Quiz learners on each other’s name, especially when there are new learners or sporadic attendance. </a:t>
            </a:r>
            <a:r>
              <a:rPr lang="en-US" sz="1200" b="1" i="0" u="none" strike="noStrike" dirty="0">
                <a:solidFill>
                  <a:srgbClr val="0070C0"/>
                </a:solidFill>
                <a:effectLst/>
                <a:latin typeface="Calibri" panose="020F0502020204030204" pitchFamily="34" charset="0"/>
              </a:rPr>
              <a:t>Ask</a:t>
            </a:r>
            <a:r>
              <a:rPr lang="en-US" sz="1200" b="0" i="0" u="none" strike="noStrike" dirty="0">
                <a:solidFill>
                  <a:srgbClr val="000000"/>
                </a:solidFill>
                <a:effectLst/>
                <a:latin typeface="Calibri" panose="020F0502020204030204" pitchFamily="34" charset="0"/>
              </a:rPr>
              <a:t>: What did we do in class last session? What questions remain/do you still have?</a:t>
            </a:r>
            <a:endParaRPr lang="en-US" b="0" dirty="0">
              <a:effectLst/>
            </a:endParaRPr>
          </a:p>
          <a:p>
            <a:pPr rtl="0">
              <a:spcBef>
                <a:spcPts val="400"/>
              </a:spcBef>
              <a:spcAft>
                <a:spcPts val="400"/>
              </a:spcAft>
            </a:pPr>
            <a:br>
              <a:rPr lang="en-US" b="0" dirty="0">
                <a:effectLst/>
              </a:rPr>
            </a:br>
            <a:r>
              <a:rPr lang="en-US" sz="1200" b="0" i="0" u="none" strike="noStrike" dirty="0">
                <a:solidFill>
                  <a:srgbClr val="000000"/>
                </a:solidFill>
                <a:effectLst/>
                <a:latin typeface="Calibri" panose="020F0502020204030204" pitchFamily="34" charset="0"/>
              </a:rPr>
              <a:t>Teacher models how to connect to the internet in their classroom setting. Pause to allow learner to connect to the internet. Teach models logging into </a:t>
            </a:r>
            <a:r>
              <a:rPr lang="en-US" sz="1200" b="0" i="0" u="none" strike="noStrike" dirty="0" err="1">
                <a:solidFill>
                  <a:srgbClr val="000000"/>
                </a:solidFill>
                <a:effectLst/>
                <a:latin typeface="Calibri" panose="020F0502020204030204" pitchFamily="34" charset="0"/>
              </a:rPr>
              <a:t>gmail</a:t>
            </a:r>
            <a:r>
              <a:rPr lang="en-US" sz="1200" b="0" i="0" u="none" strike="noStrike" dirty="0">
                <a:solidFill>
                  <a:srgbClr val="000000"/>
                </a:solidFill>
                <a:effectLst/>
                <a:latin typeface="Calibri" panose="020F0502020204030204" pitchFamily="34" charset="0"/>
              </a:rPr>
              <a:t> in the classroom setting. Pause to allow learners to login to </a:t>
            </a:r>
            <a:r>
              <a:rPr lang="en-US" sz="1200" b="0" i="0" u="none" strike="noStrike" dirty="0" err="1">
                <a:solidFill>
                  <a:srgbClr val="000000"/>
                </a:solidFill>
                <a:effectLst/>
                <a:latin typeface="Calibri" panose="020F0502020204030204" pitchFamily="34" charset="0"/>
              </a:rPr>
              <a:t>gmail</a:t>
            </a:r>
            <a:r>
              <a:rPr lang="en-US" sz="1200" b="0" i="0" u="none" strike="noStrike" dirty="0">
                <a:solidFill>
                  <a:srgbClr val="000000"/>
                </a:solidFill>
                <a:effectLst/>
                <a:latin typeface="Calibri" panose="020F0502020204030204" pitchFamily="34" charset="0"/>
              </a:rPr>
              <a:t> accounts on class computers.</a:t>
            </a:r>
            <a:endParaRPr lang="en-US" b="0" dirty="0">
              <a:effectLst/>
            </a:endParaRPr>
          </a:p>
          <a:p>
            <a:pPr rtl="0">
              <a:spcBef>
                <a:spcPts val="400"/>
              </a:spcBef>
              <a:spcAft>
                <a:spcPts val="400"/>
              </a:spcAft>
            </a:pPr>
            <a:br>
              <a:rPr lang="en-US" b="0" dirty="0">
                <a:effectLst/>
              </a:rPr>
            </a:br>
            <a:r>
              <a:rPr lang="en-US" sz="1200" b="0" i="1" u="none" strike="noStrike" dirty="0">
                <a:solidFill>
                  <a:srgbClr val="000000"/>
                </a:solidFill>
                <a:effectLst/>
                <a:latin typeface="Calibri" panose="020F0502020204030204" pitchFamily="34" charset="0"/>
              </a:rPr>
              <a:t>Challenge:</a:t>
            </a:r>
            <a:r>
              <a:rPr lang="en-US" sz="1200" b="0" i="0" u="none" strike="noStrike" dirty="0">
                <a:solidFill>
                  <a:srgbClr val="000000"/>
                </a:solidFill>
                <a:effectLst/>
                <a:latin typeface="Calibri" panose="020F0502020204030204" pitchFamily="34" charset="0"/>
              </a:rPr>
              <a:t> Teacher elicits the step-by-step instructions from learners for the following two activities. As learners explain the steps, encourage one-two students to sit at the teacher’s computer while another stands at the board to point out where to click. A fourth student should act as the note keep and write each step on the board. </a:t>
            </a:r>
            <a:endParaRPr lang="en-US" b="0" dirty="0">
              <a:effectLst/>
            </a:endParaRPr>
          </a:p>
          <a:p>
            <a:pPr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Connect to internet (if applicable)</a:t>
            </a:r>
          </a:p>
          <a:p>
            <a:pPr marL="742950" lvl="1" indent="-285750"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Student: Open the laptop, press the power button</a:t>
            </a:r>
          </a:p>
          <a:p>
            <a:pPr marL="742950" lvl="1" indent="-285750"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Check in the lower right hand corner, and open the _____ menu. </a:t>
            </a:r>
          </a:p>
          <a:p>
            <a:pPr marL="742950" lvl="1" indent="-285750"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Select _____ internet.</a:t>
            </a:r>
          </a:p>
          <a:p>
            <a:pPr marL="742950" lvl="1" indent="-285750"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Enter the password.</a:t>
            </a:r>
          </a:p>
          <a:p>
            <a:pPr rtl="0" fontAlgn="base">
              <a:spcBef>
                <a:spcPts val="400"/>
              </a:spcBef>
              <a:spcAft>
                <a:spcPts val="400"/>
              </a:spcAft>
              <a:buFont typeface="+mj-lt"/>
              <a:buAutoNum type="arabicPeriod"/>
            </a:pPr>
            <a:r>
              <a:rPr lang="en-US" sz="1200" b="0" i="0" u="none" strike="noStrike" dirty="0">
                <a:solidFill>
                  <a:srgbClr val="000000"/>
                </a:solidFill>
                <a:effectLst/>
                <a:latin typeface="Calibri" panose="020F0502020204030204" pitchFamily="34" charset="0"/>
              </a:rPr>
              <a:t>Login to Gmail</a:t>
            </a:r>
          </a:p>
          <a:p>
            <a:endParaRPr lang="en-US" dirty="0"/>
          </a:p>
          <a:p>
            <a:endParaRPr lang="en-US" dirty="0"/>
          </a:p>
        </p:txBody>
      </p:sp>
      <p:sp>
        <p:nvSpPr>
          <p:cNvPr id="4" name="Slide Number Placeholder 3"/>
          <p:cNvSpPr>
            <a:spLocks noGrp="1"/>
          </p:cNvSpPr>
          <p:nvPr>
            <p:ph type="sldNum" sz="quarter" idx="5"/>
          </p:nvPr>
        </p:nvSpPr>
        <p:spPr/>
        <p:txBody>
          <a:bodyPr/>
          <a:lstStyle/>
          <a:p>
            <a:fld id="{3CEE3EFB-B5C1-4C32-BA4C-9D80D68E2438}" type="slidenum">
              <a:rPr lang="en-US" smtClean="0"/>
              <a:pPr/>
              <a:t>29</a:t>
            </a:fld>
            <a:endParaRPr lang="en-US" dirty="0"/>
          </a:p>
        </p:txBody>
      </p:sp>
    </p:spTree>
    <p:extLst>
      <p:ext uri="{BB962C8B-B14F-4D97-AF65-F5344CB8AC3E}">
        <p14:creationId xmlns:p14="http://schemas.microsoft.com/office/powerpoint/2010/main" val="6993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3A2C9-903C-0E38-E9B5-D3A83A2EB8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F6869C-EBBD-6166-F706-D97B3A7910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64EE0C-4F4D-6A34-3AD0-627C75FD0DC8}"/>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6CA663CB-D8EF-CB69-32D1-4780D834C0DF}"/>
              </a:ext>
            </a:extLst>
          </p:cNvPr>
          <p:cNvSpPr>
            <a:spLocks noGrp="1"/>
          </p:cNvSpPr>
          <p:nvPr>
            <p:ph type="sldNum" sz="quarter" idx="5"/>
          </p:nvPr>
        </p:nvSpPr>
        <p:spPr/>
        <p:txBody>
          <a:bodyPr/>
          <a:lstStyle/>
          <a:p>
            <a:fld id="{3CEE3EFB-B5C1-4C32-BA4C-9D80D68E2438}" type="slidenum">
              <a:rPr lang="en-US" smtClean="0"/>
              <a:t>32</a:t>
            </a:fld>
            <a:endParaRPr lang="en-US" dirty="0"/>
          </a:p>
        </p:txBody>
      </p:sp>
    </p:spTree>
    <p:extLst>
      <p:ext uri="{BB962C8B-B14F-4D97-AF65-F5344CB8AC3E}">
        <p14:creationId xmlns:p14="http://schemas.microsoft.com/office/powerpoint/2010/main" val="110180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403E-D271-F2DC-EE1C-1136A1FD35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E6F190-85AA-BD3D-2C75-27C72029CD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B0756B-0557-17EB-9E97-C790905EE2BC}"/>
              </a:ext>
            </a:extLst>
          </p:cNvPr>
          <p:cNvSpPr>
            <a:spLocks noGrp="1"/>
          </p:cNvSpPr>
          <p:nvPr>
            <p:ph type="body" idx="1"/>
          </p:nvPr>
        </p:nvSpPr>
        <p:spPr/>
        <p:txBody>
          <a:bodyPr/>
          <a:lstStyle/>
          <a:p>
            <a:pPr rtl="0"/>
            <a:endParaRPr lang="en-US" dirty="0"/>
          </a:p>
        </p:txBody>
      </p:sp>
      <p:sp>
        <p:nvSpPr>
          <p:cNvPr id="4" name="Espace réservé du numéro de diapositive 3">
            <a:extLst>
              <a:ext uri="{FF2B5EF4-FFF2-40B4-BE49-F238E27FC236}">
                <a16:creationId xmlns:a16="http://schemas.microsoft.com/office/drawing/2014/main" id="{4E6CDE40-87B0-1543-690F-C5EA4D30EE86}"/>
              </a:ext>
            </a:extLst>
          </p:cNvPr>
          <p:cNvSpPr>
            <a:spLocks noGrp="1"/>
          </p:cNvSpPr>
          <p:nvPr>
            <p:ph type="sldNum" sz="quarter" idx="5"/>
          </p:nvPr>
        </p:nvSpPr>
        <p:spPr/>
        <p:txBody>
          <a:bodyPr/>
          <a:lstStyle/>
          <a:p>
            <a:fld id="{3CEE3EFB-B5C1-4C32-BA4C-9D80D68E2438}" type="slidenum">
              <a:rPr lang="en-US" smtClean="0"/>
              <a:t>37</a:t>
            </a:fld>
            <a:endParaRPr lang="en-US" dirty="0"/>
          </a:p>
        </p:txBody>
      </p:sp>
    </p:spTree>
    <p:extLst>
      <p:ext uri="{BB962C8B-B14F-4D97-AF65-F5344CB8AC3E}">
        <p14:creationId xmlns:p14="http://schemas.microsoft.com/office/powerpoint/2010/main" val="149093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F239D776-1843-256B-DFDF-E407F8A1D2F2}"/>
              </a:ext>
            </a:extLst>
          </p:cNvPr>
          <p:cNvSpPr>
            <a:spLocks noGrp="1"/>
          </p:cNvSpPr>
          <p:nvPr>
            <p:ph type="body" sz="quarter" idx="13" hasCustomPrompt="1"/>
          </p:nvPr>
        </p:nvSpPr>
        <p:spPr>
          <a:xfrm>
            <a:off x="2755060" y="1908949"/>
            <a:ext cx="2950118" cy="366209"/>
          </a:xfrm>
          <a:prstGeom prst="roundRect">
            <a:avLst>
              <a:gd name="adj" fmla="val 17079"/>
            </a:avLst>
          </a:prstGeom>
          <a:solidFill>
            <a:schemeClr val="accent4"/>
          </a:solidFill>
        </p:spPr>
        <p:txBody>
          <a:bodyPr anchor="ctr">
            <a:noAutofit/>
          </a:bodyPr>
          <a:lstStyle>
            <a:lvl1pPr marL="0" indent="0" algn="l" rtl="0">
              <a:buNone/>
              <a:defRPr sz="1800">
                <a:latin typeface="+mj-lt"/>
              </a:defRPr>
            </a:lvl1pPr>
          </a:lstStyle>
          <a:p>
            <a:pPr lvl="0"/>
            <a:r>
              <a:rPr lang="en-US" dirty="0"/>
              <a:t>Computer Intro </a:t>
            </a:r>
          </a:p>
        </p:txBody>
      </p:sp>
      <p:sp>
        <p:nvSpPr>
          <p:cNvPr id="14" name="Text Placeholder 18">
            <a:extLst>
              <a:ext uri="{FF2B5EF4-FFF2-40B4-BE49-F238E27FC236}">
                <a16:creationId xmlns:a16="http://schemas.microsoft.com/office/drawing/2014/main" id="{022C059B-AF6F-640F-2EBC-7A74858BA6A7}"/>
              </a:ext>
            </a:extLst>
          </p:cNvPr>
          <p:cNvSpPr>
            <a:spLocks noGrp="1"/>
          </p:cNvSpPr>
          <p:nvPr>
            <p:ph type="body" sz="quarter" idx="14" hasCustomPrompt="1"/>
          </p:nvPr>
        </p:nvSpPr>
        <p:spPr>
          <a:xfrm>
            <a:off x="1386568" y="1894706"/>
            <a:ext cx="1274071" cy="366209"/>
          </a:xfrm>
          <a:prstGeom prst="roundRect">
            <a:avLst>
              <a:gd name="adj" fmla="val 22111"/>
            </a:avLst>
          </a:prstGeom>
          <a:solidFill>
            <a:schemeClr val="accent2"/>
          </a:solidFill>
        </p:spPr>
        <p:txBody>
          <a:bodyPr anchor="ctr">
            <a:noAutofit/>
          </a:bodyPr>
          <a:lstStyle>
            <a:lvl1pPr marL="0" indent="0">
              <a:buNone/>
              <a:defRPr sz="1600">
                <a:solidFill>
                  <a:schemeClr val="accent1"/>
                </a:solidFill>
                <a:latin typeface="+mj-lt"/>
              </a:defRPr>
            </a:lvl1pPr>
          </a:lstStyle>
          <a:p>
            <a:pPr lvl="0"/>
            <a:r>
              <a:rPr lang="en-US" dirty="0"/>
              <a:t>UNIT 01</a:t>
            </a:r>
          </a:p>
        </p:txBody>
      </p:sp>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1632949" y="2352139"/>
            <a:ext cx="4072229" cy="272566"/>
          </a:xfrm>
        </p:spPr>
        <p:txBody>
          <a:bodyPr>
            <a:noAutofit/>
          </a:bodyPr>
          <a:lstStyle>
            <a:lvl1pPr marL="0" indent="0">
              <a:buNone/>
              <a:defRPr sz="1400"/>
            </a:lvl1pPr>
          </a:lstStyle>
          <a:p>
            <a:pPr lvl="0"/>
            <a:r>
              <a:rPr lang="en-US" dirty="0"/>
              <a:t>LESSON 01 : WHAT IS A COMPUTER ?</a:t>
            </a:r>
          </a:p>
        </p:txBody>
      </p:sp>
      <p:sp>
        <p:nvSpPr>
          <p:cNvPr id="17" name="Text Placeholder 27">
            <a:extLst>
              <a:ext uri="{FF2B5EF4-FFF2-40B4-BE49-F238E27FC236}">
                <a16:creationId xmlns:a16="http://schemas.microsoft.com/office/drawing/2014/main" id="{152905D5-8352-A41D-7EFF-0843681920CC}"/>
              </a:ext>
            </a:extLst>
          </p:cNvPr>
          <p:cNvSpPr>
            <a:spLocks noGrp="1"/>
          </p:cNvSpPr>
          <p:nvPr>
            <p:ph type="body" sz="quarter" idx="17" hasCustomPrompt="1"/>
          </p:nvPr>
        </p:nvSpPr>
        <p:spPr>
          <a:xfrm>
            <a:off x="1632949" y="2717442"/>
            <a:ext cx="4072229" cy="272567"/>
          </a:xfrm>
        </p:spPr>
        <p:txBody>
          <a:bodyPr>
            <a:noAutofit/>
          </a:bodyPr>
          <a:lstStyle>
            <a:lvl1pPr marL="0" indent="0">
              <a:buNone/>
              <a:defRPr sz="1400"/>
            </a:lvl1pPr>
          </a:lstStyle>
          <a:p>
            <a:pPr lvl="0"/>
            <a:r>
              <a:rPr lang="en-US" dirty="0"/>
              <a:t>LESSON 02 : POWER &amp; CHARGING</a:t>
            </a:r>
          </a:p>
        </p:txBody>
      </p:sp>
      <p:sp>
        <p:nvSpPr>
          <p:cNvPr id="18" name="Text Placeholder 27">
            <a:extLst>
              <a:ext uri="{FF2B5EF4-FFF2-40B4-BE49-F238E27FC236}">
                <a16:creationId xmlns:a16="http://schemas.microsoft.com/office/drawing/2014/main" id="{E35AD0AB-7C89-2C71-A159-7C427746E157}"/>
              </a:ext>
            </a:extLst>
          </p:cNvPr>
          <p:cNvSpPr>
            <a:spLocks noGrp="1"/>
          </p:cNvSpPr>
          <p:nvPr>
            <p:ph type="body" sz="quarter" idx="18" hasCustomPrompt="1"/>
          </p:nvPr>
        </p:nvSpPr>
        <p:spPr>
          <a:xfrm>
            <a:off x="1632950" y="3081961"/>
            <a:ext cx="4072228" cy="272567"/>
          </a:xfrm>
        </p:spPr>
        <p:txBody>
          <a:bodyPr>
            <a:noAutofit/>
          </a:bodyPr>
          <a:lstStyle>
            <a:lvl1pPr marL="0" indent="0">
              <a:buNone/>
              <a:defRPr sz="1400"/>
            </a:lvl1pPr>
          </a:lstStyle>
          <a:p>
            <a:pPr lvl="0"/>
            <a:r>
              <a:rPr lang="en-US" dirty="0"/>
              <a:t>LESSON 03 : LOGGING IN</a:t>
            </a:r>
          </a:p>
        </p:txBody>
      </p:sp>
      <p:sp>
        <p:nvSpPr>
          <p:cNvPr id="38" name="Text Placeholder 37">
            <a:extLst>
              <a:ext uri="{FF2B5EF4-FFF2-40B4-BE49-F238E27FC236}">
                <a16:creationId xmlns:a16="http://schemas.microsoft.com/office/drawing/2014/main" id="{9EB7BFBA-EA45-724A-9692-900C5C46A5BD}"/>
              </a:ext>
            </a:extLst>
          </p:cNvPr>
          <p:cNvSpPr>
            <a:spLocks noGrp="1"/>
          </p:cNvSpPr>
          <p:nvPr>
            <p:ph type="body" sz="quarter" idx="25" hasCustomPrompt="1"/>
          </p:nvPr>
        </p:nvSpPr>
        <p:spPr>
          <a:xfrm>
            <a:off x="4892410" y="256186"/>
            <a:ext cx="2394088" cy="808476"/>
          </a:xfrm>
          <a:prstGeom prst="roundRect">
            <a:avLst/>
          </a:prstGeom>
          <a:solidFill>
            <a:schemeClr val="accent2"/>
          </a:solidFill>
        </p:spPr>
        <p:txBody>
          <a:bodyPr>
            <a:noAutofit/>
          </a:bodyPr>
          <a:lstStyle>
            <a:lvl1pPr marL="0" indent="0">
              <a:buNone/>
              <a:defRPr sz="6000">
                <a:latin typeface="+mj-lt"/>
              </a:defRPr>
            </a:lvl1pPr>
          </a:lstStyle>
          <a:p>
            <a:pPr lvl="0"/>
            <a:r>
              <a:rPr lang="en-US" dirty="0"/>
              <a:t>PLAN</a:t>
            </a:r>
          </a:p>
        </p:txBody>
      </p:sp>
      <p:sp>
        <p:nvSpPr>
          <p:cNvPr id="2" name="Text Placeholder 15">
            <a:extLst>
              <a:ext uri="{FF2B5EF4-FFF2-40B4-BE49-F238E27FC236}">
                <a16:creationId xmlns:a16="http://schemas.microsoft.com/office/drawing/2014/main" id="{AB54A5C5-5844-F915-16EC-19F4ADE60AE9}"/>
              </a:ext>
            </a:extLst>
          </p:cNvPr>
          <p:cNvSpPr>
            <a:spLocks noGrp="1"/>
          </p:cNvSpPr>
          <p:nvPr>
            <p:ph type="body" sz="quarter" idx="26" hasCustomPrompt="1"/>
          </p:nvPr>
        </p:nvSpPr>
        <p:spPr>
          <a:xfrm>
            <a:off x="2755060" y="3844235"/>
            <a:ext cx="2950118" cy="366209"/>
          </a:xfrm>
          <a:prstGeom prst="roundRect">
            <a:avLst>
              <a:gd name="adj" fmla="val 22281"/>
            </a:avLst>
          </a:prstGeom>
          <a:solidFill>
            <a:schemeClr val="accent4"/>
          </a:solidFill>
        </p:spPr>
        <p:txBody>
          <a:bodyPr anchor="ctr">
            <a:noAutofit/>
          </a:bodyPr>
          <a:lstStyle>
            <a:lvl1pPr marL="0" indent="0" algn="l" rtl="0">
              <a:buNone/>
              <a:defRPr sz="1800">
                <a:latin typeface="+mj-lt"/>
              </a:defRPr>
            </a:lvl1pPr>
          </a:lstStyle>
          <a:p>
            <a:pPr lvl="0"/>
            <a:r>
              <a:rPr lang="en-US" dirty="0"/>
              <a:t>The Desktop</a:t>
            </a:r>
          </a:p>
        </p:txBody>
      </p:sp>
      <p:sp>
        <p:nvSpPr>
          <p:cNvPr id="3" name="Text Placeholder 18">
            <a:extLst>
              <a:ext uri="{FF2B5EF4-FFF2-40B4-BE49-F238E27FC236}">
                <a16:creationId xmlns:a16="http://schemas.microsoft.com/office/drawing/2014/main" id="{DB0026B9-07E2-1416-2C43-6D065197D0FC}"/>
              </a:ext>
            </a:extLst>
          </p:cNvPr>
          <p:cNvSpPr>
            <a:spLocks noGrp="1"/>
          </p:cNvSpPr>
          <p:nvPr>
            <p:ph type="body" sz="quarter" idx="27" hasCustomPrompt="1"/>
          </p:nvPr>
        </p:nvSpPr>
        <p:spPr>
          <a:xfrm>
            <a:off x="1386568" y="3829992"/>
            <a:ext cx="1274071" cy="366209"/>
          </a:xfrm>
          <a:prstGeom prst="roundRect">
            <a:avLst>
              <a:gd name="adj" fmla="val 22111"/>
            </a:avLst>
          </a:prstGeom>
          <a:solidFill>
            <a:schemeClr val="accent2"/>
          </a:solidFill>
        </p:spPr>
        <p:txBody>
          <a:bodyPr anchor="ctr">
            <a:noAutofit/>
          </a:bodyPr>
          <a:lstStyle>
            <a:lvl1pPr marL="0" indent="0">
              <a:buNone/>
              <a:defRPr sz="1600">
                <a:solidFill>
                  <a:schemeClr val="accent1"/>
                </a:solidFill>
                <a:latin typeface="+mj-lt"/>
              </a:defRPr>
            </a:lvl1pPr>
          </a:lstStyle>
          <a:p>
            <a:pPr lvl="0"/>
            <a:r>
              <a:rPr lang="en-US" dirty="0"/>
              <a:t>UNIT 02</a:t>
            </a:r>
          </a:p>
        </p:txBody>
      </p:sp>
      <p:sp>
        <p:nvSpPr>
          <p:cNvPr id="4" name="Text Placeholder 27">
            <a:extLst>
              <a:ext uri="{FF2B5EF4-FFF2-40B4-BE49-F238E27FC236}">
                <a16:creationId xmlns:a16="http://schemas.microsoft.com/office/drawing/2014/main" id="{C72560BE-8E21-43B2-7F11-2776171779F7}"/>
              </a:ext>
            </a:extLst>
          </p:cNvPr>
          <p:cNvSpPr>
            <a:spLocks noGrp="1"/>
          </p:cNvSpPr>
          <p:nvPr>
            <p:ph type="body" sz="quarter" idx="28" hasCustomPrompt="1"/>
          </p:nvPr>
        </p:nvSpPr>
        <p:spPr>
          <a:xfrm>
            <a:off x="1632949" y="4287425"/>
            <a:ext cx="4072229" cy="272566"/>
          </a:xfrm>
        </p:spPr>
        <p:txBody>
          <a:bodyPr>
            <a:noAutofit/>
          </a:bodyPr>
          <a:lstStyle>
            <a:lvl1pPr marL="0" indent="0">
              <a:buNone/>
              <a:defRPr sz="1400"/>
            </a:lvl1pPr>
          </a:lstStyle>
          <a:p>
            <a:pPr lvl="0"/>
            <a:r>
              <a:rPr lang="en-US" dirty="0"/>
              <a:t>LESSON 01 : DESKTOP NAMES AND PLACES</a:t>
            </a:r>
          </a:p>
        </p:txBody>
      </p:sp>
      <p:sp>
        <p:nvSpPr>
          <p:cNvPr id="5" name="Text Placeholder 27">
            <a:extLst>
              <a:ext uri="{FF2B5EF4-FFF2-40B4-BE49-F238E27FC236}">
                <a16:creationId xmlns:a16="http://schemas.microsoft.com/office/drawing/2014/main" id="{C7C0488F-01E4-2DE1-70C9-610CEB3D7573}"/>
              </a:ext>
            </a:extLst>
          </p:cNvPr>
          <p:cNvSpPr>
            <a:spLocks noGrp="1"/>
          </p:cNvSpPr>
          <p:nvPr>
            <p:ph type="body" sz="quarter" idx="29" hasCustomPrompt="1"/>
          </p:nvPr>
        </p:nvSpPr>
        <p:spPr>
          <a:xfrm>
            <a:off x="1632949" y="4652728"/>
            <a:ext cx="4072229" cy="272567"/>
          </a:xfrm>
        </p:spPr>
        <p:txBody>
          <a:bodyPr>
            <a:noAutofit/>
          </a:bodyPr>
          <a:lstStyle>
            <a:lvl1pPr marL="0" indent="0">
              <a:buNone/>
              <a:defRPr sz="1400"/>
            </a:lvl1pPr>
          </a:lstStyle>
          <a:p>
            <a:pPr lvl="0"/>
            <a:r>
              <a:rPr lang="en-US" dirty="0"/>
              <a:t>LESSON 02 : FUNCTIONS OF THE TASK BAR</a:t>
            </a:r>
          </a:p>
        </p:txBody>
      </p:sp>
      <p:sp>
        <p:nvSpPr>
          <p:cNvPr id="6" name="Text Placeholder 27">
            <a:extLst>
              <a:ext uri="{FF2B5EF4-FFF2-40B4-BE49-F238E27FC236}">
                <a16:creationId xmlns:a16="http://schemas.microsoft.com/office/drawing/2014/main" id="{8CD49731-FF45-CEE5-6374-B21419D65854}"/>
              </a:ext>
            </a:extLst>
          </p:cNvPr>
          <p:cNvSpPr>
            <a:spLocks noGrp="1"/>
          </p:cNvSpPr>
          <p:nvPr>
            <p:ph type="body" sz="quarter" idx="30" hasCustomPrompt="1"/>
          </p:nvPr>
        </p:nvSpPr>
        <p:spPr>
          <a:xfrm>
            <a:off x="1632950" y="5017247"/>
            <a:ext cx="4072228" cy="272567"/>
          </a:xfrm>
        </p:spPr>
        <p:txBody>
          <a:bodyPr>
            <a:noAutofit/>
          </a:bodyPr>
          <a:lstStyle>
            <a:lvl1pPr marL="0" indent="0">
              <a:buNone/>
              <a:defRPr sz="1400"/>
            </a:lvl1pPr>
          </a:lstStyle>
          <a:p>
            <a:pPr lvl="0"/>
            <a:r>
              <a:rPr lang="en-US" dirty="0"/>
              <a:t>LESSON 03 : NOTIFICATION CENTER ICONS</a:t>
            </a:r>
          </a:p>
        </p:txBody>
      </p:sp>
      <p:sp>
        <p:nvSpPr>
          <p:cNvPr id="10" name="Text Placeholder 15">
            <a:extLst>
              <a:ext uri="{FF2B5EF4-FFF2-40B4-BE49-F238E27FC236}">
                <a16:creationId xmlns:a16="http://schemas.microsoft.com/office/drawing/2014/main" id="{A3E560FB-06BF-E0D5-4EA5-1E1BA3E80008}"/>
              </a:ext>
            </a:extLst>
          </p:cNvPr>
          <p:cNvSpPr>
            <a:spLocks noGrp="1"/>
          </p:cNvSpPr>
          <p:nvPr>
            <p:ph type="body" sz="quarter" idx="31" hasCustomPrompt="1"/>
          </p:nvPr>
        </p:nvSpPr>
        <p:spPr>
          <a:xfrm>
            <a:off x="7585478" y="1918888"/>
            <a:ext cx="2950118" cy="366209"/>
          </a:xfrm>
          <a:prstGeom prst="roundRect">
            <a:avLst>
              <a:gd name="adj" fmla="val 24882"/>
            </a:avLst>
          </a:prstGeom>
          <a:solidFill>
            <a:schemeClr val="accent4"/>
          </a:solidFill>
        </p:spPr>
        <p:txBody>
          <a:bodyPr anchor="ctr">
            <a:noAutofit/>
          </a:bodyPr>
          <a:lstStyle>
            <a:lvl1pPr marL="0" indent="0" algn="l" rtl="0">
              <a:buNone/>
              <a:defRPr sz="1800">
                <a:latin typeface="+mj-lt"/>
              </a:defRPr>
            </a:lvl1pPr>
          </a:lstStyle>
          <a:p>
            <a:pPr lvl="0"/>
            <a:r>
              <a:rPr lang="en-US" dirty="0"/>
              <a:t>The Mouse</a:t>
            </a:r>
          </a:p>
        </p:txBody>
      </p:sp>
      <p:sp>
        <p:nvSpPr>
          <p:cNvPr id="11" name="Text Placeholder 18">
            <a:extLst>
              <a:ext uri="{FF2B5EF4-FFF2-40B4-BE49-F238E27FC236}">
                <a16:creationId xmlns:a16="http://schemas.microsoft.com/office/drawing/2014/main" id="{48F838B9-2C06-C312-29C5-58B50561D2E5}"/>
              </a:ext>
            </a:extLst>
          </p:cNvPr>
          <p:cNvSpPr>
            <a:spLocks noGrp="1"/>
          </p:cNvSpPr>
          <p:nvPr>
            <p:ph type="body" sz="quarter" idx="32" hasCustomPrompt="1"/>
          </p:nvPr>
        </p:nvSpPr>
        <p:spPr>
          <a:xfrm>
            <a:off x="6216986" y="1904645"/>
            <a:ext cx="1274071" cy="366209"/>
          </a:xfrm>
          <a:prstGeom prst="roundRect">
            <a:avLst>
              <a:gd name="adj" fmla="val 22111"/>
            </a:avLst>
          </a:prstGeom>
          <a:solidFill>
            <a:schemeClr val="accent2"/>
          </a:solidFill>
        </p:spPr>
        <p:txBody>
          <a:bodyPr anchor="ctr">
            <a:noAutofit/>
          </a:bodyPr>
          <a:lstStyle>
            <a:lvl1pPr marL="0" indent="0">
              <a:buNone/>
              <a:defRPr sz="1600">
                <a:solidFill>
                  <a:schemeClr val="accent1"/>
                </a:solidFill>
                <a:latin typeface="+mj-lt"/>
              </a:defRPr>
            </a:lvl1pPr>
          </a:lstStyle>
          <a:p>
            <a:pPr lvl="0"/>
            <a:r>
              <a:rPr lang="en-US" dirty="0"/>
              <a:t>UNIT 03</a:t>
            </a:r>
          </a:p>
        </p:txBody>
      </p:sp>
      <p:sp>
        <p:nvSpPr>
          <p:cNvPr id="15" name="Text Placeholder 27">
            <a:extLst>
              <a:ext uri="{FF2B5EF4-FFF2-40B4-BE49-F238E27FC236}">
                <a16:creationId xmlns:a16="http://schemas.microsoft.com/office/drawing/2014/main" id="{6B13677C-035E-BCA8-1D99-4765372C00B8}"/>
              </a:ext>
            </a:extLst>
          </p:cNvPr>
          <p:cNvSpPr>
            <a:spLocks noGrp="1"/>
          </p:cNvSpPr>
          <p:nvPr>
            <p:ph type="body" sz="quarter" idx="33" hasCustomPrompt="1"/>
          </p:nvPr>
        </p:nvSpPr>
        <p:spPr>
          <a:xfrm>
            <a:off x="6463367" y="2362078"/>
            <a:ext cx="4072229" cy="272566"/>
          </a:xfrm>
        </p:spPr>
        <p:txBody>
          <a:bodyPr>
            <a:noAutofit/>
          </a:bodyPr>
          <a:lstStyle>
            <a:lvl1pPr marL="0" indent="0">
              <a:buNone/>
              <a:defRPr sz="1400"/>
            </a:lvl1pPr>
          </a:lstStyle>
          <a:p>
            <a:pPr lvl="0"/>
            <a:r>
              <a:rPr lang="en-US" dirty="0"/>
              <a:t>LESSON 01 : THE CURSOR</a:t>
            </a:r>
          </a:p>
        </p:txBody>
      </p:sp>
      <p:sp>
        <p:nvSpPr>
          <p:cNvPr id="19" name="Text Placeholder 27">
            <a:extLst>
              <a:ext uri="{FF2B5EF4-FFF2-40B4-BE49-F238E27FC236}">
                <a16:creationId xmlns:a16="http://schemas.microsoft.com/office/drawing/2014/main" id="{29BB38FE-0425-0C2F-D19B-4739ED0E4C50}"/>
              </a:ext>
            </a:extLst>
          </p:cNvPr>
          <p:cNvSpPr>
            <a:spLocks noGrp="1"/>
          </p:cNvSpPr>
          <p:nvPr>
            <p:ph type="body" sz="quarter" idx="34" hasCustomPrompt="1"/>
          </p:nvPr>
        </p:nvSpPr>
        <p:spPr>
          <a:xfrm>
            <a:off x="6463367" y="2727381"/>
            <a:ext cx="4072229" cy="272567"/>
          </a:xfrm>
        </p:spPr>
        <p:txBody>
          <a:bodyPr>
            <a:noAutofit/>
          </a:bodyPr>
          <a:lstStyle>
            <a:lvl1pPr marL="0" indent="0">
              <a:buNone/>
              <a:defRPr sz="1400"/>
            </a:lvl1pPr>
          </a:lstStyle>
          <a:p>
            <a:pPr lvl="0"/>
            <a:r>
              <a:rPr lang="en-US" dirty="0"/>
              <a:t>LESSON 02 : THE MOUSE &amp; TOUCHPAD</a:t>
            </a:r>
          </a:p>
        </p:txBody>
      </p:sp>
      <p:sp>
        <p:nvSpPr>
          <p:cNvPr id="21" name="Text Placeholder 27">
            <a:extLst>
              <a:ext uri="{FF2B5EF4-FFF2-40B4-BE49-F238E27FC236}">
                <a16:creationId xmlns:a16="http://schemas.microsoft.com/office/drawing/2014/main" id="{257169D8-0A53-0536-70D6-147FCC042892}"/>
              </a:ext>
            </a:extLst>
          </p:cNvPr>
          <p:cNvSpPr>
            <a:spLocks noGrp="1"/>
          </p:cNvSpPr>
          <p:nvPr>
            <p:ph type="body" sz="quarter" idx="35" hasCustomPrompt="1"/>
          </p:nvPr>
        </p:nvSpPr>
        <p:spPr>
          <a:xfrm>
            <a:off x="6463368" y="3091900"/>
            <a:ext cx="4072228" cy="272567"/>
          </a:xfrm>
        </p:spPr>
        <p:txBody>
          <a:bodyPr>
            <a:noAutofit/>
          </a:bodyPr>
          <a:lstStyle>
            <a:lvl1pPr marL="0" indent="0">
              <a:buNone/>
              <a:defRPr sz="1400"/>
            </a:lvl1pPr>
          </a:lstStyle>
          <a:p>
            <a:pPr lvl="0"/>
            <a:r>
              <a:rPr lang="en-US" dirty="0"/>
              <a:t>LESSON 03 : OTHER WAYS TO CLICK</a:t>
            </a:r>
          </a:p>
        </p:txBody>
      </p:sp>
      <p:sp>
        <p:nvSpPr>
          <p:cNvPr id="26" name="Text Placeholder 15">
            <a:extLst>
              <a:ext uri="{FF2B5EF4-FFF2-40B4-BE49-F238E27FC236}">
                <a16:creationId xmlns:a16="http://schemas.microsoft.com/office/drawing/2014/main" id="{32DF29A4-E1AC-C0CC-8AB1-0ED4EB317BAE}"/>
              </a:ext>
            </a:extLst>
          </p:cNvPr>
          <p:cNvSpPr>
            <a:spLocks noGrp="1"/>
          </p:cNvSpPr>
          <p:nvPr>
            <p:ph type="body" sz="quarter" idx="36" hasCustomPrompt="1"/>
          </p:nvPr>
        </p:nvSpPr>
        <p:spPr>
          <a:xfrm>
            <a:off x="7585478" y="3847079"/>
            <a:ext cx="2950118" cy="366209"/>
          </a:xfrm>
          <a:prstGeom prst="roundRect">
            <a:avLst>
              <a:gd name="adj" fmla="val 22281"/>
            </a:avLst>
          </a:prstGeom>
          <a:solidFill>
            <a:schemeClr val="accent4"/>
          </a:solidFill>
        </p:spPr>
        <p:txBody>
          <a:bodyPr anchor="ctr">
            <a:noAutofit/>
          </a:bodyPr>
          <a:lstStyle>
            <a:lvl1pPr marL="0" indent="0" algn="l" rtl="0">
              <a:buNone/>
              <a:defRPr sz="1800">
                <a:latin typeface="+mj-lt"/>
              </a:defRPr>
            </a:lvl1pPr>
          </a:lstStyle>
          <a:p>
            <a:pPr lvl="0"/>
            <a:r>
              <a:rPr lang="en-US" dirty="0"/>
              <a:t>THE DESKTOP</a:t>
            </a:r>
          </a:p>
        </p:txBody>
      </p:sp>
      <p:sp>
        <p:nvSpPr>
          <p:cNvPr id="27" name="Text Placeholder 18">
            <a:extLst>
              <a:ext uri="{FF2B5EF4-FFF2-40B4-BE49-F238E27FC236}">
                <a16:creationId xmlns:a16="http://schemas.microsoft.com/office/drawing/2014/main" id="{A3DABEA0-BE43-39F4-B27F-512A58E45B81}"/>
              </a:ext>
            </a:extLst>
          </p:cNvPr>
          <p:cNvSpPr>
            <a:spLocks noGrp="1"/>
          </p:cNvSpPr>
          <p:nvPr>
            <p:ph type="body" sz="quarter" idx="37" hasCustomPrompt="1"/>
          </p:nvPr>
        </p:nvSpPr>
        <p:spPr>
          <a:xfrm>
            <a:off x="6216986" y="3832836"/>
            <a:ext cx="1274071" cy="366209"/>
          </a:xfrm>
          <a:prstGeom prst="roundRect">
            <a:avLst>
              <a:gd name="adj" fmla="val 22111"/>
            </a:avLst>
          </a:prstGeom>
          <a:solidFill>
            <a:schemeClr val="accent2"/>
          </a:solidFill>
        </p:spPr>
        <p:txBody>
          <a:bodyPr anchor="ctr">
            <a:noAutofit/>
          </a:bodyPr>
          <a:lstStyle>
            <a:lvl1pPr marL="0" indent="0">
              <a:buNone/>
              <a:defRPr sz="1600">
                <a:solidFill>
                  <a:schemeClr val="accent1"/>
                </a:solidFill>
                <a:latin typeface="+mj-lt"/>
              </a:defRPr>
            </a:lvl1pPr>
          </a:lstStyle>
          <a:p>
            <a:pPr lvl="0"/>
            <a:r>
              <a:rPr lang="en-US" dirty="0"/>
              <a:t>UNIT 04</a:t>
            </a:r>
          </a:p>
        </p:txBody>
      </p:sp>
      <p:sp>
        <p:nvSpPr>
          <p:cNvPr id="28" name="Text Placeholder 27">
            <a:extLst>
              <a:ext uri="{FF2B5EF4-FFF2-40B4-BE49-F238E27FC236}">
                <a16:creationId xmlns:a16="http://schemas.microsoft.com/office/drawing/2014/main" id="{BCFFD4AC-E40D-46A7-42D6-2C945047DC82}"/>
              </a:ext>
            </a:extLst>
          </p:cNvPr>
          <p:cNvSpPr>
            <a:spLocks noGrp="1"/>
          </p:cNvSpPr>
          <p:nvPr>
            <p:ph type="body" sz="quarter" idx="38" hasCustomPrompt="1"/>
          </p:nvPr>
        </p:nvSpPr>
        <p:spPr>
          <a:xfrm>
            <a:off x="6463367" y="4290269"/>
            <a:ext cx="4072229" cy="272566"/>
          </a:xfrm>
        </p:spPr>
        <p:txBody>
          <a:bodyPr>
            <a:noAutofit/>
          </a:bodyPr>
          <a:lstStyle>
            <a:lvl1pPr marL="0" indent="0">
              <a:buNone/>
              <a:defRPr sz="1400"/>
            </a:lvl1pPr>
          </a:lstStyle>
          <a:p>
            <a:pPr lvl="0"/>
            <a:r>
              <a:rPr lang="en-US" dirty="0"/>
              <a:t>LESSON 01 : DESKTOP NAMES AND PLACES</a:t>
            </a:r>
          </a:p>
        </p:txBody>
      </p:sp>
      <p:sp>
        <p:nvSpPr>
          <p:cNvPr id="30" name="Text Placeholder 27">
            <a:extLst>
              <a:ext uri="{FF2B5EF4-FFF2-40B4-BE49-F238E27FC236}">
                <a16:creationId xmlns:a16="http://schemas.microsoft.com/office/drawing/2014/main" id="{4E210783-88AB-7E7C-321D-B27B86DA9C16}"/>
              </a:ext>
            </a:extLst>
          </p:cNvPr>
          <p:cNvSpPr>
            <a:spLocks noGrp="1"/>
          </p:cNvSpPr>
          <p:nvPr>
            <p:ph type="body" sz="quarter" idx="39" hasCustomPrompt="1"/>
          </p:nvPr>
        </p:nvSpPr>
        <p:spPr>
          <a:xfrm>
            <a:off x="6463367" y="4655572"/>
            <a:ext cx="4072229" cy="272567"/>
          </a:xfrm>
        </p:spPr>
        <p:txBody>
          <a:bodyPr>
            <a:noAutofit/>
          </a:bodyPr>
          <a:lstStyle>
            <a:lvl1pPr marL="0" indent="0">
              <a:buNone/>
              <a:defRPr sz="1400"/>
            </a:lvl1pPr>
          </a:lstStyle>
          <a:p>
            <a:pPr lvl="0"/>
            <a:r>
              <a:rPr lang="en-US" dirty="0"/>
              <a:t>LESSON 02 : FUNCTIONS OF THE TASK BAR</a:t>
            </a:r>
          </a:p>
        </p:txBody>
      </p:sp>
      <p:sp>
        <p:nvSpPr>
          <p:cNvPr id="31" name="Text Placeholder 27">
            <a:extLst>
              <a:ext uri="{FF2B5EF4-FFF2-40B4-BE49-F238E27FC236}">
                <a16:creationId xmlns:a16="http://schemas.microsoft.com/office/drawing/2014/main" id="{458E42A4-1CA2-D665-D426-6598CD33C3B4}"/>
              </a:ext>
            </a:extLst>
          </p:cNvPr>
          <p:cNvSpPr>
            <a:spLocks noGrp="1"/>
          </p:cNvSpPr>
          <p:nvPr>
            <p:ph type="body" sz="quarter" idx="40" hasCustomPrompt="1"/>
          </p:nvPr>
        </p:nvSpPr>
        <p:spPr>
          <a:xfrm>
            <a:off x="6463368" y="5020091"/>
            <a:ext cx="4072228" cy="272567"/>
          </a:xfrm>
        </p:spPr>
        <p:txBody>
          <a:bodyPr>
            <a:noAutofit/>
          </a:bodyPr>
          <a:lstStyle>
            <a:lvl1pPr marL="0" indent="0">
              <a:buNone/>
              <a:defRPr sz="1400"/>
            </a:lvl1pPr>
          </a:lstStyle>
          <a:p>
            <a:pPr lvl="0"/>
            <a:r>
              <a:rPr lang="en-US" dirty="0"/>
              <a:t>LESSON 03 : NOTIFICATION CENTER ICONS</a:t>
            </a:r>
          </a:p>
        </p:txBody>
      </p:sp>
      <p:sp>
        <p:nvSpPr>
          <p:cNvPr id="7" name="Rectangle 6">
            <a:extLst>
              <a:ext uri="{FF2B5EF4-FFF2-40B4-BE49-F238E27FC236}">
                <a16:creationId xmlns:a16="http://schemas.microsoft.com/office/drawing/2014/main" id="{BA3F1CFE-15F6-60D1-A3A8-A08190EAB109}"/>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00C7DE7-234C-5F35-0E3F-4BA80412418D}"/>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a:extLst>
              <a:ext uri="{FF2B5EF4-FFF2-40B4-BE49-F238E27FC236}">
                <a16:creationId xmlns:a16="http://schemas.microsoft.com/office/drawing/2014/main" id="{CC7DAAB7-9747-FE61-5C42-F33864549103}"/>
              </a:ext>
            </a:extLst>
          </p:cNvPr>
          <p:cNvSpPr>
            <a:spLocks noGrp="1"/>
          </p:cNvSpPr>
          <p:nvPr>
            <p:ph type="sldNum" sz="quarter" idx="43"/>
          </p:nvPr>
        </p:nvSpPr>
        <p:spPr>
          <a:xfrm>
            <a:off x="10891514" y="6062092"/>
            <a:ext cx="1092842" cy="659384"/>
          </a:xfrm>
        </p:spPr>
        <p:txBody>
          <a:bodyPr/>
          <a:lstStyle>
            <a:lvl1pPr>
              <a:defRPr sz="3600">
                <a:solidFill>
                  <a:schemeClr val="accent2"/>
                </a:solidFill>
                <a:latin typeface="+mj-lt"/>
              </a:defRPr>
            </a:lvl1pPr>
          </a:lstStyle>
          <a:p>
            <a:fld id="{F1C3B705-76CB-4701-B49A-E6553401712F}" type="slidenum">
              <a:rPr lang="en-US" smtClean="0"/>
              <a:pPr/>
              <a:t>‹#›</a:t>
            </a:fld>
            <a:endParaRPr lang="en-US" dirty="0"/>
          </a:p>
        </p:txBody>
      </p:sp>
      <p:pic>
        <p:nvPicPr>
          <p:cNvPr id="35" name="Picture 34" descr="A black background with white text&#10;&#10;Description automatically generated">
            <a:extLst>
              <a:ext uri="{FF2B5EF4-FFF2-40B4-BE49-F238E27FC236}">
                <a16:creationId xmlns:a16="http://schemas.microsoft.com/office/drawing/2014/main" id="{8548ECE5-F470-95E8-6EEF-97EFFBC17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406" y="5727968"/>
            <a:ext cx="2329452" cy="1345664"/>
          </a:xfrm>
          <a:prstGeom prst="rect">
            <a:avLst/>
          </a:prstGeom>
        </p:spPr>
      </p:pic>
      <p:pic>
        <p:nvPicPr>
          <p:cNvPr id="39" name="Picture 38" descr="A white logo with a black background&#10;&#10;Description automatically generated">
            <a:extLst>
              <a:ext uri="{FF2B5EF4-FFF2-40B4-BE49-F238E27FC236}">
                <a16:creationId xmlns:a16="http://schemas.microsoft.com/office/drawing/2014/main" id="{5CCA6CE8-27CD-BFEE-70EE-B32FB646AF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6801" y="6006240"/>
            <a:ext cx="858398" cy="743811"/>
          </a:xfrm>
          <a:prstGeom prst="rect">
            <a:avLst/>
          </a:prstGeom>
        </p:spPr>
      </p:pic>
    </p:spTree>
    <p:extLst>
      <p:ext uri="{BB962C8B-B14F-4D97-AF65-F5344CB8AC3E}">
        <p14:creationId xmlns:p14="http://schemas.microsoft.com/office/powerpoint/2010/main" val="33574530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for image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1"/>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1"/>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E33BDD04-0926-85A7-AE76-C1A983B28A48}"/>
              </a:ext>
            </a:extLst>
          </p:cNvPr>
          <p:cNvSpPr>
            <a:spLocks noGrp="1"/>
          </p:cNvSpPr>
          <p:nvPr>
            <p:ph type="pic" sz="quarter" idx="23"/>
          </p:nvPr>
        </p:nvSpPr>
        <p:spPr>
          <a:xfrm>
            <a:off x="1971675" y="313951"/>
            <a:ext cx="10006965" cy="3562470"/>
          </a:xfrm>
        </p:spPr>
        <p:txBody>
          <a:bodyPr/>
          <a:lstStyle/>
          <a:p>
            <a:endParaRPr lang="en-US" dirty="0"/>
          </a:p>
        </p:txBody>
      </p:sp>
      <p:pic>
        <p:nvPicPr>
          <p:cNvPr id="5" name="Graphic 4">
            <a:extLst>
              <a:ext uri="{FF2B5EF4-FFF2-40B4-BE49-F238E27FC236}">
                <a16:creationId xmlns:a16="http://schemas.microsoft.com/office/drawing/2014/main" id="{BA0B1EBA-B746-7AEC-6270-C49A3F49D4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252685" y="1809952"/>
            <a:ext cx="5943599" cy="2161770"/>
          </a:xfrm>
          <a:prstGeom prst="rect">
            <a:avLst/>
          </a:prstGeom>
        </p:spPr>
      </p:pic>
      <p:sp>
        <p:nvSpPr>
          <p:cNvPr id="13" name="Rectangle 12">
            <a:extLst>
              <a:ext uri="{FF2B5EF4-FFF2-40B4-BE49-F238E27FC236}">
                <a16:creationId xmlns:a16="http://schemas.microsoft.com/office/drawing/2014/main" id="{D85C338B-C329-A0AC-AA14-12FD783B99EF}"/>
              </a:ext>
            </a:extLst>
          </p:cNvPr>
          <p:cNvSpPr/>
          <p:nvPr userDrawn="1"/>
        </p:nvSpPr>
        <p:spPr>
          <a:xfrm>
            <a:off x="1971675" y="4116001"/>
            <a:ext cx="696639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957A90DF-C87B-E088-C856-7226A750BE6F}"/>
              </a:ext>
            </a:extLst>
          </p:cNvPr>
          <p:cNvSpPr>
            <a:spLocks noGrp="1"/>
          </p:cNvSpPr>
          <p:nvPr>
            <p:ph type="body" sz="quarter" idx="26" hasCustomPrompt="1"/>
          </p:nvPr>
        </p:nvSpPr>
        <p:spPr>
          <a:xfrm>
            <a:off x="1971675" y="4333875"/>
            <a:ext cx="10007600" cy="1528763"/>
          </a:xfrm>
        </p:spPr>
        <p:txBody>
          <a:bodyPr>
            <a:noAutofit/>
          </a:bodyPr>
          <a:lstStyle>
            <a:lvl1pPr marL="342900" indent="-342900">
              <a:lnSpc>
                <a:spcPct val="100000"/>
              </a:lnSpc>
              <a:buFont typeface="+mj-lt"/>
              <a:buAutoNum type="arabicPeriod"/>
              <a:defRPr sz="2000"/>
            </a:lvl1pPr>
          </a:lstStyle>
          <a:p>
            <a:pPr lvl="0"/>
            <a:r>
              <a:rPr lang="en-US" noProof="0" dirty="0"/>
              <a:t>This place is called the ______. It has ___ parts.</a:t>
            </a:r>
          </a:p>
          <a:p>
            <a:pPr lvl="0"/>
            <a:r>
              <a:rPr lang="en-US" noProof="0" dirty="0"/>
              <a:t>The top and biggest part is called the _______  ________.</a:t>
            </a:r>
          </a:p>
          <a:p>
            <a:pPr lvl="0"/>
            <a:r>
              <a:rPr lang="en-US" dirty="0">
                <a:solidFill>
                  <a:schemeClr val="dk1"/>
                </a:solidFill>
              </a:rPr>
              <a:t>We can use it just like the _______ part of a desk. We put and keep important things here so they’re easy to get to.</a:t>
            </a:r>
          </a:p>
          <a:p>
            <a:pPr lvl="0"/>
            <a:endParaRPr lang="en-US" dirty="0"/>
          </a:p>
        </p:txBody>
      </p:sp>
      <p:sp>
        <p:nvSpPr>
          <p:cNvPr id="17" name="TextBox 16">
            <a:extLst>
              <a:ext uri="{FF2B5EF4-FFF2-40B4-BE49-F238E27FC236}">
                <a16:creationId xmlns:a16="http://schemas.microsoft.com/office/drawing/2014/main" id="{423DFDEC-A3F6-2F49-37B1-F4E369CA7FEB}"/>
              </a:ext>
            </a:extLst>
          </p:cNvPr>
          <p:cNvSpPr txBox="1"/>
          <p:nvPr userDrawn="1"/>
        </p:nvSpPr>
        <p:spPr>
          <a:xfrm rot="16200000">
            <a:off x="-643002" y="1763081"/>
            <a:ext cx="3395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noProof="0" dirty="0">
                <a:latin typeface="+mj-lt"/>
              </a:rPr>
              <a:t>ACTIVITY</a:t>
            </a:r>
          </a:p>
        </p:txBody>
      </p:sp>
      <p:pic>
        <p:nvPicPr>
          <p:cNvPr id="2" name="Picture 1" descr="A blue circle with yellow lines and a blue letter e&#10;&#10;Description automatically generated">
            <a:extLst>
              <a:ext uri="{FF2B5EF4-FFF2-40B4-BE49-F238E27FC236}">
                <a16:creationId xmlns:a16="http://schemas.microsoft.com/office/drawing/2014/main" id="{A444EB2C-1B2C-1AEE-DA0C-91313970EE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43600"/>
            <a:ext cx="1055267" cy="914400"/>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38C30331-9AC7-3406-7565-7348F9D0EA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7633" y="5728041"/>
            <a:ext cx="2329200" cy="1345518"/>
          </a:xfrm>
          <a:prstGeom prst="rect">
            <a:avLst/>
          </a:prstGeom>
        </p:spPr>
      </p:pic>
    </p:spTree>
    <p:extLst>
      <p:ext uri="{BB962C8B-B14F-4D97-AF65-F5344CB8AC3E}">
        <p14:creationId xmlns:p14="http://schemas.microsoft.com/office/powerpoint/2010/main" val="367089138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for image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1"/>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1"/>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A0B1EBA-B746-7AEC-6270-C49A3F49D4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252685" y="1809952"/>
            <a:ext cx="5943599" cy="2161770"/>
          </a:xfrm>
          <a:prstGeom prst="rect">
            <a:avLst/>
          </a:prstGeom>
        </p:spPr>
      </p:pic>
      <p:sp>
        <p:nvSpPr>
          <p:cNvPr id="13" name="Rectangle 12">
            <a:extLst>
              <a:ext uri="{FF2B5EF4-FFF2-40B4-BE49-F238E27FC236}">
                <a16:creationId xmlns:a16="http://schemas.microsoft.com/office/drawing/2014/main" id="{D85C338B-C329-A0AC-AA14-12FD783B99EF}"/>
              </a:ext>
            </a:extLst>
          </p:cNvPr>
          <p:cNvSpPr/>
          <p:nvPr userDrawn="1"/>
        </p:nvSpPr>
        <p:spPr>
          <a:xfrm>
            <a:off x="1971675" y="1424465"/>
            <a:ext cx="696639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957A90DF-C87B-E088-C856-7226A750BE6F}"/>
              </a:ext>
            </a:extLst>
          </p:cNvPr>
          <p:cNvSpPr>
            <a:spLocks noGrp="1"/>
          </p:cNvSpPr>
          <p:nvPr>
            <p:ph type="body" sz="quarter" idx="26" hasCustomPrompt="1"/>
          </p:nvPr>
        </p:nvSpPr>
        <p:spPr>
          <a:xfrm>
            <a:off x="1971040" y="1790700"/>
            <a:ext cx="10007600" cy="1528763"/>
          </a:xfrm>
        </p:spPr>
        <p:txBody>
          <a:bodyPr>
            <a:noAutofit/>
          </a:bodyPr>
          <a:lstStyle>
            <a:lvl1pPr marL="342900" indent="-342900">
              <a:lnSpc>
                <a:spcPct val="100000"/>
              </a:lnSpc>
              <a:buFont typeface="+mj-lt"/>
              <a:buAutoNum type="arabicPeriod"/>
              <a:defRPr sz="2000"/>
            </a:lvl1pPr>
          </a:lstStyle>
          <a:p>
            <a:pPr lvl="0"/>
            <a:r>
              <a:rPr lang="en-US" noProof="0" dirty="0"/>
              <a:t>My computer’s battery is _____________. </a:t>
            </a:r>
          </a:p>
          <a:p>
            <a:pPr lvl="0"/>
            <a:r>
              <a:rPr lang="en-US" noProof="0" dirty="0"/>
              <a:t>Challenge: The battery is at ____ percent.</a:t>
            </a:r>
          </a:p>
        </p:txBody>
      </p:sp>
      <p:sp>
        <p:nvSpPr>
          <p:cNvPr id="17" name="TextBox 16">
            <a:extLst>
              <a:ext uri="{FF2B5EF4-FFF2-40B4-BE49-F238E27FC236}">
                <a16:creationId xmlns:a16="http://schemas.microsoft.com/office/drawing/2014/main" id="{423DFDEC-A3F6-2F49-37B1-F4E369CA7FEB}"/>
              </a:ext>
            </a:extLst>
          </p:cNvPr>
          <p:cNvSpPr txBox="1"/>
          <p:nvPr userDrawn="1"/>
        </p:nvSpPr>
        <p:spPr>
          <a:xfrm rot="16200000">
            <a:off x="-643002" y="1763081"/>
            <a:ext cx="3395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noProof="0" dirty="0">
                <a:latin typeface="+mj-lt"/>
              </a:rPr>
              <a:t>ACTIVITY</a:t>
            </a:r>
          </a:p>
        </p:txBody>
      </p:sp>
      <p:sp>
        <p:nvSpPr>
          <p:cNvPr id="2" name="Rectangle 1">
            <a:extLst>
              <a:ext uri="{FF2B5EF4-FFF2-40B4-BE49-F238E27FC236}">
                <a16:creationId xmlns:a16="http://schemas.microsoft.com/office/drawing/2014/main" id="{30ED5F65-FDC7-A831-6586-E171BA33E642}"/>
              </a:ext>
            </a:extLst>
          </p:cNvPr>
          <p:cNvSpPr/>
          <p:nvPr userDrawn="1"/>
        </p:nvSpPr>
        <p:spPr>
          <a:xfrm>
            <a:off x="1971675" y="-3124181"/>
            <a:ext cx="696639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5">
            <a:extLst>
              <a:ext uri="{FF2B5EF4-FFF2-40B4-BE49-F238E27FC236}">
                <a16:creationId xmlns:a16="http://schemas.microsoft.com/office/drawing/2014/main" id="{EC22A340-61CD-6018-404E-F1D983BC00CE}"/>
              </a:ext>
            </a:extLst>
          </p:cNvPr>
          <p:cNvSpPr>
            <a:spLocks noGrp="1"/>
          </p:cNvSpPr>
          <p:nvPr>
            <p:ph type="body" sz="quarter" idx="27" hasCustomPrompt="1"/>
          </p:nvPr>
        </p:nvSpPr>
        <p:spPr>
          <a:xfrm>
            <a:off x="1971675" y="222656"/>
            <a:ext cx="10007600" cy="1065284"/>
          </a:xfrm>
          <a:solidFill>
            <a:schemeClr val="accent3">
              <a:lumMod val="20000"/>
              <a:lumOff val="80000"/>
            </a:schemeClr>
          </a:solidFill>
        </p:spPr>
        <p:txBody>
          <a:bodyPr>
            <a:noAutofit/>
          </a:bodyPr>
          <a:lstStyle>
            <a:lvl1pPr marL="0" indent="0">
              <a:buFont typeface="+mj-lt"/>
              <a:buNone/>
              <a:defRPr sz="1800">
                <a:latin typeface="+mj-lt"/>
              </a:defRPr>
            </a:lvl1pPr>
          </a:lstStyle>
          <a:p>
            <a:pPr lvl="0"/>
            <a:r>
              <a:rPr lang="en-US" noProof="0" dirty="0"/>
              <a:t>Finish and write the sentence(s) in your notebook</a:t>
            </a:r>
          </a:p>
        </p:txBody>
      </p:sp>
      <p:pic>
        <p:nvPicPr>
          <p:cNvPr id="4" name="Picture 3" descr="A blue circle with yellow lines and a blue letter e&#10;&#10;Description automatically generated">
            <a:extLst>
              <a:ext uri="{FF2B5EF4-FFF2-40B4-BE49-F238E27FC236}">
                <a16:creationId xmlns:a16="http://schemas.microsoft.com/office/drawing/2014/main" id="{33BEDC5F-D38F-885D-0B32-FFC7515D75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43600"/>
            <a:ext cx="1055267" cy="914400"/>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6E99CC8D-C4B0-3374-A31C-F0AD84D703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7633" y="5728041"/>
            <a:ext cx="2329200" cy="1345518"/>
          </a:xfrm>
          <a:prstGeom prst="rect">
            <a:avLst/>
          </a:prstGeom>
        </p:spPr>
      </p:pic>
    </p:spTree>
    <p:extLst>
      <p:ext uri="{BB962C8B-B14F-4D97-AF65-F5344CB8AC3E}">
        <p14:creationId xmlns:p14="http://schemas.microsoft.com/office/powerpoint/2010/main" val="2716457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view &amp; warm up">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40D6996-B8A7-1876-C47D-0230E2B3F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59269" y="-111160"/>
            <a:ext cx="5209304" cy="1894697"/>
          </a:xfrm>
          <a:prstGeom prst="rect">
            <a:avLst/>
          </a:prstGeom>
        </p:spPr>
      </p:pic>
      <p:pic>
        <p:nvPicPr>
          <p:cNvPr id="4" name="Graphic 3">
            <a:extLst>
              <a:ext uri="{FF2B5EF4-FFF2-40B4-BE49-F238E27FC236}">
                <a16:creationId xmlns:a16="http://schemas.microsoft.com/office/drawing/2014/main" id="{D7310785-643B-653C-3F41-7DD16724B3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268573" y="-103051"/>
            <a:ext cx="5209304" cy="1894697"/>
          </a:xfrm>
          <a:prstGeom prst="rect">
            <a:avLst/>
          </a:prstGeom>
        </p:spPr>
      </p:pic>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3059269" y="345265"/>
            <a:ext cx="4182457" cy="476480"/>
          </a:xfrm>
          <a:solidFill>
            <a:schemeClr val="accent2"/>
          </a:solidFill>
        </p:spPr>
        <p:txBody>
          <a:bodyPr>
            <a:noAutofit/>
          </a:bodyPr>
          <a:lstStyle>
            <a:lvl1pPr marL="0" indent="0">
              <a:buFont typeface="Wingdings" panose="05000000000000000000" pitchFamily="2" charset="2"/>
              <a:buNone/>
              <a:defRPr sz="2800" b="0">
                <a:latin typeface="+mj-lt"/>
              </a:defRPr>
            </a:lvl1pPr>
          </a:lstStyle>
          <a:p>
            <a:pPr lvl="0"/>
            <a:r>
              <a:rPr lang="en-US" dirty="0"/>
              <a:t>DIRECTIONS</a:t>
            </a:r>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7">
            <a:extLst>
              <a:ext uri="{FF2B5EF4-FFF2-40B4-BE49-F238E27FC236}">
                <a16:creationId xmlns:a16="http://schemas.microsoft.com/office/drawing/2014/main" id="{1583424A-B73B-6051-C69A-8DD4578926F7}"/>
              </a:ext>
            </a:extLst>
          </p:cNvPr>
          <p:cNvSpPr>
            <a:spLocks noGrp="1"/>
          </p:cNvSpPr>
          <p:nvPr>
            <p:ph type="body" sz="quarter" idx="25" hasCustomPrompt="1"/>
          </p:nvPr>
        </p:nvSpPr>
        <p:spPr>
          <a:xfrm>
            <a:off x="3059269" y="903543"/>
            <a:ext cx="5618005" cy="879994"/>
          </a:xfrm>
        </p:spPr>
        <p:txBody>
          <a:bodyPr>
            <a:noAutofit/>
          </a:bodyPr>
          <a:lstStyle>
            <a:lvl1pPr marL="0" indent="0">
              <a:buNone/>
              <a:defRPr sz="1600" b="0">
                <a:solidFill>
                  <a:schemeClr val="accent1"/>
                </a:solidFill>
                <a:latin typeface="+mj-lt"/>
                <a:cs typeface="+mj-cs"/>
              </a:defRPr>
            </a:lvl1pPr>
          </a:lstStyle>
          <a:p>
            <a:pPr lvl="0"/>
            <a:r>
              <a:rPr lang="en-US" dirty="0"/>
              <a:t>Look at the computer in front of you to finish the sentences. Write each sentence in your notebook.</a:t>
            </a:r>
          </a:p>
        </p:txBody>
      </p:sp>
      <p:pic>
        <p:nvPicPr>
          <p:cNvPr id="2" name="Graphic 1">
            <a:extLst>
              <a:ext uri="{FF2B5EF4-FFF2-40B4-BE49-F238E27FC236}">
                <a16:creationId xmlns:a16="http://schemas.microsoft.com/office/drawing/2014/main" id="{68EED151-5455-7CE0-212A-066570DECB4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7551"/>
          <a:stretch/>
        </p:blipFill>
        <p:spPr>
          <a:xfrm flipV="1">
            <a:off x="0" y="345265"/>
            <a:ext cx="2590800" cy="1462661"/>
          </a:xfrm>
          <a:prstGeom prst="rect">
            <a:avLst/>
          </a:prstGeom>
        </p:spPr>
      </p:pic>
      <p:sp>
        <p:nvSpPr>
          <p:cNvPr id="3" name="Text Placeholder 28">
            <a:extLst>
              <a:ext uri="{FF2B5EF4-FFF2-40B4-BE49-F238E27FC236}">
                <a16:creationId xmlns:a16="http://schemas.microsoft.com/office/drawing/2014/main" id="{27CF25FA-2941-C28B-A88C-1A50F066EDE2}"/>
              </a:ext>
            </a:extLst>
          </p:cNvPr>
          <p:cNvSpPr>
            <a:spLocks noGrp="1"/>
          </p:cNvSpPr>
          <p:nvPr>
            <p:ph type="body" sz="quarter" idx="24" hasCustomPrompt="1"/>
          </p:nvPr>
        </p:nvSpPr>
        <p:spPr>
          <a:xfrm>
            <a:off x="181085" y="767760"/>
            <a:ext cx="2361865" cy="550685"/>
          </a:xfrm>
        </p:spPr>
        <p:txBody>
          <a:bodyPr>
            <a:noAutofit/>
          </a:bodyPr>
          <a:lstStyle>
            <a:lvl1pPr marL="0" indent="0">
              <a:lnSpc>
                <a:spcPct val="100000"/>
              </a:lnSpc>
              <a:buNone/>
              <a:defRPr sz="2800">
                <a:solidFill>
                  <a:schemeClr val="tx2"/>
                </a:solidFill>
                <a:latin typeface="+mj-lt"/>
              </a:defRPr>
            </a:lvl1pPr>
          </a:lstStyle>
          <a:p>
            <a:pPr lvl="0"/>
            <a:r>
              <a:rPr lang="fr-FR" noProof="0"/>
              <a:t>E</a:t>
            </a:r>
            <a:r>
              <a:rPr lang="en-US" noProof="0" dirty="0"/>
              <a:t>valuation</a:t>
            </a:r>
          </a:p>
        </p:txBody>
      </p:sp>
      <p:sp>
        <p:nvSpPr>
          <p:cNvPr id="7" name="Text Placeholder 18">
            <a:extLst>
              <a:ext uri="{FF2B5EF4-FFF2-40B4-BE49-F238E27FC236}">
                <a16:creationId xmlns:a16="http://schemas.microsoft.com/office/drawing/2014/main" id="{91475197-7EBB-2F36-1062-377B47F0562B}"/>
              </a:ext>
            </a:extLst>
          </p:cNvPr>
          <p:cNvSpPr>
            <a:spLocks noGrp="1"/>
          </p:cNvSpPr>
          <p:nvPr>
            <p:ph type="body" sz="quarter" idx="14" hasCustomPrompt="1"/>
          </p:nvPr>
        </p:nvSpPr>
        <p:spPr>
          <a:xfrm>
            <a:off x="2430127" y="2306463"/>
            <a:ext cx="400051" cy="365125"/>
          </a:xfrm>
          <a:prstGeom prst="roundRect">
            <a:avLst>
              <a:gd name="adj" fmla="val 27328"/>
            </a:avLst>
          </a:prstGeom>
          <a:solidFill>
            <a:schemeClr val="accent4"/>
          </a:solidFill>
        </p:spPr>
        <p:txBody>
          <a:bodyPr>
            <a:noAutofit/>
          </a:bodyPr>
          <a:lstStyle>
            <a:lvl1pPr marL="0" indent="0">
              <a:buNone/>
              <a:defRPr sz="2000">
                <a:solidFill>
                  <a:schemeClr val="accent1"/>
                </a:solidFill>
                <a:latin typeface="+mj-lt"/>
              </a:defRPr>
            </a:lvl1pPr>
          </a:lstStyle>
          <a:p>
            <a:pPr lvl="0"/>
            <a:r>
              <a:rPr lang="fr-FR" dirty="0"/>
              <a:t>1</a:t>
            </a:r>
            <a:endParaRPr lang="en-US" dirty="0"/>
          </a:p>
        </p:txBody>
      </p:sp>
      <p:sp>
        <p:nvSpPr>
          <p:cNvPr id="13" name="Text Placeholder 18">
            <a:extLst>
              <a:ext uri="{FF2B5EF4-FFF2-40B4-BE49-F238E27FC236}">
                <a16:creationId xmlns:a16="http://schemas.microsoft.com/office/drawing/2014/main" id="{883B6C46-1681-9959-5485-3226EC495833}"/>
              </a:ext>
            </a:extLst>
          </p:cNvPr>
          <p:cNvSpPr>
            <a:spLocks noGrp="1"/>
          </p:cNvSpPr>
          <p:nvPr>
            <p:ph type="body" sz="quarter" idx="27" hasCustomPrompt="1"/>
          </p:nvPr>
        </p:nvSpPr>
        <p:spPr>
          <a:xfrm>
            <a:off x="2430127" y="3054417"/>
            <a:ext cx="400051" cy="365125"/>
          </a:xfrm>
          <a:prstGeom prst="roundRect">
            <a:avLst>
              <a:gd name="adj" fmla="val 27328"/>
            </a:avLst>
          </a:prstGeom>
          <a:solidFill>
            <a:schemeClr val="accent4"/>
          </a:solidFill>
        </p:spPr>
        <p:txBody>
          <a:bodyPr>
            <a:noAutofit/>
          </a:bodyPr>
          <a:lstStyle>
            <a:lvl1pPr marL="0" indent="0">
              <a:buNone/>
              <a:defRPr sz="2000">
                <a:solidFill>
                  <a:schemeClr val="accent1"/>
                </a:solidFill>
                <a:latin typeface="+mj-lt"/>
              </a:defRPr>
            </a:lvl1pPr>
          </a:lstStyle>
          <a:p>
            <a:pPr lvl="0"/>
            <a:r>
              <a:rPr lang="fr-FR" dirty="0"/>
              <a:t>2</a:t>
            </a:r>
            <a:endParaRPr lang="en-US" dirty="0"/>
          </a:p>
        </p:txBody>
      </p:sp>
      <p:sp>
        <p:nvSpPr>
          <p:cNvPr id="15" name="Text Placeholder 18">
            <a:extLst>
              <a:ext uri="{FF2B5EF4-FFF2-40B4-BE49-F238E27FC236}">
                <a16:creationId xmlns:a16="http://schemas.microsoft.com/office/drawing/2014/main" id="{57EC2594-031D-9D3D-7464-1D2429DD24BF}"/>
              </a:ext>
            </a:extLst>
          </p:cNvPr>
          <p:cNvSpPr>
            <a:spLocks noGrp="1"/>
          </p:cNvSpPr>
          <p:nvPr>
            <p:ph type="body" sz="quarter" idx="29" hasCustomPrompt="1"/>
          </p:nvPr>
        </p:nvSpPr>
        <p:spPr>
          <a:xfrm>
            <a:off x="2430127" y="4211913"/>
            <a:ext cx="400051" cy="365125"/>
          </a:xfrm>
          <a:prstGeom prst="roundRect">
            <a:avLst>
              <a:gd name="adj" fmla="val 27328"/>
            </a:avLst>
          </a:prstGeom>
          <a:solidFill>
            <a:schemeClr val="accent4"/>
          </a:solidFill>
        </p:spPr>
        <p:txBody>
          <a:bodyPr>
            <a:noAutofit/>
          </a:bodyPr>
          <a:lstStyle>
            <a:lvl1pPr marL="0" indent="0">
              <a:buNone/>
              <a:defRPr sz="2000">
                <a:solidFill>
                  <a:schemeClr val="accent1"/>
                </a:solidFill>
                <a:latin typeface="+mj-lt"/>
              </a:defRPr>
            </a:lvl1pPr>
          </a:lstStyle>
          <a:p>
            <a:pPr lvl="0"/>
            <a:r>
              <a:rPr lang="fr-FR" dirty="0"/>
              <a:t>3</a:t>
            </a:r>
            <a:endParaRPr lang="en-US" dirty="0"/>
          </a:p>
        </p:txBody>
      </p:sp>
      <p:sp>
        <p:nvSpPr>
          <p:cNvPr id="19" name="Text Placeholder 18">
            <a:extLst>
              <a:ext uri="{FF2B5EF4-FFF2-40B4-BE49-F238E27FC236}">
                <a16:creationId xmlns:a16="http://schemas.microsoft.com/office/drawing/2014/main" id="{AE45462C-0F63-3FE7-8E28-149B917DFDF4}"/>
              </a:ext>
            </a:extLst>
          </p:cNvPr>
          <p:cNvSpPr>
            <a:spLocks noGrp="1"/>
          </p:cNvSpPr>
          <p:nvPr>
            <p:ph type="body" sz="quarter" idx="31" hasCustomPrompt="1"/>
          </p:nvPr>
        </p:nvSpPr>
        <p:spPr>
          <a:xfrm>
            <a:off x="3059113" y="2306638"/>
            <a:ext cx="8742362" cy="500062"/>
          </a:xfrm>
        </p:spPr>
        <p:txBody>
          <a:bodyPr>
            <a:normAutofit/>
          </a:bodyPr>
          <a:lstStyle>
            <a:lvl1pPr marL="0" indent="0">
              <a:buNone/>
              <a:defRPr sz="2000"/>
            </a:lvl1pPr>
          </a:lstStyle>
          <a:p>
            <a:pPr lvl="0"/>
            <a:r>
              <a:rPr lang="en-US" dirty="0"/>
              <a:t>Today is __ /__ / ____.</a:t>
            </a:r>
          </a:p>
        </p:txBody>
      </p:sp>
      <p:sp>
        <p:nvSpPr>
          <p:cNvPr id="20" name="Text Placeholder 18">
            <a:extLst>
              <a:ext uri="{FF2B5EF4-FFF2-40B4-BE49-F238E27FC236}">
                <a16:creationId xmlns:a16="http://schemas.microsoft.com/office/drawing/2014/main" id="{539B2E93-7CAE-4A62-68AC-7758963A38C5}"/>
              </a:ext>
            </a:extLst>
          </p:cNvPr>
          <p:cNvSpPr>
            <a:spLocks noGrp="1"/>
          </p:cNvSpPr>
          <p:nvPr>
            <p:ph type="body" sz="quarter" idx="32" hasCustomPrompt="1"/>
          </p:nvPr>
        </p:nvSpPr>
        <p:spPr>
          <a:xfrm>
            <a:off x="3059113" y="3054417"/>
            <a:ext cx="8742362" cy="983908"/>
          </a:xfrm>
        </p:spPr>
        <p:txBody>
          <a:bodyPr>
            <a:normAutofit/>
          </a:bodyPr>
          <a:lstStyle>
            <a:lvl1pPr marL="0" indent="0">
              <a:buNone/>
              <a:defRPr sz="2000"/>
            </a:lvl1pPr>
          </a:lstStyle>
          <a:p>
            <a:pPr lvl="0"/>
            <a:r>
              <a:rPr lang="en-US" dirty="0"/>
              <a:t>The power button to turn the computer on and off is on the ________________. (left/right/front/back)</a:t>
            </a:r>
          </a:p>
        </p:txBody>
      </p:sp>
      <p:sp>
        <p:nvSpPr>
          <p:cNvPr id="21" name="Text Placeholder 18">
            <a:extLst>
              <a:ext uri="{FF2B5EF4-FFF2-40B4-BE49-F238E27FC236}">
                <a16:creationId xmlns:a16="http://schemas.microsoft.com/office/drawing/2014/main" id="{4E808424-61F4-937E-9580-1538D12B8559}"/>
              </a:ext>
            </a:extLst>
          </p:cNvPr>
          <p:cNvSpPr>
            <a:spLocks noGrp="1"/>
          </p:cNvSpPr>
          <p:nvPr>
            <p:ph type="body" sz="quarter" idx="33" hasCustomPrompt="1"/>
          </p:nvPr>
        </p:nvSpPr>
        <p:spPr>
          <a:xfrm>
            <a:off x="3059113" y="4211913"/>
            <a:ext cx="8742362" cy="1192974"/>
          </a:xfrm>
        </p:spPr>
        <p:txBody>
          <a:bodyPr>
            <a:normAutofit/>
          </a:bodyPr>
          <a:lstStyle>
            <a:lvl1pPr marL="0" indent="0">
              <a:buNone/>
              <a:defRPr sz="2000"/>
            </a:lvl1pPr>
          </a:lstStyle>
          <a:p>
            <a:pPr lvl="0"/>
            <a:r>
              <a:rPr lang="en-US" dirty="0"/>
              <a:t>The charging port is on the _______________________. (left/right/front/back)</a:t>
            </a:r>
          </a:p>
        </p:txBody>
      </p:sp>
      <p:pic>
        <p:nvPicPr>
          <p:cNvPr id="5" name="Picture 4" descr="A black background with white text&#10;&#10;Description automatically generated">
            <a:extLst>
              <a:ext uri="{FF2B5EF4-FFF2-40B4-BE49-F238E27FC236}">
                <a16:creationId xmlns:a16="http://schemas.microsoft.com/office/drawing/2014/main" id="{221E0DB3-01F8-47A6-6057-F6D2D44E5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6" name="Picture 5" descr="A white logo with a black background&#10;&#10;Description automatically generated">
            <a:extLst>
              <a:ext uri="{FF2B5EF4-FFF2-40B4-BE49-F238E27FC236}">
                <a16:creationId xmlns:a16="http://schemas.microsoft.com/office/drawing/2014/main" id="{532CD4DC-2156-2803-73B3-F99A5B1F120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49753233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eview &amp; warm 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68EED151-5455-7CE0-212A-066570DEC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51"/>
          <a:stretch/>
        </p:blipFill>
        <p:spPr>
          <a:xfrm flipV="1">
            <a:off x="4686948" y="345957"/>
            <a:ext cx="1743804" cy="984481"/>
          </a:xfrm>
          <a:prstGeom prst="rect">
            <a:avLst/>
          </a:prstGeom>
        </p:spPr>
      </p:pic>
      <p:sp>
        <p:nvSpPr>
          <p:cNvPr id="7" name="Text Placeholder 18">
            <a:extLst>
              <a:ext uri="{FF2B5EF4-FFF2-40B4-BE49-F238E27FC236}">
                <a16:creationId xmlns:a16="http://schemas.microsoft.com/office/drawing/2014/main" id="{91475197-7EBB-2F36-1062-377B47F0562B}"/>
              </a:ext>
            </a:extLst>
          </p:cNvPr>
          <p:cNvSpPr>
            <a:spLocks noGrp="1"/>
          </p:cNvSpPr>
          <p:nvPr>
            <p:ph type="body" sz="quarter" idx="14" hasCustomPrompt="1"/>
          </p:nvPr>
        </p:nvSpPr>
        <p:spPr>
          <a:xfrm>
            <a:off x="692827" y="2003398"/>
            <a:ext cx="836948" cy="803302"/>
          </a:xfrm>
          <a:prstGeom prst="roundRect">
            <a:avLst>
              <a:gd name="adj" fmla="val 50000"/>
            </a:avLst>
          </a:prstGeom>
          <a:solidFill>
            <a:schemeClr val="accent4"/>
          </a:solidFill>
        </p:spPr>
        <p:txBody>
          <a:bodyPr>
            <a:noAutofit/>
          </a:bodyPr>
          <a:lstStyle>
            <a:lvl1pPr marL="0" indent="0" algn="ctr">
              <a:buNone/>
              <a:defRPr sz="4000">
                <a:solidFill>
                  <a:schemeClr val="accent1"/>
                </a:solidFill>
                <a:latin typeface="+mj-lt"/>
              </a:defRPr>
            </a:lvl1pPr>
          </a:lstStyle>
          <a:p>
            <a:pPr lvl="0"/>
            <a:r>
              <a:rPr lang="fr-FR" dirty="0"/>
              <a:t>3</a:t>
            </a:r>
            <a:endParaRPr lang="en-US" dirty="0"/>
          </a:p>
        </p:txBody>
      </p:sp>
      <p:sp>
        <p:nvSpPr>
          <p:cNvPr id="19" name="Text Placeholder 18">
            <a:extLst>
              <a:ext uri="{FF2B5EF4-FFF2-40B4-BE49-F238E27FC236}">
                <a16:creationId xmlns:a16="http://schemas.microsoft.com/office/drawing/2014/main" id="{AE45462C-0F63-3FE7-8E28-149B917DFDF4}"/>
              </a:ext>
            </a:extLst>
          </p:cNvPr>
          <p:cNvSpPr>
            <a:spLocks noGrp="1"/>
          </p:cNvSpPr>
          <p:nvPr>
            <p:ph type="body" sz="quarter" idx="31" hasCustomPrompt="1"/>
          </p:nvPr>
        </p:nvSpPr>
        <p:spPr>
          <a:xfrm>
            <a:off x="1724819" y="2155018"/>
            <a:ext cx="8742362" cy="500062"/>
          </a:xfrm>
        </p:spPr>
        <p:txBody>
          <a:bodyPr>
            <a:noAutofit/>
          </a:bodyPr>
          <a:lstStyle>
            <a:lvl1pPr marL="0" indent="0">
              <a:buNone/>
              <a:defRPr sz="3200" b="0">
                <a:latin typeface="+mj-lt"/>
              </a:defRPr>
            </a:lvl1pPr>
          </a:lstStyle>
          <a:p>
            <a:pPr marL="0" lvl="0" indent="0" algn="l" rtl="0">
              <a:spcBef>
                <a:spcPts val="0"/>
              </a:spcBef>
              <a:spcAft>
                <a:spcPts val="0"/>
              </a:spcAft>
              <a:buNone/>
            </a:pPr>
            <a:r>
              <a:rPr lang="en-US" dirty="0">
                <a:solidFill>
                  <a:schemeClr val="dk1"/>
                </a:solidFill>
              </a:rPr>
              <a:t>Three things you learned today</a:t>
            </a:r>
          </a:p>
        </p:txBody>
      </p:sp>
      <p:sp>
        <p:nvSpPr>
          <p:cNvPr id="12" name="Text Placeholder 18">
            <a:extLst>
              <a:ext uri="{FF2B5EF4-FFF2-40B4-BE49-F238E27FC236}">
                <a16:creationId xmlns:a16="http://schemas.microsoft.com/office/drawing/2014/main" id="{24B7A28F-AA6E-BD5E-5185-0227ED36A207}"/>
              </a:ext>
            </a:extLst>
          </p:cNvPr>
          <p:cNvSpPr>
            <a:spLocks noGrp="1"/>
          </p:cNvSpPr>
          <p:nvPr>
            <p:ph type="body" sz="quarter" idx="35" hasCustomPrompt="1"/>
          </p:nvPr>
        </p:nvSpPr>
        <p:spPr>
          <a:xfrm>
            <a:off x="692827" y="3162107"/>
            <a:ext cx="836948" cy="803302"/>
          </a:xfrm>
          <a:prstGeom prst="roundRect">
            <a:avLst>
              <a:gd name="adj" fmla="val 50000"/>
            </a:avLst>
          </a:prstGeom>
          <a:solidFill>
            <a:schemeClr val="accent4"/>
          </a:solidFill>
        </p:spPr>
        <p:txBody>
          <a:bodyPr>
            <a:noAutofit/>
          </a:bodyPr>
          <a:lstStyle>
            <a:lvl1pPr marL="0" indent="0" algn="ctr">
              <a:buNone/>
              <a:defRPr sz="4000">
                <a:solidFill>
                  <a:schemeClr val="accent1"/>
                </a:solidFill>
                <a:latin typeface="+mj-lt"/>
              </a:defRPr>
            </a:lvl1pPr>
          </a:lstStyle>
          <a:p>
            <a:pPr lvl="0"/>
            <a:r>
              <a:rPr lang="fr-FR" dirty="0"/>
              <a:t>2</a:t>
            </a:r>
            <a:endParaRPr lang="en-US" dirty="0"/>
          </a:p>
        </p:txBody>
      </p:sp>
      <p:sp>
        <p:nvSpPr>
          <p:cNvPr id="14" name="Text Placeholder 18">
            <a:extLst>
              <a:ext uri="{FF2B5EF4-FFF2-40B4-BE49-F238E27FC236}">
                <a16:creationId xmlns:a16="http://schemas.microsoft.com/office/drawing/2014/main" id="{6541E512-2E3D-9CC2-CFFB-D10E41DAF02F}"/>
              </a:ext>
            </a:extLst>
          </p:cNvPr>
          <p:cNvSpPr>
            <a:spLocks noGrp="1"/>
          </p:cNvSpPr>
          <p:nvPr>
            <p:ph type="body" sz="quarter" idx="36" hasCustomPrompt="1"/>
          </p:nvPr>
        </p:nvSpPr>
        <p:spPr>
          <a:xfrm>
            <a:off x="1724819" y="3313727"/>
            <a:ext cx="8742362" cy="500062"/>
          </a:xfrm>
        </p:spPr>
        <p:txBody>
          <a:bodyPr>
            <a:noAutofit/>
          </a:bodyPr>
          <a:lstStyle>
            <a:lvl1pPr marL="0" indent="0">
              <a:buNone/>
              <a:defRPr sz="3200" b="0">
                <a:latin typeface="+mj-lt"/>
              </a:defRPr>
            </a:lvl1pPr>
          </a:lstStyle>
          <a:p>
            <a:pPr marL="0" lvl="0" indent="0" algn="l" rtl="0">
              <a:spcBef>
                <a:spcPts val="1200"/>
              </a:spcBef>
              <a:spcAft>
                <a:spcPts val="0"/>
              </a:spcAft>
              <a:buNone/>
            </a:pPr>
            <a:r>
              <a:rPr lang="en-US" dirty="0">
                <a:solidFill>
                  <a:schemeClr val="dk1"/>
                </a:solidFill>
              </a:rPr>
              <a:t>Two things you’d like to learn more about</a:t>
            </a:r>
          </a:p>
        </p:txBody>
      </p:sp>
      <p:sp>
        <p:nvSpPr>
          <p:cNvPr id="17" name="Text Placeholder 18">
            <a:extLst>
              <a:ext uri="{FF2B5EF4-FFF2-40B4-BE49-F238E27FC236}">
                <a16:creationId xmlns:a16="http://schemas.microsoft.com/office/drawing/2014/main" id="{E7C897F6-2A4E-414E-7612-4F6F387FA1AD}"/>
              </a:ext>
            </a:extLst>
          </p:cNvPr>
          <p:cNvSpPr>
            <a:spLocks noGrp="1"/>
          </p:cNvSpPr>
          <p:nvPr>
            <p:ph type="body" sz="quarter" idx="37" hasCustomPrompt="1"/>
          </p:nvPr>
        </p:nvSpPr>
        <p:spPr>
          <a:xfrm>
            <a:off x="692827" y="4320209"/>
            <a:ext cx="836948" cy="803302"/>
          </a:xfrm>
          <a:prstGeom prst="roundRect">
            <a:avLst>
              <a:gd name="adj" fmla="val 50000"/>
            </a:avLst>
          </a:prstGeom>
          <a:solidFill>
            <a:schemeClr val="accent4"/>
          </a:solidFill>
        </p:spPr>
        <p:txBody>
          <a:bodyPr>
            <a:noAutofit/>
          </a:bodyPr>
          <a:lstStyle>
            <a:lvl1pPr marL="0" indent="0" algn="ctr">
              <a:buNone/>
              <a:defRPr sz="4000">
                <a:solidFill>
                  <a:schemeClr val="accent1"/>
                </a:solidFill>
                <a:latin typeface="+mj-lt"/>
              </a:defRPr>
            </a:lvl1pPr>
          </a:lstStyle>
          <a:p>
            <a:pPr lvl="0"/>
            <a:r>
              <a:rPr lang="fr-FR" dirty="0"/>
              <a:t>1</a:t>
            </a:r>
            <a:endParaRPr lang="en-US" dirty="0"/>
          </a:p>
        </p:txBody>
      </p:sp>
      <p:sp>
        <p:nvSpPr>
          <p:cNvPr id="18" name="Text Placeholder 18">
            <a:extLst>
              <a:ext uri="{FF2B5EF4-FFF2-40B4-BE49-F238E27FC236}">
                <a16:creationId xmlns:a16="http://schemas.microsoft.com/office/drawing/2014/main" id="{D50C51C6-4091-D3FF-750D-288216B345B1}"/>
              </a:ext>
            </a:extLst>
          </p:cNvPr>
          <p:cNvSpPr>
            <a:spLocks noGrp="1"/>
          </p:cNvSpPr>
          <p:nvPr>
            <p:ph type="body" sz="quarter" idx="38" hasCustomPrompt="1"/>
          </p:nvPr>
        </p:nvSpPr>
        <p:spPr>
          <a:xfrm>
            <a:off x="1724819" y="4471829"/>
            <a:ext cx="8742362" cy="500062"/>
          </a:xfrm>
        </p:spPr>
        <p:txBody>
          <a:bodyPr>
            <a:noAutofit/>
          </a:bodyPr>
          <a:lstStyle>
            <a:lvl1pPr marL="0" indent="0">
              <a:buNone/>
              <a:defRPr sz="3200" b="0">
                <a:latin typeface="+mj-lt"/>
              </a:defRPr>
            </a:lvl1pPr>
          </a:lstStyle>
          <a:p>
            <a:pPr marL="0" lvl="0" indent="0" algn="l" rtl="0">
              <a:spcBef>
                <a:spcPts val="1200"/>
              </a:spcBef>
              <a:spcAft>
                <a:spcPts val="0"/>
              </a:spcAft>
              <a:buNone/>
            </a:pPr>
            <a:r>
              <a:rPr lang="en" dirty="0">
                <a:solidFill>
                  <a:schemeClr val="dk1"/>
                </a:solidFill>
              </a:rPr>
              <a:t>One question you still have</a:t>
            </a:r>
            <a:endParaRPr lang="en-US" dirty="0">
              <a:solidFill>
                <a:schemeClr val="dk1"/>
              </a:solidFill>
            </a:endParaRPr>
          </a:p>
        </p:txBody>
      </p:sp>
      <p:sp>
        <p:nvSpPr>
          <p:cNvPr id="3" name="Rectangle 2">
            <a:extLst>
              <a:ext uri="{FF2B5EF4-FFF2-40B4-BE49-F238E27FC236}">
                <a16:creationId xmlns:a16="http://schemas.microsoft.com/office/drawing/2014/main" id="{A614F2F1-4509-B619-FA24-1BA111EB9612}"/>
              </a:ext>
            </a:extLst>
          </p:cNvPr>
          <p:cNvSpPr/>
          <p:nvPr userDrawn="1"/>
        </p:nvSpPr>
        <p:spPr>
          <a:xfrm>
            <a:off x="0" y="345957"/>
            <a:ext cx="4686948" cy="9844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312C1F4A-FA47-BEB1-CB4D-A376105145B5}"/>
              </a:ext>
            </a:extLst>
          </p:cNvPr>
          <p:cNvSpPr>
            <a:spLocks noGrp="1"/>
          </p:cNvSpPr>
          <p:nvPr>
            <p:ph type="body" sz="quarter" idx="34" hasCustomPrompt="1"/>
          </p:nvPr>
        </p:nvSpPr>
        <p:spPr>
          <a:xfrm>
            <a:off x="692827" y="588166"/>
            <a:ext cx="8742362" cy="500062"/>
          </a:xfrm>
        </p:spPr>
        <p:txBody>
          <a:bodyPr>
            <a:noAutofit/>
          </a:bodyPr>
          <a:lstStyle>
            <a:lvl1pPr marL="0" indent="0">
              <a:buNone/>
              <a:defRPr sz="4000">
                <a:solidFill>
                  <a:schemeClr val="accent2"/>
                </a:solidFill>
                <a:latin typeface="+mj-lt"/>
              </a:defRPr>
            </a:lvl1pPr>
          </a:lstStyle>
          <a:p>
            <a:pPr lvl="0"/>
            <a:r>
              <a:rPr lang="en-US" dirty="0"/>
              <a:t>Self-Assessment</a:t>
            </a:r>
          </a:p>
        </p:txBody>
      </p:sp>
      <p:pic>
        <p:nvPicPr>
          <p:cNvPr id="4" name="Picture 3" descr="A black background with white text&#10;&#10;Description automatically generated">
            <a:extLst>
              <a:ext uri="{FF2B5EF4-FFF2-40B4-BE49-F238E27FC236}">
                <a16:creationId xmlns:a16="http://schemas.microsoft.com/office/drawing/2014/main" id="{83DCAA9F-1970-9461-242D-725B1CD488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10" name="Picture 9" descr="A white logo with a black background&#10;&#10;Description automatically generated">
            <a:extLst>
              <a:ext uri="{FF2B5EF4-FFF2-40B4-BE49-F238E27FC236}">
                <a16:creationId xmlns:a16="http://schemas.microsoft.com/office/drawing/2014/main" id="{CA007445-F3C5-AFF1-3B7F-5CD04B1559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325388952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UDENT GOAL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D7870EE6-50AC-98E9-E68C-16832B707C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814" y="394177"/>
            <a:ext cx="710453" cy="710453"/>
          </a:xfrm>
          <a:prstGeom prst="rect">
            <a:avLst/>
          </a:prstGeom>
        </p:spPr>
      </p:pic>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1799999" y="1945298"/>
            <a:ext cx="9091521" cy="476480"/>
          </a:xfrm>
        </p:spPr>
        <p:txBody>
          <a:bodyPr>
            <a:noAutofit/>
          </a:bodyPr>
          <a:lstStyle>
            <a:lvl1pPr marL="0" indent="0">
              <a:buNone/>
              <a:defRPr sz="2800" b="0">
                <a:latin typeface="+mj-lt"/>
              </a:defRPr>
            </a:lvl1pPr>
          </a:lstStyle>
          <a:p>
            <a:pPr lvl="0"/>
            <a:r>
              <a:rPr lang="en-US" dirty="0"/>
              <a:t>I CAN …….</a:t>
            </a:r>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8">
            <a:extLst>
              <a:ext uri="{FF2B5EF4-FFF2-40B4-BE49-F238E27FC236}">
                <a16:creationId xmlns:a16="http://schemas.microsoft.com/office/drawing/2014/main" id="{1089D02B-D658-1C50-D08F-5FC69368E95B}"/>
              </a:ext>
            </a:extLst>
          </p:cNvPr>
          <p:cNvSpPr>
            <a:spLocks noGrp="1"/>
          </p:cNvSpPr>
          <p:nvPr>
            <p:ph type="body" sz="quarter" idx="24" hasCustomPrompt="1"/>
          </p:nvPr>
        </p:nvSpPr>
        <p:spPr>
          <a:xfrm>
            <a:off x="1304940" y="394177"/>
            <a:ext cx="3961720" cy="710453"/>
          </a:xfrm>
        </p:spPr>
        <p:txBody>
          <a:bodyPr>
            <a:noAutofit/>
          </a:bodyPr>
          <a:lstStyle>
            <a:lvl1pPr marL="0" indent="0">
              <a:buNone/>
              <a:defRPr sz="4000">
                <a:solidFill>
                  <a:schemeClr val="accent1"/>
                </a:solidFill>
                <a:latin typeface="+mj-lt"/>
              </a:defRPr>
            </a:lvl1pPr>
          </a:lstStyle>
          <a:p>
            <a:pPr lvl="0"/>
            <a:r>
              <a:rPr lang="en-US" dirty="0"/>
              <a:t>Achievements</a:t>
            </a:r>
          </a:p>
        </p:txBody>
      </p:sp>
      <p:sp>
        <p:nvSpPr>
          <p:cNvPr id="3" name="Freeform: Shape 2">
            <a:extLst>
              <a:ext uri="{FF2B5EF4-FFF2-40B4-BE49-F238E27FC236}">
                <a16:creationId xmlns:a16="http://schemas.microsoft.com/office/drawing/2014/main" id="{7F8A4806-4BBA-8C25-AB20-684AD43100C4}"/>
              </a:ext>
            </a:extLst>
          </p:cNvPr>
          <p:cNvSpPr/>
          <p:nvPr/>
        </p:nvSpPr>
        <p:spPr>
          <a:xfrm>
            <a:off x="900000" y="1903319"/>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7BD5311B-4CF5-12FD-6A21-9E2497D84C35}"/>
              </a:ext>
            </a:extLst>
          </p:cNvPr>
          <p:cNvSpPr/>
          <p:nvPr/>
        </p:nvSpPr>
        <p:spPr>
          <a:xfrm>
            <a:off x="965779" y="2000579"/>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E2401715-4DAD-E23D-FB0D-0F335576A0BB}"/>
              </a:ext>
            </a:extLst>
          </p:cNvPr>
          <p:cNvGrpSpPr/>
          <p:nvPr userDrawn="1"/>
        </p:nvGrpSpPr>
        <p:grpSpPr>
          <a:xfrm>
            <a:off x="900000" y="2856030"/>
            <a:ext cx="587177" cy="558932"/>
            <a:chOff x="900000" y="2856030"/>
            <a:chExt cx="587177" cy="558932"/>
          </a:xfrm>
        </p:grpSpPr>
        <p:sp>
          <p:nvSpPr>
            <p:cNvPr id="7" name="Freeform: Shape 6">
              <a:extLst>
                <a:ext uri="{FF2B5EF4-FFF2-40B4-BE49-F238E27FC236}">
                  <a16:creationId xmlns:a16="http://schemas.microsoft.com/office/drawing/2014/main" id="{8A4AD9E2-9CA1-2916-8CC3-5098E09B8BB7}"/>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56C43C9-3F04-3F4B-43E2-A3C92DA3BD51}"/>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dirty="0"/>
            </a:p>
          </p:txBody>
        </p:sp>
      </p:grpSp>
      <p:sp>
        <p:nvSpPr>
          <p:cNvPr id="44" name="Text Placeholder 27">
            <a:extLst>
              <a:ext uri="{FF2B5EF4-FFF2-40B4-BE49-F238E27FC236}">
                <a16:creationId xmlns:a16="http://schemas.microsoft.com/office/drawing/2014/main" id="{1583424A-B73B-6051-C69A-8DD4578926F7}"/>
              </a:ext>
            </a:extLst>
          </p:cNvPr>
          <p:cNvSpPr>
            <a:spLocks noGrp="1"/>
          </p:cNvSpPr>
          <p:nvPr>
            <p:ph type="body" sz="quarter" idx="25" hasCustomPrompt="1"/>
          </p:nvPr>
        </p:nvSpPr>
        <p:spPr>
          <a:xfrm>
            <a:off x="1799998" y="2898009"/>
            <a:ext cx="9091521" cy="476480"/>
          </a:xfrm>
        </p:spPr>
        <p:txBody>
          <a:bodyPr>
            <a:noAutofit/>
          </a:bodyPr>
          <a:lstStyle>
            <a:lvl1pPr marL="0" indent="0">
              <a:buNone/>
              <a:defRPr sz="2800" b="0">
                <a:latin typeface="+mj-lt"/>
              </a:defRPr>
            </a:lvl1pPr>
          </a:lstStyle>
          <a:p>
            <a:pPr lvl="0"/>
            <a:r>
              <a:rPr lang="en-US" dirty="0"/>
              <a:t>I CAN …….</a:t>
            </a:r>
          </a:p>
        </p:txBody>
      </p:sp>
      <p:sp>
        <p:nvSpPr>
          <p:cNvPr id="45" name="Text Placeholder 27">
            <a:extLst>
              <a:ext uri="{FF2B5EF4-FFF2-40B4-BE49-F238E27FC236}">
                <a16:creationId xmlns:a16="http://schemas.microsoft.com/office/drawing/2014/main" id="{4A8E8E9F-560B-6F1E-CF42-53EA66F9F909}"/>
              </a:ext>
            </a:extLst>
          </p:cNvPr>
          <p:cNvSpPr>
            <a:spLocks noGrp="1"/>
          </p:cNvSpPr>
          <p:nvPr>
            <p:ph type="body" sz="quarter" idx="26" hasCustomPrompt="1"/>
          </p:nvPr>
        </p:nvSpPr>
        <p:spPr>
          <a:xfrm>
            <a:off x="1799997" y="3850720"/>
            <a:ext cx="9091521" cy="476480"/>
          </a:xfrm>
        </p:spPr>
        <p:txBody>
          <a:bodyPr>
            <a:noAutofit/>
          </a:bodyPr>
          <a:lstStyle>
            <a:lvl1pPr marL="0" indent="0">
              <a:buNone/>
              <a:defRPr sz="2800" b="0">
                <a:latin typeface="+mj-lt"/>
              </a:defRPr>
            </a:lvl1pPr>
          </a:lstStyle>
          <a:p>
            <a:pPr lvl="0"/>
            <a:r>
              <a:rPr lang="en-US" dirty="0"/>
              <a:t>I CAN …….</a:t>
            </a:r>
          </a:p>
        </p:txBody>
      </p:sp>
      <p:pic>
        <p:nvPicPr>
          <p:cNvPr id="5" name="Picture 4" descr="A black background with white text&#10;&#10;Description automatically generated">
            <a:extLst>
              <a:ext uri="{FF2B5EF4-FFF2-40B4-BE49-F238E27FC236}">
                <a16:creationId xmlns:a16="http://schemas.microsoft.com/office/drawing/2014/main" id="{ED9DF8FB-29E2-974C-B757-2C9B942B9E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11" name="Picture 10" descr="A white logo with a black background&#10;&#10;Description automatically generated">
            <a:extLst>
              <a:ext uri="{FF2B5EF4-FFF2-40B4-BE49-F238E27FC236}">
                <a16:creationId xmlns:a16="http://schemas.microsoft.com/office/drawing/2014/main" id="{12786D8D-12D5-AA9C-FA3C-43EA862915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200466137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eview &amp; warm 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68EED151-5455-7CE0-212A-066570DEC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51"/>
          <a:stretch/>
        </p:blipFill>
        <p:spPr>
          <a:xfrm flipV="1">
            <a:off x="6269601" y="333642"/>
            <a:ext cx="2026674" cy="984481"/>
          </a:xfrm>
          <a:prstGeom prst="rect">
            <a:avLst/>
          </a:prstGeom>
        </p:spPr>
      </p:pic>
      <p:sp>
        <p:nvSpPr>
          <p:cNvPr id="3" name="Rectangle 2">
            <a:extLst>
              <a:ext uri="{FF2B5EF4-FFF2-40B4-BE49-F238E27FC236}">
                <a16:creationId xmlns:a16="http://schemas.microsoft.com/office/drawing/2014/main" id="{33D33E02-C7F5-96CF-9BBE-D40CD7B9088B}"/>
              </a:ext>
            </a:extLst>
          </p:cNvPr>
          <p:cNvSpPr/>
          <p:nvPr userDrawn="1"/>
        </p:nvSpPr>
        <p:spPr>
          <a:xfrm>
            <a:off x="0" y="333642"/>
            <a:ext cx="7029450" cy="9844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312C1F4A-FA47-BEB1-CB4D-A376105145B5}"/>
              </a:ext>
            </a:extLst>
          </p:cNvPr>
          <p:cNvSpPr>
            <a:spLocks noGrp="1"/>
          </p:cNvSpPr>
          <p:nvPr>
            <p:ph type="body" sz="quarter" idx="34" hasCustomPrompt="1"/>
          </p:nvPr>
        </p:nvSpPr>
        <p:spPr>
          <a:xfrm>
            <a:off x="614998" y="578849"/>
            <a:ext cx="8742362" cy="500062"/>
          </a:xfrm>
        </p:spPr>
        <p:txBody>
          <a:bodyPr>
            <a:noAutofit/>
          </a:bodyPr>
          <a:lstStyle>
            <a:lvl1pPr marL="0" indent="0">
              <a:buNone/>
              <a:defRPr sz="4000">
                <a:solidFill>
                  <a:schemeClr val="accent1"/>
                </a:solidFill>
                <a:latin typeface="+mj-lt"/>
              </a:defRPr>
            </a:lvl1pPr>
          </a:lstStyle>
          <a:p>
            <a:pPr lvl="0"/>
            <a:r>
              <a:rPr lang="en-US" dirty="0"/>
              <a:t>Parts of a Taskbar</a:t>
            </a:r>
          </a:p>
        </p:txBody>
      </p:sp>
      <p:sp>
        <p:nvSpPr>
          <p:cNvPr id="25" name="Text Placeholder 18">
            <a:extLst>
              <a:ext uri="{FF2B5EF4-FFF2-40B4-BE49-F238E27FC236}">
                <a16:creationId xmlns:a16="http://schemas.microsoft.com/office/drawing/2014/main" id="{D1C5FF11-9636-2277-4C31-C478F2B1ABD3}"/>
              </a:ext>
            </a:extLst>
          </p:cNvPr>
          <p:cNvSpPr>
            <a:spLocks noGrp="1"/>
          </p:cNvSpPr>
          <p:nvPr>
            <p:ph type="body" sz="quarter" idx="37" hasCustomPrompt="1"/>
          </p:nvPr>
        </p:nvSpPr>
        <p:spPr>
          <a:xfrm>
            <a:off x="1210469" y="3639872"/>
            <a:ext cx="2913855"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Notification Center</a:t>
            </a:r>
          </a:p>
        </p:txBody>
      </p:sp>
      <p:sp>
        <p:nvSpPr>
          <p:cNvPr id="28" name="Picture Placeholder 27">
            <a:extLst>
              <a:ext uri="{FF2B5EF4-FFF2-40B4-BE49-F238E27FC236}">
                <a16:creationId xmlns:a16="http://schemas.microsoft.com/office/drawing/2014/main" id="{FFDEE9FC-7063-281A-C127-58C15145494A}"/>
              </a:ext>
            </a:extLst>
          </p:cNvPr>
          <p:cNvSpPr>
            <a:spLocks noGrp="1"/>
          </p:cNvSpPr>
          <p:nvPr>
            <p:ph type="pic" sz="quarter" idx="38"/>
          </p:nvPr>
        </p:nvSpPr>
        <p:spPr>
          <a:xfrm>
            <a:off x="4524375" y="1581150"/>
            <a:ext cx="7210425" cy="4122738"/>
          </a:xfrm>
        </p:spPr>
        <p:txBody>
          <a:bodyPr/>
          <a:lstStyle/>
          <a:p>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C10C578A-DFCB-18C4-B2C4-906475F7F9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7" name="Picture 6" descr="A white logo with a black background&#10;&#10;Description automatically generated">
            <a:extLst>
              <a:ext uri="{FF2B5EF4-FFF2-40B4-BE49-F238E27FC236}">
                <a16:creationId xmlns:a16="http://schemas.microsoft.com/office/drawing/2014/main" id="{691C2CBE-9991-CE29-BFB5-0BBB550D7F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
        <p:nvSpPr>
          <p:cNvPr id="11" name="Text Placeholder 10">
            <a:extLst>
              <a:ext uri="{FF2B5EF4-FFF2-40B4-BE49-F238E27FC236}">
                <a16:creationId xmlns:a16="http://schemas.microsoft.com/office/drawing/2014/main" id="{1A3E100B-E77C-FE06-C57A-72A2C9012372}"/>
              </a:ext>
            </a:extLst>
          </p:cNvPr>
          <p:cNvSpPr>
            <a:spLocks noGrp="1"/>
          </p:cNvSpPr>
          <p:nvPr>
            <p:ph type="body" sz="quarter" idx="32" hasCustomPrompt="1"/>
          </p:nvPr>
        </p:nvSpPr>
        <p:spPr>
          <a:xfrm>
            <a:off x="742837" y="3639872"/>
            <a:ext cx="352425" cy="352425"/>
          </a:xfrm>
          <a:prstGeom prst="roundRect">
            <a:avLst>
              <a:gd name="adj" fmla="val 50000"/>
            </a:avLst>
          </a:prstGeom>
          <a:solidFill>
            <a:schemeClr val="accent2"/>
          </a:solidFill>
        </p:spPr>
        <p:txBody>
          <a:bodyPr anchor="ctr">
            <a:noAutofit/>
          </a:bodyPr>
          <a:lstStyle>
            <a:lvl1pPr marL="0" indent="0" algn="ctr">
              <a:lnSpc>
                <a:spcPct val="100000"/>
              </a:lnSpc>
              <a:buNone/>
              <a:defRPr sz="2400">
                <a:latin typeface="+mj-lt"/>
              </a:defRPr>
            </a:lvl1pPr>
          </a:lstStyle>
          <a:p>
            <a:pPr lvl="0"/>
            <a:r>
              <a:rPr lang="en-US" dirty="0"/>
              <a:t>4</a:t>
            </a:r>
          </a:p>
        </p:txBody>
      </p:sp>
      <p:sp>
        <p:nvSpPr>
          <p:cNvPr id="12" name="Text Placeholder 18">
            <a:extLst>
              <a:ext uri="{FF2B5EF4-FFF2-40B4-BE49-F238E27FC236}">
                <a16:creationId xmlns:a16="http://schemas.microsoft.com/office/drawing/2014/main" id="{EEF255FD-C4B7-4430-B3EA-D143A5D4420B}"/>
              </a:ext>
            </a:extLst>
          </p:cNvPr>
          <p:cNvSpPr>
            <a:spLocks noGrp="1"/>
          </p:cNvSpPr>
          <p:nvPr>
            <p:ph type="body" sz="quarter" idx="39" hasCustomPrompt="1"/>
          </p:nvPr>
        </p:nvSpPr>
        <p:spPr>
          <a:xfrm>
            <a:off x="1210469" y="3218128"/>
            <a:ext cx="2913855"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Notification Center</a:t>
            </a:r>
          </a:p>
        </p:txBody>
      </p:sp>
      <p:sp>
        <p:nvSpPr>
          <p:cNvPr id="13" name="Text Placeholder 10">
            <a:extLst>
              <a:ext uri="{FF2B5EF4-FFF2-40B4-BE49-F238E27FC236}">
                <a16:creationId xmlns:a16="http://schemas.microsoft.com/office/drawing/2014/main" id="{4FD78F70-FCF0-0E29-7FFC-B93762526A4D}"/>
              </a:ext>
            </a:extLst>
          </p:cNvPr>
          <p:cNvSpPr>
            <a:spLocks noGrp="1"/>
          </p:cNvSpPr>
          <p:nvPr>
            <p:ph type="body" sz="quarter" idx="40" hasCustomPrompt="1"/>
          </p:nvPr>
        </p:nvSpPr>
        <p:spPr>
          <a:xfrm>
            <a:off x="742837" y="3218128"/>
            <a:ext cx="352425" cy="352425"/>
          </a:xfrm>
          <a:prstGeom prst="roundRect">
            <a:avLst>
              <a:gd name="adj" fmla="val 50000"/>
            </a:avLst>
          </a:prstGeom>
          <a:solidFill>
            <a:schemeClr val="accent2"/>
          </a:solidFill>
        </p:spPr>
        <p:txBody>
          <a:bodyPr anchor="ctr">
            <a:noAutofit/>
          </a:bodyPr>
          <a:lstStyle>
            <a:lvl1pPr marL="0" indent="0" algn="ctr">
              <a:lnSpc>
                <a:spcPct val="100000"/>
              </a:lnSpc>
              <a:buNone/>
              <a:defRPr sz="2400">
                <a:latin typeface="+mj-lt"/>
              </a:defRPr>
            </a:lvl1pPr>
          </a:lstStyle>
          <a:p>
            <a:pPr lvl="0"/>
            <a:r>
              <a:rPr lang="en-US" dirty="0"/>
              <a:t>4</a:t>
            </a:r>
          </a:p>
        </p:txBody>
      </p:sp>
      <p:sp>
        <p:nvSpPr>
          <p:cNvPr id="14" name="Text Placeholder 18">
            <a:extLst>
              <a:ext uri="{FF2B5EF4-FFF2-40B4-BE49-F238E27FC236}">
                <a16:creationId xmlns:a16="http://schemas.microsoft.com/office/drawing/2014/main" id="{6EB880B9-CECE-0D2B-E583-389301FD5786}"/>
              </a:ext>
            </a:extLst>
          </p:cNvPr>
          <p:cNvSpPr>
            <a:spLocks noGrp="1"/>
          </p:cNvSpPr>
          <p:nvPr>
            <p:ph type="body" sz="quarter" idx="41" hasCustomPrompt="1"/>
          </p:nvPr>
        </p:nvSpPr>
        <p:spPr>
          <a:xfrm>
            <a:off x="1210469" y="2794009"/>
            <a:ext cx="2913855"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Notification Center</a:t>
            </a:r>
          </a:p>
        </p:txBody>
      </p:sp>
      <p:sp>
        <p:nvSpPr>
          <p:cNvPr id="17" name="Text Placeholder 10">
            <a:extLst>
              <a:ext uri="{FF2B5EF4-FFF2-40B4-BE49-F238E27FC236}">
                <a16:creationId xmlns:a16="http://schemas.microsoft.com/office/drawing/2014/main" id="{21279BF9-D148-EE3A-A723-9833D4B9FA8A}"/>
              </a:ext>
            </a:extLst>
          </p:cNvPr>
          <p:cNvSpPr>
            <a:spLocks noGrp="1"/>
          </p:cNvSpPr>
          <p:nvPr>
            <p:ph type="body" sz="quarter" idx="42" hasCustomPrompt="1"/>
          </p:nvPr>
        </p:nvSpPr>
        <p:spPr>
          <a:xfrm>
            <a:off x="742837" y="2794009"/>
            <a:ext cx="352425" cy="352425"/>
          </a:xfrm>
          <a:prstGeom prst="roundRect">
            <a:avLst>
              <a:gd name="adj" fmla="val 50000"/>
            </a:avLst>
          </a:prstGeom>
          <a:solidFill>
            <a:schemeClr val="accent2"/>
          </a:solidFill>
        </p:spPr>
        <p:txBody>
          <a:bodyPr anchor="ctr">
            <a:noAutofit/>
          </a:bodyPr>
          <a:lstStyle>
            <a:lvl1pPr marL="0" indent="0" algn="ctr">
              <a:lnSpc>
                <a:spcPct val="100000"/>
              </a:lnSpc>
              <a:buNone/>
              <a:defRPr sz="2400">
                <a:latin typeface="+mj-lt"/>
              </a:defRPr>
            </a:lvl1pPr>
          </a:lstStyle>
          <a:p>
            <a:pPr lvl="0"/>
            <a:r>
              <a:rPr lang="en-US" dirty="0"/>
              <a:t>4</a:t>
            </a:r>
          </a:p>
        </p:txBody>
      </p:sp>
      <p:sp>
        <p:nvSpPr>
          <p:cNvPr id="18" name="Text Placeholder 18">
            <a:extLst>
              <a:ext uri="{FF2B5EF4-FFF2-40B4-BE49-F238E27FC236}">
                <a16:creationId xmlns:a16="http://schemas.microsoft.com/office/drawing/2014/main" id="{680C52F0-A2DD-A129-A1FE-27B8F4175E43}"/>
              </a:ext>
            </a:extLst>
          </p:cNvPr>
          <p:cNvSpPr>
            <a:spLocks noGrp="1"/>
          </p:cNvSpPr>
          <p:nvPr>
            <p:ph type="body" sz="quarter" idx="43" hasCustomPrompt="1"/>
          </p:nvPr>
        </p:nvSpPr>
        <p:spPr>
          <a:xfrm>
            <a:off x="1210469" y="2364095"/>
            <a:ext cx="2913855"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Notification Center</a:t>
            </a:r>
          </a:p>
        </p:txBody>
      </p:sp>
      <p:sp>
        <p:nvSpPr>
          <p:cNvPr id="27" name="Text Placeholder 10">
            <a:extLst>
              <a:ext uri="{FF2B5EF4-FFF2-40B4-BE49-F238E27FC236}">
                <a16:creationId xmlns:a16="http://schemas.microsoft.com/office/drawing/2014/main" id="{0E5E737C-E7E9-E632-B480-CC63D8455A9D}"/>
              </a:ext>
            </a:extLst>
          </p:cNvPr>
          <p:cNvSpPr>
            <a:spLocks noGrp="1"/>
          </p:cNvSpPr>
          <p:nvPr>
            <p:ph type="body" sz="quarter" idx="44" hasCustomPrompt="1"/>
          </p:nvPr>
        </p:nvSpPr>
        <p:spPr>
          <a:xfrm>
            <a:off x="742837" y="2364095"/>
            <a:ext cx="352425" cy="352425"/>
          </a:xfrm>
          <a:prstGeom prst="roundRect">
            <a:avLst>
              <a:gd name="adj" fmla="val 50000"/>
            </a:avLst>
          </a:prstGeom>
          <a:solidFill>
            <a:schemeClr val="accent2"/>
          </a:solidFill>
        </p:spPr>
        <p:txBody>
          <a:bodyPr anchor="ctr">
            <a:noAutofit/>
          </a:bodyPr>
          <a:lstStyle>
            <a:lvl1pPr marL="0" indent="0" algn="ctr">
              <a:lnSpc>
                <a:spcPct val="100000"/>
              </a:lnSpc>
              <a:buNone/>
              <a:defRPr sz="2400">
                <a:latin typeface="+mj-lt"/>
              </a:defRPr>
            </a:lvl1pPr>
          </a:lstStyle>
          <a:p>
            <a:pPr lvl="0"/>
            <a:r>
              <a:rPr lang="en-US" dirty="0"/>
              <a:t>4</a:t>
            </a:r>
          </a:p>
        </p:txBody>
      </p:sp>
    </p:spTree>
    <p:extLst>
      <p:ext uri="{BB962C8B-B14F-4D97-AF65-F5344CB8AC3E}">
        <p14:creationId xmlns:p14="http://schemas.microsoft.com/office/powerpoint/2010/main" val="360033630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eview &amp; warm 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68EED151-5455-7CE0-212A-066570DEC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51"/>
          <a:stretch/>
        </p:blipFill>
        <p:spPr>
          <a:xfrm flipV="1">
            <a:off x="6269601" y="333643"/>
            <a:ext cx="1743804" cy="984481"/>
          </a:xfrm>
          <a:prstGeom prst="rect">
            <a:avLst/>
          </a:prstGeom>
        </p:spPr>
      </p:pic>
      <p:sp>
        <p:nvSpPr>
          <p:cNvPr id="19" name="Text Placeholder 18">
            <a:extLst>
              <a:ext uri="{FF2B5EF4-FFF2-40B4-BE49-F238E27FC236}">
                <a16:creationId xmlns:a16="http://schemas.microsoft.com/office/drawing/2014/main" id="{AE45462C-0F63-3FE7-8E28-149B917DFDF4}"/>
              </a:ext>
            </a:extLst>
          </p:cNvPr>
          <p:cNvSpPr>
            <a:spLocks noGrp="1"/>
          </p:cNvSpPr>
          <p:nvPr>
            <p:ph type="body" sz="quarter" idx="31" hasCustomPrompt="1"/>
          </p:nvPr>
        </p:nvSpPr>
        <p:spPr>
          <a:xfrm>
            <a:off x="1210470" y="2342059"/>
            <a:ext cx="2913856"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Start Menu</a:t>
            </a:r>
          </a:p>
        </p:txBody>
      </p:sp>
      <p:sp>
        <p:nvSpPr>
          <p:cNvPr id="3" name="Rectangle 2">
            <a:extLst>
              <a:ext uri="{FF2B5EF4-FFF2-40B4-BE49-F238E27FC236}">
                <a16:creationId xmlns:a16="http://schemas.microsoft.com/office/drawing/2014/main" id="{33D33E02-C7F5-96CF-9BBE-D40CD7B9088B}"/>
              </a:ext>
            </a:extLst>
          </p:cNvPr>
          <p:cNvSpPr/>
          <p:nvPr userDrawn="1"/>
        </p:nvSpPr>
        <p:spPr>
          <a:xfrm>
            <a:off x="0" y="333642"/>
            <a:ext cx="7029450" cy="984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312C1F4A-FA47-BEB1-CB4D-A376105145B5}"/>
              </a:ext>
            </a:extLst>
          </p:cNvPr>
          <p:cNvSpPr>
            <a:spLocks noGrp="1"/>
          </p:cNvSpPr>
          <p:nvPr>
            <p:ph type="body" sz="quarter" idx="34" hasCustomPrompt="1"/>
          </p:nvPr>
        </p:nvSpPr>
        <p:spPr>
          <a:xfrm>
            <a:off x="614998" y="578849"/>
            <a:ext cx="8742362" cy="500062"/>
          </a:xfrm>
        </p:spPr>
        <p:txBody>
          <a:bodyPr>
            <a:noAutofit/>
          </a:bodyPr>
          <a:lstStyle>
            <a:lvl1pPr marL="0" indent="0">
              <a:buNone/>
              <a:defRPr sz="4000">
                <a:solidFill>
                  <a:schemeClr val="accent2"/>
                </a:solidFill>
                <a:latin typeface="+mj-lt"/>
              </a:defRPr>
            </a:lvl1pPr>
          </a:lstStyle>
          <a:p>
            <a:pPr lvl="0"/>
            <a:r>
              <a:rPr lang="en-US" dirty="0"/>
              <a:t>Parts of a Taskbar</a:t>
            </a:r>
          </a:p>
        </p:txBody>
      </p:sp>
      <p:sp>
        <p:nvSpPr>
          <p:cNvPr id="15" name="Text Placeholder 18">
            <a:extLst>
              <a:ext uri="{FF2B5EF4-FFF2-40B4-BE49-F238E27FC236}">
                <a16:creationId xmlns:a16="http://schemas.microsoft.com/office/drawing/2014/main" id="{F449BEF7-86C7-EC45-9A42-42279ECFC9B3}"/>
              </a:ext>
            </a:extLst>
          </p:cNvPr>
          <p:cNvSpPr>
            <a:spLocks noGrp="1"/>
          </p:cNvSpPr>
          <p:nvPr>
            <p:ph type="body" sz="quarter" idx="35" hasCustomPrompt="1"/>
          </p:nvPr>
        </p:nvSpPr>
        <p:spPr>
          <a:xfrm>
            <a:off x="1210469" y="2776663"/>
            <a:ext cx="2913854"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Search Bar </a:t>
            </a:r>
          </a:p>
        </p:txBody>
      </p:sp>
      <p:sp>
        <p:nvSpPr>
          <p:cNvPr id="20" name="Text Placeholder 18">
            <a:extLst>
              <a:ext uri="{FF2B5EF4-FFF2-40B4-BE49-F238E27FC236}">
                <a16:creationId xmlns:a16="http://schemas.microsoft.com/office/drawing/2014/main" id="{2658DC23-7476-8F3E-CE5E-0F80E3A6537E}"/>
              </a:ext>
            </a:extLst>
          </p:cNvPr>
          <p:cNvSpPr>
            <a:spLocks noGrp="1"/>
          </p:cNvSpPr>
          <p:nvPr>
            <p:ph type="body" sz="quarter" idx="36" hasCustomPrompt="1"/>
          </p:nvPr>
        </p:nvSpPr>
        <p:spPr>
          <a:xfrm>
            <a:off x="1210470" y="3202288"/>
            <a:ext cx="2913854"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Pinned Applications</a:t>
            </a:r>
          </a:p>
        </p:txBody>
      </p:sp>
      <p:sp>
        <p:nvSpPr>
          <p:cNvPr id="25" name="Text Placeholder 18">
            <a:extLst>
              <a:ext uri="{FF2B5EF4-FFF2-40B4-BE49-F238E27FC236}">
                <a16:creationId xmlns:a16="http://schemas.microsoft.com/office/drawing/2014/main" id="{D1C5FF11-9636-2277-4C31-C478F2B1ABD3}"/>
              </a:ext>
            </a:extLst>
          </p:cNvPr>
          <p:cNvSpPr>
            <a:spLocks noGrp="1"/>
          </p:cNvSpPr>
          <p:nvPr>
            <p:ph type="body" sz="quarter" idx="37" hasCustomPrompt="1"/>
          </p:nvPr>
        </p:nvSpPr>
        <p:spPr>
          <a:xfrm>
            <a:off x="1210469" y="3639872"/>
            <a:ext cx="2913855"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Notification Center</a:t>
            </a:r>
          </a:p>
        </p:txBody>
      </p:sp>
      <p:pic>
        <p:nvPicPr>
          <p:cNvPr id="5" name="Picture 4" descr="A black background with white text&#10;&#10;Description automatically generated">
            <a:extLst>
              <a:ext uri="{FF2B5EF4-FFF2-40B4-BE49-F238E27FC236}">
                <a16:creationId xmlns:a16="http://schemas.microsoft.com/office/drawing/2014/main" id="{C10C578A-DFCB-18C4-B2C4-906475F7F9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7" name="Picture 6" descr="A white logo with a black background&#10;&#10;Description automatically generated">
            <a:extLst>
              <a:ext uri="{FF2B5EF4-FFF2-40B4-BE49-F238E27FC236}">
                <a16:creationId xmlns:a16="http://schemas.microsoft.com/office/drawing/2014/main" id="{691C2CBE-9991-CE29-BFB5-0BBB550D7F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33455580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nk with numb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6C2277F-43EB-BEB8-8901-7271618FB5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25408" y="5059734"/>
            <a:ext cx="3838531" cy="1396128"/>
          </a:xfrm>
          <a:prstGeom prst="rect">
            <a:avLst/>
          </a:prstGeom>
        </p:spPr>
      </p:pic>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02</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a:extLst>
              <a:ext uri="{FF2B5EF4-FFF2-40B4-BE49-F238E27FC236}">
                <a16:creationId xmlns:a16="http://schemas.microsoft.com/office/drawing/2014/main" id="{AE45462C-0F63-3FE7-8E28-149B917DFDF4}"/>
              </a:ext>
            </a:extLst>
          </p:cNvPr>
          <p:cNvSpPr>
            <a:spLocks noGrp="1"/>
          </p:cNvSpPr>
          <p:nvPr>
            <p:ph type="body" sz="quarter" idx="31" hasCustomPrompt="1"/>
          </p:nvPr>
        </p:nvSpPr>
        <p:spPr>
          <a:xfrm>
            <a:off x="1547702" y="256902"/>
            <a:ext cx="2913856" cy="343446"/>
          </a:xfrm>
        </p:spPr>
        <p:txBody>
          <a:bodyPr>
            <a:noAutofit/>
          </a:bodyPr>
          <a:lstStyle>
            <a:lvl1pPr marL="0" indent="0" algn="l">
              <a:buFont typeface="Arial" panose="020B0604020202020204" pitchFamily="34" charset="0"/>
              <a:buNone/>
              <a:defRPr sz="2000" b="0">
                <a:latin typeface="+mn-lt"/>
              </a:defRPr>
            </a:lvl1pPr>
          </a:lstStyle>
          <a:p>
            <a:pPr marL="342900" lvl="0" indent="-342900" algn="l" rtl="0">
              <a:spcBef>
                <a:spcPts val="0"/>
              </a:spcBef>
              <a:spcAft>
                <a:spcPts val="0"/>
              </a:spcAft>
            </a:pPr>
            <a:r>
              <a:rPr lang="en-US" dirty="0">
                <a:solidFill>
                  <a:schemeClr val="dk1"/>
                </a:solidFill>
              </a:rPr>
              <a:t>The Start Menu</a:t>
            </a:r>
          </a:p>
        </p:txBody>
      </p:sp>
      <p:pic>
        <p:nvPicPr>
          <p:cNvPr id="5" name="Graphic 4">
            <a:extLst>
              <a:ext uri="{FF2B5EF4-FFF2-40B4-BE49-F238E27FC236}">
                <a16:creationId xmlns:a16="http://schemas.microsoft.com/office/drawing/2014/main" id="{C1854107-7B53-C10B-0C93-F3519245CB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21203" y="1221202"/>
            <a:ext cx="3838531" cy="1396128"/>
          </a:xfrm>
          <a:prstGeom prst="rect">
            <a:avLst/>
          </a:prstGeom>
        </p:spPr>
      </p:pic>
      <p:sp>
        <p:nvSpPr>
          <p:cNvPr id="11" name="Text Placeholder 10">
            <a:extLst>
              <a:ext uri="{FF2B5EF4-FFF2-40B4-BE49-F238E27FC236}">
                <a16:creationId xmlns:a16="http://schemas.microsoft.com/office/drawing/2014/main" id="{C0ABE372-F3DA-D407-BBCE-0DC8A0EEE66B}"/>
              </a:ext>
            </a:extLst>
          </p:cNvPr>
          <p:cNvSpPr>
            <a:spLocks noGrp="1"/>
          </p:cNvSpPr>
          <p:nvPr>
            <p:ph type="body" sz="quarter" idx="32" hasCustomPrompt="1"/>
          </p:nvPr>
        </p:nvSpPr>
        <p:spPr>
          <a:xfrm>
            <a:off x="1147652" y="228600"/>
            <a:ext cx="400050" cy="400050"/>
          </a:xfrm>
          <a:prstGeom prst="roundRect">
            <a:avLst>
              <a:gd name="adj" fmla="val 50000"/>
            </a:avLst>
          </a:prstGeom>
          <a:solidFill>
            <a:schemeClr val="accent2"/>
          </a:solidFill>
        </p:spPr>
        <p:txBody>
          <a:bodyPr anchor="ctr">
            <a:noAutofit/>
          </a:bodyPr>
          <a:lstStyle>
            <a:lvl1pPr marL="0" indent="0" algn="ctr">
              <a:lnSpc>
                <a:spcPct val="100000"/>
              </a:lnSpc>
              <a:buNone/>
              <a:defRPr sz="2400">
                <a:latin typeface="+mj-lt"/>
              </a:defRPr>
            </a:lvl1pPr>
          </a:lstStyle>
          <a:p>
            <a:pPr lvl="0"/>
            <a:r>
              <a:rPr lang="en-US" dirty="0"/>
              <a:t>1</a:t>
            </a:r>
          </a:p>
        </p:txBody>
      </p:sp>
      <p:sp>
        <p:nvSpPr>
          <p:cNvPr id="13" name="Content Placeholder 12">
            <a:extLst>
              <a:ext uri="{FF2B5EF4-FFF2-40B4-BE49-F238E27FC236}">
                <a16:creationId xmlns:a16="http://schemas.microsoft.com/office/drawing/2014/main" id="{4476C4A9-305F-D36C-0C52-9BF5941EB291}"/>
              </a:ext>
            </a:extLst>
          </p:cNvPr>
          <p:cNvSpPr>
            <a:spLocks noGrp="1"/>
          </p:cNvSpPr>
          <p:nvPr>
            <p:ph sz="quarter" idx="33"/>
          </p:nvPr>
        </p:nvSpPr>
        <p:spPr>
          <a:xfrm>
            <a:off x="1547813" y="1828800"/>
            <a:ext cx="10339387" cy="38385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8">
            <a:extLst>
              <a:ext uri="{FF2B5EF4-FFF2-40B4-BE49-F238E27FC236}">
                <a16:creationId xmlns:a16="http://schemas.microsoft.com/office/drawing/2014/main" id="{5B6DF402-90AF-A6E5-A5E3-C2434CF9E0C2}"/>
              </a:ext>
            </a:extLst>
          </p:cNvPr>
          <p:cNvSpPr>
            <a:spLocks noGrp="1"/>
          </p:cNvSpPr>
          <p:nvPr>
            <p:ph type="body" sz="quarter" idx="34" hasCustomPrompt="1"/>
          </p:nvPr>
        </p:nvSpPr>
        <p:spPr>
          <a:xfrm>
            <a:off x="1547702" y="838013"/>
            <a:ext cx="9094898" cy="863498"/>
          </a:xfrm>
        </p:spPr>
        <p:txBody>
          <a:bodyPr>
            <a:noAutofit/>
          </a:bodyPr>
          <a:lstStyle>
            <a:lvl1pPr marL="0" indent="0" algn="l">
              <a:buFont typeface="Arial" panose="020B0604020202020204" pitchFamily="34" charset="0"/>
              <a:buNone/>
              <a:defRPr sz="1600" b="0">
                <a:latin typeface="+mn-lt"/>
              </a:defRPr>
            </a:lvl1pPr>
          </a:lstStyle>
          <a:p>
            <a:pPr marL="342900" lvl="0" indent="-342900" algn="l" rtl="0">
              <a:spcBef>
                <a:spcPts val="0"/>
              </a:spcBef>
              <a:spcAft>
                <a:spcPts val="0"/>
              </a:spcAft>
            </a:pPr>
            <a:r>
              <a:rPr lang="en-US" dirty="0">
                <a:solidFill>
                  <a:schemeClr val="dk1"/>
                </a:solidFill>
              </a:rPr>
              <a:t>Add your paragraph here</a:t>
            </a:r>
          </a:p>
        </p:txBody>
      </p:sp>
      <p:pic>
        <p:nvPicPr>
          <p:cNvPr id="2" name="Picture 1" descr="A black background with white text&#10;&#10;Description automatically generated">
            <a:extLst>
              <a:ext uri="{FF2B5EF4-FFF2-40B4-BE49-F238E27FC236}">
                <a16:creationId xmlns:a16="http://schemas.microsoft.com/office/drawing/2014/main" id="{30286FFC-6AB2-9EDF-E48A-8D83B270A8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3" name="Picture 2" descr="A white logo with a black background&#10;&#10;Description automatically generated">
            <a:extLst>
              <a:ext uri="{FF2B5EF4-FFF2-40B4-BE49-F238E27FC236}">
                <a16:creationId xmlns:a16="http://schemas.microsoft.com/office/drawing/2014/main" id="{661E8EF6-C020-61A8-6133-A204094A4D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415897358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PLA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6C2277F-43EB-BEB8-8901-7271618FB5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25408" y="5059734"/>
            <a:ext cx="3838531" cy="1396128"/>
          </a:xfrm>
          <a:prstGeom prst="rect">
            <a:avLst/>
          </a:prstGeom>
        </p:spPr>
      </p:pic>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02</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C1854107-7B53-C10B-0C93-F3519245CB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21203" y="1221202"/>
            <a:ext cx="3838531" cy="1396128"/>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30286FFC-6AB2-9EDF-E48A-8D83B270A8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3" name="Picture 2" descr="A white logo with a black background&#10;&#10;Description automatically generated">
            <a:extLst>
              <a:ext uri="{FF2B5EF4-FFF2-40B4-BE49-F238E27FC236}">
                <a16:creationId xmlns:a16="http://schemas.microsoft.com/office/drawing/2014/main" id="{661E8EF6-C020-61A8-6133-A204094A4D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
        <p:nvSpPr>
          <p:cNvPr id="6" name="Rectangle 5">
            <a:extLst>
              <a:ext uri="{FF2B5EF4-FFF2-40B4-BE49-F238E27FC236}">
                <a16:creationId xmlns:a16="http://schemas.microsoft.com/office/drawing/2014/main" id="{6304D1E8-FEE8-8D7C-66BD-1F14C4AF38E1}"/>
              </a:ext>
            </a:extLst>
          </p:cNvPr>
          <p:cNvSpPr/>
          <p:nvPr userDrawn="1"/>
        </p:nvSpPr>
        <p:spPr>
          <a:xfrm>
            <a:off x="0" y="333642"/>
            <a:ext cx="7029450" cy="984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8">
            <a:extLst>
              <a:ext uri="{FF2B5EF4-FFF2-40B4-BE49-F238E27FC236}">
                <a16:creationId xmlns:a16="http://schemas.microsoft.com/office/drawing/2014/main" id="{D41B75B2-964E-E0D0-51C3-551848F4C5A6}"/>
              </a:ext>
            </a:extLst>
          </p:cNvPr>
          <p:cNvSpPr>
            <a:spLocks noGrp="1"/>
          </p:cNvSpPr>
          <p:nvPr>
            <p:ph type="body" sz="quarter" idx="34" hasCustomPrompt="1"/>
          </p:nvPr>
        </p:nvSpPr>
        <p:spPr>
          <a:xfrm>
            <a:off x="614998" y="578849"/>
            <a:ext cx="5204777" cy="500062"/>
          </a:xfrm>
        </p:spPr>
        <p:txBody>
          <a:bodyPr>
            <a:noAutofit/>
          </a:bodyPr>
          <a:lstStyle>
            <a:lvl1pPr marL="0" indent="0">
              <a:buNone/>
              <a:defRPr sz="4000">
                <a:solidFill>
                  <a:schemeClr val="bg2"/>
                </a:solidFill>
                <a:latin typeface="+mj-lt"/>
              </a:defRPr>
            </a:lvl1pPr>
          </a:lstStyle>
          <a:p>
            <a:pPr lvl="0"/>
            <a:r>
              <a:rPr lang="en-US" dirty="0"/>
              <a:t>Lesson Outline</a:t>
            </a:r>
          </a:p>
        </p:txBody>
      </p:sp>
      <p:pic>
        <p:nvPicPr>
          <p:cNvPr id="10" name="Graphic 1">
            <a:extLst>
              <a:ext uri="{FF2B5EF4-FFF2-40B4-BE49-F238E27FC236}">
                <a16:creationId xmlns:a16="http://schemas.microsoft.com/office/drawing/2014/main" id="{E8CDE310-D413-A6D4-4BD4-1237232CA62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37551"/>
          <a:stretch/>
        </p:blipFill>
        <p:spPr>
          <a:xfrm flipV="1">
            <a:off x="6269601" y="333643"/>
            <a:ext cx="1743804" cy="984481"/>
          </a:xfrm>
          <a:prstGeom prst="rect">
            <a:avLst/>
          </a:prstGeom>
        </p:spPr>
      </p:pic>
    </p:spTree>
    <p:extLst>
      <p:ext uri="{BB962C8B-B14F-4D97-AF65-F5344CB8AC3E}">
        <p14:creationId xmlns:p14="http://schemas.microsoft.com/office/powerpoint/2010/main" val="36241741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6BFC-D61D-3890-A715-E54409748B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1DC207-1118-9214-56DB-33095D303B01}"/>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4" name="Footer Placeholder 3">
            <a:extLst>
              <a:ext uri="{FF2B5EF4-FFF2-40B4-BE49-F238E27FC236}">
                <a16:creationId xmlns:a16="http://schemas.microsoft.com/office/drawing/2014/main" id="{A7211739-A250-37F6-8BA1-F4ECBDC1E1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46175C-B10D-1177-A603-95BDF1ADB25D}"/>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386227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descr="A logo with white text&#10;&#10;Description automatically generated">
            <a:extLst>
              <a:ext uri="{FF2B5EF4-FFF2-40B4-BE49-F238E27FC236}">
                <a16:creationId xmlns:a16="http://schemas.microsoft.com/office/drawing/2014/main" id="{3ABF1F49-C01D-85BA-1065-7C7548C19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6000" y="2111247"/>
            <a:ext cx="6480000" cy="2635505"/>
          </a:xfrm>
          <a:prstGeom prst="rect">
            <a:avLst/>
          </a:prstGeom>
        </p:spPr>
      </p:pic>
    </p:spTree>
    <p:extLst>
      <p:ext uri="{BB962C8B-B14F-4D97-AF65-F5344CB8AC3E}">
        <p14:creationId xmlns:p14="http://schemas.microsoft.com/office/powerpoint/2010/main" val="2760476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F47D-6622-3432-3B9D-146F0D411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FF238-9CCF-B6CA-B1C5-F6C1F6DF9595}"/>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4" name="Footer Placeholder 3">
            <a:extLst>
              <a:ext uri="{FF2B5EF4-FFF2-40B4-BE49-F238E27FC236}">
                <a16:creationId xmlns:a16="http://schemas.microsoft.com/office/drawing/2014/main" id="{9051703A-4C9F-58E0-69F5-A71894A6CC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9B5B45-3CE8-7B92-CF68-377CF48DBD36}"/>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197232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4A6F-B9F8-3F3B-B4A1-C4A4DDC23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F33C0C-7965-ADFC-C753-7F0C57AC2F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97AFD-1B2B-C5C2-5BC6-E28F679FBA29}"/>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5" name="Footer Placeholder 4">
            <a:extLst>
              <a:ext uri="{FF2B5EF4-FFF2-40B4-BE49-F238E27FC236}">
                <a16:creationId xmlns:a16="http://schemas.microsoft.com/office/drawing/2014/main" id="{065C93C7-5D58-B66B-CECE-5FB499E5B8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340E16-1A00-2FB1-7216-4324C37A0F2E}"/>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1827833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BA3-46D7-2B74-6214-416F76BC4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AA36B-283D-A8A0-8758-6B3B79C6E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2B2F80-155F-DBBE-DB55-B28065A19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BFDE7-FA7D-59B8-8F94-6C42D6394EE1}"/>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6" name="Footer Placeholder 5">
            <a:extLst>
              <a:ext uri="{FF2B5EF4-FFF2-40B4-BE49-F238E27FC236}">
                <a16:creationId xmlns:a16="http://schemas.microsoft.com/office/drawing/2014/main" id="{295E02A0-5B85-B9CF-804B-1C6AE1D90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E1B6E6-6129-9968-0F85-0FC577AB2350}"/>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400407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E92A-71F7-ED11-270B-E95E552857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96474-07E5-E4A6-A915-AF5782CBF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F71583-567F-62C7-53C9-156BB87F1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C60119-4B65-331A-7C32-2F45D885C7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002C7-DD8D-7D1F-95F5-391AFE2EB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D61852-1C83-3BD3-C089-8A4F361C234E}"/>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8" name="Footer Placeholder 7">
            <a:extLst>
              <a:ext uri="{FF2B5EF4-FFF2-40B4-BE49-F238E27FC236}">
                <a16:creationId xmlns:a16="http://schemas.microsoft.com/office/drawing/2014/main" id="{67772926-5F23-4912-8F2F-836BA6983A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06D24E-97E3-05EF-3120-E7F3F820607D}"/>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76826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541E-CF7F-670F-A62F-59743AFF1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1673DF-EFCC-5EBF-4F6D-29990A252C1B}"/>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4" name="Footer Placeholder 3">
            <a:extLst>
              <a:ext uri="{FF2B5EF4-FFF2-40B4-BE49-F238E27FC236}">
                <a16:creationId xmlns:a16="http://schemas.microsoft.com/office/drawing/2014/main" id="{62E0355B-334A-8B9B-8F6F-D6B56B3BA7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B9CFAE-83D6-F19F-2CA9-D91623B43786}"/>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1674666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54E83-D9CF-3D00-FEE3-6D45EC707567}"/>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3" name="Footer Placeholder 2">
            <a:extLst>
              <a:ext uri="{FF2B5EF4-FFF2-40B4-BE49-F238E27FC236}">
                <a16:creationId xmlns:a16="http://schemas.microsoft.com/office/drawing/2014/main" id="{40F66718-6E06-BAC6-99A1-5D27313AD3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C65BFA-73DE-99C6-5275-AA9F4DC6E50A}"/>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3298279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ADE6-DD29-0959-E947-6C4388C0E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D51572-FAF5-0ED0-9715-DCDB9C4C2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0ADFA3A-68F2-2721-D619-ACABCBDA9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982B-88E2-17A4-26B0-EB3819EAEF29}"/>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6" name="Footer Placeholder 5">
            <a:extLst>
              <a:ext uri="{FF2B5EF4-FFF2-40B4-BE49-F238E27FC236}">
                <a16:creationId xmlns:a16="http://schemas.microsoft.com/office/drawing/2014/main" id="{B060EA6B-7A46-0CA0-B37F-E000393F8F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A9E4E9-6082-4011-B1B6-958B9468578C}"/>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1885956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CC39-C6A4-0CEA-BF53-DCA619CD4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1FEA7-E292-DC65-1C3C-4B8DFC9A2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7D1D43-5A79-CC90-ED13-374417C40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23302-0EDA-EC8E-E2C9-4A214882F076}"/>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6" name="Footer Placeholder 5">
            <a:extLst>
              <a:ext uri="{FF2B5EF4-FFF2-40B4-BE49-F238E27FC236}">
                <a16:creationId xmlns:a16="http://schemas.microsoft.com/office/drawing/2014/main" id="{12A7592E-998A-246F-9855-D55E43E6EF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33BDC6-DDB1-68DE-9939-A9E6CFF69A97}"/>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329544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C1B9-3E5E-C59D-E126-8E0F7C4EE4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0C8F4-B8C1-54B8-C0D3-C030333EB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78A7F-D7CB-4016-68DA-5C0C870D974B}"/>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5" name="Footer Placeholder 4">
            <a:extLst>
              <a:ext uri="{FF2B5EF4-FFF2-40B4-BE49-F238E27FC236}">
                <a16:creationId xmlns:a16="http://schemas.microsoft.com/office/drawing/2014/main" id="{A8CA6929-2810-127D-FC7E-0BAB4A587C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933636-CA3C-AFC6-AF78-72567E9C5C58}"/>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1647159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540E3-EAFF-7AAF-D57B-FCEFFF3E4A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C2D84-85D5-551E-045D-02899BE21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026AC-2414-CA1C-A65C-D03C4713369B}"/>
              </a:ext>
            </a:extLst>
          </p:cNvPr>
          <p:cNvSpPr>
            <a:spLocks noGrp="1"/>
          </p:cNvSpPr>
          <p:nvPr>
            <p:ph type="dt" sz="half" idx="10"/>
          </p:nvPr>
        </p:nvSpPr>
        <p:spPr/>
        <p:txBody>
          <a:bodyPr/>
          <a:lstStyle/>
          <a:p>
            <a:fld id="{3F608E5F-FA2D-4729-973F-EBA762CB7CA9}" type="datetimeFigureOut">
              <a:rPr lang="en-US" smtClean="0"/>
              <a:t>1/8/2025</a:t>
            </a:fld>
            <a:endParaRPr lang="en-US" dirty="0"/>
          </a:p>
        </p:txBody>
      </p:sp>
      <p:sp>
        <p:nvSpPr>
          <p:cNvPr id="5" name="Footer Placeholder 4">
            <a:extLst>
              <a:ext uri="{FF2B5EF4-FFF2-40B4-BE49-F238E27FC236}">
                <a16:creationId xmlns:a16="http://schemas.microsoft.com/office/drawing/2014/main" id="{0C3F7326-7529-4808-35DC-0F1FCFBAED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A5BEA2-98AF-26EC-A0C0-775B879F507C}"/>
              </a:ext>
            </a:extLst>
          </p:cNvPr>
          <p:cNvSpPr>
            <a:spLocks noGrp="1"/>
          </p:cNvSpPr>
          <p:nvPr>
            <p:ph type="sldNum" sz="quarter" idx="12"/>
          </p:nvPr>
        </p:nvSpPr>
        <p:spPr/>
        <p:txBody>
          <a:bodyPr/>
          <a:lstStyle/>
          <a:p>
            <a:fld id="{F1C3B705-76CB-4701-B49A-E6553401712F}" type="slidenum">
              <a:rPr lang="en-US" smtClean="0"/>
              <a:t>‹#›</a:t>
            </a:fld>
            <a:endParaRPr lang="en-US" dirty="0"/>
          </a:p>
        </p:txBody>
      </p:sp>
    </p:spTree>
    <p:extLst>
      <p:ext uri="{BB962C8B-B14F-4D97-AF65-F5344CB8AC3E}">
        <p14:creationId xmlns:p14="http://schemas.microsoft.com/office/powerpoint/2010/main" val="328927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IT SECTION">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ound1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D7870EE6-50AC-98E9-E68C-16832B707C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3483" y="557570"/>
            <a:ext cx="2347555" cy="2347555"/>
          </a:xfrm>
          <a:prstGeom prst="rect">
            <a:avLst/>
          </a:prstGeom>
        </p:spPr>
      </p:pic>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4644322" y="3734883"/>
            <a:ext cx="5596641" cy="271759"/>
          </a:xfrm>
        </p:spPr>
        <p:txBody>
          <a:bodyPr>
            <a:noAutofit/>
          </a:bodyPr>
          <a:lstStyle>
            <a:lvl1pPr marL="0" indent="0">
              <a:buNone/>
              <a:defRPr sz="1800"/>
            </a:lvl1pPr>
          </a:lstStyle>
          <a:p>
            <a:pPr lvl="0"/>
            <a:r>
              <a:rPr lang="en-US" dirty="0"/>
              <a:t>LESSON 01 : DESKTOP NAMES AND PLACES</a:t>
            </a:r>
          </a:p>
        </p:txBody>
      </p:sp>
      <p:sp>
        <p:nvSpPr>
          <p:cNvPr id="17" name="Text Placeholder 27">
            <a:extLst>
              <a:ext uri="{FF2B5EF4-FFF2-40B4-BE49-F238E27FC236}">
                <a16:creationId xmlns:a16="http://schemas.microsoft.com/office/drawing/2014/main" id="{152905D5-8352-A41D-7EFF-0843681920CC}"/>
              </a:ext>
            </a:extLst>
          </p:cNvPr>
          <p:cNvSpPr>
            <a:spLocks noGrp="1"/>
          </p:cNvSpPr>
          <p:nvPr>
            <p:ph type="body" sz="quarter" idx="17" hasCustomPrompt="1"/>
          </p:nvPr>
        </p:nvSpPr>
        <p:spPr>
          <a:xfrm>
            <a:off x="4644322" y="4100187"/>
            <a:ext cx="5596641" cy="271760"/>
          </a:xfrm>
        </p:spPr>
        <p:txBody>
          <a:bodyPr>
            <a:noAutofit/>
          </a:bodyPr>
          <a:lstStyle>
            <a:lvl1pPr marL="0" indent="0">
              <a:buNone/>
              <a:defRPr sz="1800"/>
            </a:lvl1pPr>
          </a:lstStyle>
          <a:p>
            <a:pPr lvl="0"/>
            <a:r>
              <a:rPr lang="en-US" dirty="0"/>
              <a:t>LESSON 02 : FUNCTIONS OF THE TASK BAR</a:t>
            </a:r>
          </a:p>
        </p:txBody>
      </p:sp>
      <p:sp>
        <p:nvSpPr>
          <p:cNvPr id="18" name="Text Placeholder 27">
            <a:extLst>
              <a:ext uri="{FF2B5EF4-FFF2-40B4-BE49-F238E27FC236}">
                <a16:creationId xmlns:a16="http://schemas.microsoft.com/office/drawing/2014/main" id="{E35AD0AB-7C89-2C71-A159-7C427746E157}"/>
              </a:ext>
            </a:extLst>
          </p:cNvPr>
          <p:cNvSpPr>
            <a:spLocks noGrp="1"/>
          </p:cNvSpPr>
          <p:nvPr>
            <p:ph type="body" sz="quarter" idx="18" hasCustomPrompt="1"/>
          </p:nvPr>
        </p:nvSpPr>
        <p:spPr>
          <a:xfrm>
            <a:off x="4644323" y="4464706"/>
            <a:ext cx="5596640" cy="271760"/>
          </a:xfrm>
        </p:spPr>
        <p:txBody>
          <a:bodyPr>
            <a:noAutofit/>
          </a:bodyPr>
          <a:lstStyle>
            <a:lvl1pPr marL="0" indent="0">
              <a:buNone/>
              <a:defRPr sz="1800"/>
            </a:lvl1pPr>
          </a:lstStyle>
          <a:p>
            <a:pPr lvl="0"/>
            <a:r>
              <a:rPr lang="en-US" dirty="0"/>
              <a:t>LESSON 03 : NOTIFICATION CENTER ICONS</a:t>
            </a:r>
          </a:p>
        </p:txBody>
      </p:sp>
      <p:sp>
        <p:nvSpPr>
          <p:cNvPr id="20" name="Rectangle 19">
            <a:extLst>
              <a:ext uri="{FF2B5EF4-FFF2-40B4-BE49-F238E27FC236}">
                <a16:creationId xmlns:a16="http://schemas.microsoft.com/office/drawing/2014/main" id="{B6BA6891-2C2C-B74C-E0B9-0254510665F1}"/>
              </a:ext>
            </a:extLst>
          </p:cNvPr>
          <p:cNvSpPr/>
          <p:nvPr userDrawn="1"/>
        </p:nvSpPr>
        <p:spPr>
          <a:xfrm>
            <a:off x="4344921" y="3795921"/>
            <a:ext cx="145732"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8732519" y="6125556"/>
            <a:ext cx="1910081" cy="605155"/>
          </a:xfrm>
        </p:spPr>
        <p:txBody>
          <a:bodyPr/>
          <a:lstStyle>
            <a:lvl1pPr algn="l">
              <a:defRPr>
                <a:solidFill>
                  <a:schemeClr val="accent2"/>
                </a:solidFill>
              </a:defRPr>
            </a:lvl1pPr>
          </a:lstStyle>
          <a:p>
            <a:r>
              <a:rPr lang="en-US" dirty="0"/>
              <a:t>UNIT 02 – The Desktop</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8">
            <a:extLst>
              <a:ext uri="{FF2B5EF4-FFF2-40B4-BE49-F238E27FC236}">
                <a16:creationId xmlns:a16="http://schemas.microsoft.com/office/drawing/2014/main" id="{1089D02B-D658-1C50-D08F-5FC69368E95B}"/>
              </a:ext>
            </a:extLst>
          </p:cNvPr>
          <p:cNvSpPr>
            <a:spLocks noGrp="1"/>
          </p:cNvSpPr>
          <p:nvPr>
            <p:ph type="body" sz="quarter" idx="24" hasCustomPrompt="1"/>
          </p:nvPr>
        </p:nvSpPr>
        <p:spPr>
          <a:xfrm>
            <a:off x="873125" y="557213"/>
            <a:ext cx="2622550" cy="2347912"/>
          </a:xfrm>
        </p:spPr>
        <p:txBody>
          <a:bodyPr/>
          <a:lstStyle>
            <a:lvl1pPr marL="0" indent="0">
              <a:buNone/>
              <a:defRPr sz="13800">
                <a:latin typeface="+mj-lt"/>
              </a:defRPr>
            </a:lvl1pPr>
          </a:lstStyle>
          <a:p>
            <a:pPr lvl="0"/>
            <a:r>
              <a:rPr lang="en-US" dirty="0"/>
              <a:t>2</a:t>
            </a:r>
          </a:p>
        </p:txBody>
      </p:sp>
      <p:sp>
        <p:nvSpPr>
          <p:cNvPr id="38" name="Text Placeholder 37">
            <a:extLst>
              <a:ext uri="{FF2B5EF4-FFF2-40B4-BE49-F238E27FC236}">
                <a16:creationId xmlns:a16="http://schemas.microsoft.com/office/drawing/2014/main" id="{9EB7BFBA-EA45-724A-9692-900C5C46A5BD}"/>
              </a:ext>
            </a:extLst>
          </p:cNvPr>
          <p:cNvSpPr>
            <a:spLocks noGrp="1"/>
          </p:cNvSpPr>
          <p:nvPr>
            <p:ph type="body" sz="quarter" idx="25" hasCustomPrompt="1"/>
          </p:nvPr>
        </p:nvSpPr>
        <p:spPr>
          <a:xfrm>
            <a:off x="4344988" y="557213"/>
            <a:ext cx="5895975" cy="2387600"/>
          </a:xfrm>
        </p:spPr>
        <p:txBody>
          <a:bodyPr>
            <a:normAutofit/>
          </a:bodyPr>
          <a:lstStyle>
            <a:lvl1pPr marL="0" indent="0">
              <a:buNone/>
              <a:defRPr sz="8000">
                <a:latin typeface="+mj-lt"/>
              </a:defRPr>
            </a:lvl1pPr>
          </a:lstStyle>
          <a:p>
            <a:pPr lvl="0"/>
            <a:r>
              <a:rPr lang="en-US" dirty="0"/>
              <a:t>THE DESKTOP</a:t>
            </a:r>
          </a:p>
        </p:txBody>
      </p:sp>
      <p:pic>
        <p:nvPicPr>
          <p:cNvPr id="3" name="Picture 2" descr="A black background with white text&#10;&#10;Description automatically generated">
            <a:extLst>
              <a:ext uri="{FF2B5EF4-FFF2-40B4-BE49-F238E27FC236}">
                <a16:creationId xmlns:a16="http://schemas.microsoft.com/office/drawing/2014/main" id="{CF1DEB97-4477-7BBC-FC27-0FA8BDA6E1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5" name="Picture 4" descr="A white logo with a black background&#10;&#10;Description automatically generated">
            <a:extLst>
              <a:ext uri="{FF2B5EF4-FFF2-40B4-BE49-F238E27FC236}">
                <a16:creationId xmlns:a16="http://schemas.microsoft.com/office/drawing/2014/main" id="{52B9CEFD-4D31-1818-83C5-4943AF97CF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180778780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ECTION">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7534275" y="6125556"/>
            <a:ext cx="3108325" cy="605155"/>
          </a:xfrm>
        </p:spPr>
        <p:txBody>
          <a:bodyPr/>
          <a:lstStyle>
            <a:lvl1pPr algn="l">
              <a:defRPr>
                <a:solidFill>
                  <a:schemeClr val="accent1"/>
                </a:solidFill>
              </a:defRPr>
            </a:lvl1pPr>
          </a:lstStyle>
          <a:p>
            <a:r>
              <a:rPr lang="en-US" dirty="0"/>
              <a:t>UNIT 02 – The Desktop</a:t>
            </a:r>
          </a:p>
          <a:p>
            <a:r>
              <a:rPr lang="en-US" dirty="0"/>
              <a:t>LESSON 01 – Desktop Names &amp; Places</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1"/>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BFFECC39-4568-4A26-017A-A40A286B5B2B}"/>
              </a:ext>
            </a:extLst>
          </p:cNvPr>
          <p:cNvSpPr/>
          <p:nvPr/>
        </p:nvSpPr>
        <p:spPr>
          <a:xfrm flipV="1">
            <a:off x="873125" y="557213"/>
            <a:ext cx="933351" cy="888419"/>
          </a:xfrm>
          <a:custGeom>
            <a:avLst/>
            <a:gdLst>
              <a:gd name="connsiteX0" fmla="*/ 0 w 933351"/>
              <a:gd name="connsiteY0" fmla="*/ 0 h 888419"/>
              <a:gd name="connsiteX1" fmla="*/ 627000 w 933351"/>
              <a:gd name="connsiteY1" fmla="*/ 0 h 888419"/>
              <a:gd name="connsiteX2" fmla="*/ 933352 w 933351"/>
              <a:gd name="connsiteY2" fmla="*/ 306352 h 888419"/>
              <a:gd name="connsiteX3" fmla="*/ 933352 w 933351"/>
              <a:gd name="connsiteY3" fmla="*/ 888420 h 888419"/>
              <a:gd name="connsiteX4" fmla="*/ 0 w 933351"/>
              <a:gd name="connsiteY4" fmla="*/ 888420 h 888419"/>
              <a:gd name="connsiteX5" fmla="*/ 0 w 933351"/>
              <a:gd name="connsiteY5" fmla="*/ 0 h 888419"/>
              <a:gd name="connsiteX6" fmla="*/ 0 w 933351"/>
              <a:gd name="connsiteY6" fmla="*/ 0 h 8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351" h="888419">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rgbClr val="A7D6F5"/>
          </a:solidFill>
          <a:ln w="20411"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89777C8-3C6D-7B35-07D8-694C8B544C25}"/>
              </a:ext>
            </a:extLst>
          </p:cNvPr>
          <p:cNvSpPr/>
          <p:nvPr/>
        </p:nvSpPr>
        <p:spPr>
          <a:xfrm flipV="1">
            <a:off x="900000" y="1642063"/>
            <a:ext cx="7208864" cy="2005377"/>
          </a:xfrm>
          <a:custGeom>
            <a:avLst/>
            <a:gdLst>
              <a:gd name="connsiteX0" fmla="*/ 0 w 7208864"/>
              <a:gd name="connsiteY0" fmla="*/ 0 h 2005377"/>
              <a:gd name="connsiteX1" fmla="*/ 6187692 w 7208864"/>
              <a:gd name="connsiteY1" fmla="*/ 0 h 2005377"/>
              <a:gd name="connsiteX2" fmla="*/ 7208864 w 7208864"/>
              <a:gd name="connsiteY2" fmla="*/ 1021172 h 2005377"/>
              <a:gd name="connsiteX3" fmla="*/ 7208864 w 7208864"/>
              <a:gd name="connsiteY3" fmla="*/ 2005378 h 2005377"/>
              <a:gd name="connsiteX4" fmla="*/ 0 w 7208864"/>
              <a:gd name="connsiteY4" fmla="*/ 2005378 h 2005377"/>
              <a:gd name="connsiteX5" fmla="*/ 0 w 7208864"/>
              <a:gd name="connsiteY5" fmla="*/ 0 h 2005377"/>
              <a:gd name="connsiteX6" fmla="*/ 0 w 7208864"/>
              <a:gd name="connsiteY6" fmla="*/ 0 h 200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8864" h="2005377">
                <a:moveTo>
                  <a:pt x="0" y="0"/>
                </a:moveTo>
                <a:lnTo>
                  <a:pt x="6187692" y="0"/>
                </a:lnTo>
                <a:cubicBezTo>
                  <a:pt x="6751379" y="0"/>
                  <a:pt x="7208864" y="457485"/>
                  <a:pt x="7208864" y="1021172"/>
                </a:cubicBezTo>
                <a:lnTo>
                  <a:pt x="7208864" y="2005378"/>
                </a:lnTo>
                <a:lnTo>
                  <a:pt x="0" y="2005378"/>
                </a:lnTo>
                <a:lnTo>
                  <a:pt x="0" y="0"/>
                </a:lnTo>
                <a:lnTo>
                  <a:pt x="0" y="0"/>
                </a:lnTo>
                <a:close/>
              </a:path>
            </a:pathLst>
          </a:custGeom>
          <a:solidFill>
            <a:srgbClr val="A7D6F5"/>
          </a:solidFill>
          <a:ln w="20411" cap="flat">
            <a:noFill/>
            <a:prstDash val="solid"/>
            <a:miter/>
          </a:ln>
        </p:spPr>
        <p:txBody>
          <a:bodyPr rtlCol="0" anchor="ctr"/>
          <a:lstStyle/>
          <a:p>
            <a:endParaRPr lang="en-US" dirty="0"/>
          </a:p>
        </p:txBody>
      </p:sp>
      <p:sp>
        <p:nvSpPr>
          <p:cNvPr id="38" name="Text Placeholder 37">
            <a:extLst>
              <a:ext uri="{FF2B5EF4-FFF2-40B4-BE49-F238E27FC236}">
                <a16:creationId xmlns:a16="http://schemas.microsoft.com/office/drawing/2014/main" id="{9EB7BFBA-EA45-724A-9692-900C5C46A5BD}"/>
              </a:ext>
            </a:extLst>
          </p:cNvPr>
          <p:cNvSpPr>
            <a:spLocks noGrp="1"/>
          </p:cNvSpPr>
          <p:nvPr>
            <p:ph type="body" sz="quarter" idx="25" hasCustomPrompt="1"/>
          </p:nvPr>
        </p:nvSpPr>
        <p:spPr>
          <a:xfrm>
            <a:off x="981324" y="1981053"/>
            <a:ext cx="6552951" cy="1327396"/>
          </a:xfrm>
        </p:spPr>
        <p:txBody>
          <a:bodyPr>
            <a:noAutofit/>
          </a:bodyPr>
          <a:lstStyle>
            <a:lvl1pPr marL="0" indent="0">
              <a:lnSpc>
                <a:spcPct val="70000"/>
              </a:lnSpc>
              <a:buNone/>
              <a:defRPr sz="4800">
                <a:latin typeface="+mj-lt"/>
              </a:defRPr>
            </a:lvl1pPr>
          </a:lstStyle>
          <a:p>
            <a:pPr lvl="0"/>
            <a:r>
              <a:rPr lang="en-US" dirty="0"/>
              <a:t>DESKTOP NAMES &amp; </a:t>
            </a:r>
          </a:p>
          <a:p>
            <a:pPr lvl="0"/>
            <a:r>
              <a:rPr lang="en-US" dirty="0"/>
              <a:t>PLACES</a:t>
            </a:r>
          </a:p>
        </p:txBody>
      </p:sp>
      <p:sp>
        <p:nvSpPr>
          <p:cNvPr id="29" name="Text Placeholder 28">
            <a:extLst>
              <a:ext uri="{FF2B5EF4-FFF2-40B4-BE49-F238E27FC236}">
                <a16:creationId xmlns:a16="http://schemas.microsoft.com/office/drawing/2014/main" id="{1089D02B-D658-1C50-D08F-5FC69368E95B}"/>
              </a:ext>
            </a:extLst>
          </p:cNvPr>
          <p:cNvSpPr>
            <a:spLocks noGrp="1"/>
          </p:cNvSpPr>
          <p:nvPr>
            <p:ph type="body" sz="quarter" idx="24" hasCustomPrompt="1"/>
          </p:nvPr>
        </p:nvSpPr>
        <p:spPr>
          <a:xfrm>
            <a:off x="873125" y="709613"/>
            <a:ext cx="926875" cy="641667"/>
          </a:xfrm>
        </p:spPr>
        <p:txBody>
          <a:bodyPr>
            <a:normAutofit/>
          </a:bodyPr>
          <a:lstStyle>
            <a:lvl1pPr marL="0" indent="0">
              <a:buNone/>
              <a:defRPr sz="4400">
                <a:latin typeface="+mj-lt"/>
              </a:defRPr>
            </a:lvl1pPr>
          </a:lstStyle>
          <a:p>
            <a:pPr lvl="0"/>
            <a:r>
              <a:rPr lang="en-US" dirty="0"/>
              <a:t>01</a:t>
            </a:r>
          </a:p>
        </p:txBody>
      </p:sp>
      <p:pic>
        <p:nvPicPr>
          <p:cNvPr id="9" name="Picture 8" descr="A blue circle with yellow lines and a blue letter e&#10;&#10;Description automatically generated">
            <a:extLst>
              <a:ext uri="{FF2B5EF4-FFF2-40B4-BE49-F238E27FC236}">
                <a16:creationId xmlns:a16="http://schemas.microsoft.com/office/drawing/2014/main" id="{2A7B304D-A0D8-372D-6F84-EDDB41F4E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1055267" cy="914400"/>
          </a:xfrm>
          <a:prstGeom prst="rect">
            <a:avLst/>
          </a:prstGeom>
        </p:spPr>
      </p:pic>
      <p:pic>
        <p:nvPicPr>
          <p:cNvPr id="11" name="Picture 10" descr="A black background with blue text&#10;&#10;Description automatically generated">
            <a:extLst>
              <a:ext uri="{FF2B5EF4-FFF2-40B4-BE49-F238E27FC236}">
                <a16:creationId xmlns:a16="http://schemas.microsoft.com/office/drawing/2014/main" id="{C5DFB37D-18EF-A0A4-9AFF-0CA91DCE3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633" y="5728041"/>
            <a:ext cx="2329200" cy="1345518"/>
          </a:xfrm>
          <a:prstGeom prst="rect">
            <a:avLst/>
          </a:prstGeom>
        </p:spPr>
      </p:pic>
    </p:spTree>
    <p:extLst>
      <p:ext uri="{BB962C8B-B14F-4D97-AF65-F5344CB8AC3E}">
        <p14:creationId xmlns:p14="http://schemas.microsoft.com/office/powerpoint/2010/main" val="117046690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UDENT GOAL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D7870EE6-50AC-98E9-E68C-16832B707C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814" y="394177"/>
            <a:ext cx="710453" cy="710453"/>
          </a:xfrm>
          <a:prstGeom prst="rect">
            <a:avLst/>
          </a:prstGeom>
        </p:spPr>
      </p:pic>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1799999" y="1945298"/>
            <a:ext cx="9091521" cy="476480"/>
          </a:xfrm>
        </p:spPr>
        <p:txBody>
          <a:bodyPr>
            <a:noAutofit/>
          </a:bodyPr>
          <a:lstStyle>
            <a:lvl1pPr marL="0" indent="0">
              <a:buNone/>
              <a:defRPr sz="2800" b="0">
                <a:latin typeface="+mn-lt"/>
              </a:defRPr>
            </a:lvl1pPr>
          </a:lstStyle>
          <a:p>
            <a:pPr lvl="0"/>
            <a:r>
              <a:rPr lang="en-US" dirty="0"/>
              <a:t>I CAN …….</a:t>
            </a:r>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7599044" y="6125556"/>
            <a:ext cx="3043556" cy="605155"/>
          </a:xfrm>
        </p:spPr>
        <p:txBody>
          <a:bodyPr/>
          <a:lstStyle>
            <a:lvl1pPr algn="l">
              <a:defRPr>
                <a:solidFill>
                  <a:schemeClr val="accent2"/>
                </a:solidFill>
              </a:defRPr>
            </a:lvl1pPr>
          </a:lstStyle>
          <a:p>
            <a:r>
              <a:rPr lang="en-US" dirty="0"/>
              <a:t>UNIT 02 – The Desktop</a:t>
            </a:r>
          </a:p>
          <a:p>
            <a:r>
              <a:rPr lang="en-US" dirty="0"/>
              <a:t>LESSON 01 – Desktop Names &amp; Places</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8">
            <a:extLst>
              <a:ext uri="{FF2B5EF4-FFF2-40B4-BE49-F238E27FC236}">
                <a16:creationId xmlns:a16="http://schemas.microsoft.com/office/drawing/2014/main" id="{1089D02B-D658-1C50-D08F-5FC69368E95B}"/>
              </a:ext>
            </a:extLst>
          </p:cNvPr>
          <p:cNvSpPr>
            <a:spLocks noGrp="1"/>
          </p:cNvSpPr>
          <p:nvPr>
            <p:ph type="body" sz="quarter" idx="24" hasCustomPrompt="1"/>
          </p:nvPr>
        </p:nvSpPr>
        <p:spPr>
          <a:xfrm>
            <a:off x="1304940" y="394177"/>
            <a:ext cx="3961720" cy="710453"/>
          </a:xfrm>
        </p:spPr>
        <p:txBody>
          <a:bodyPr>
            <a:noAutofit/>
          </a:bodyPr>
          <a:lstStyle>
            <a:lvl1pPr marL="0" indent="0">
              <a:buNone/>
              <a:defRPr sz="4000">
                <a:solidFill>
                  <a:schemeClr val="accent4"/>
                </a:solidFill>
                <a:latin typeface="+mj-lt"/>
              </a:defRPr>
            </a:lvl1pPr>
          </a:lstStyle>
          <a:p>
            <a:pPr lvl="0"/>
            <a:r>
              <a:rPr lang="en-US" dirty="0"/>
              <a:t>Student Goals</a:t>
            </a:r>
          </a:p>
        </p:txBody>
      </p:sp>
      <p:pic>
        <p:nvPicPr>
          <p:cNvPr id="30" name="Graphic 29">
            <a:extLst>
              <a:ext uri="{FF2B5EF4-FFF2-40B4-BE49-F238E27FC236}">
                <a16:creationId xmlns:a16="http://schemas.microsoft.com/office/drawing/2014/main" id="{D57D159F-1DA4-4AB8-2AF3-E96FA661B6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1903319"/>
            <a:ext cx="586057" cy="560438"/>
          </a:xfrm>
          <a:prstGeom prst="rect">
            <a:avLst/>
          </a:prstGeom>
        </p:spPr>
      </p:pic>
      <p:pic>
        <p:nvPicPr>
          <p:cNvPr id="31" name="Graphic 30">
            <a:extLst>
              <a:ext uri="{FF2B5EF4-FFF2-40B4-BE49-F238E27FC236}">
                <a16:creationId xmlns:a16="http://schemas.microsoft.com/office/drawing/2014/main" id="{19E6792A-EA14-40D5-CCF5-0DEC38B129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2856030"/>
            <a:ext cx="586057" cy="560438"/>
          </a:xfrm>
          <a:prstGeom prst="rect">
            <a:avLst/>
          </a:prstGeom>
        </p:spPr>
      </p:pic>
      <p:sp>
        <p:nvSpPr>
          <p:cNvPr id="44" name="Text Placeholder 27">
            <a:extLst>
              <a:ext uri="{FF2B5EF4-FFF2-40B4-BE49-F238E27FC236}">
                <a16:creationId xmlns:a16="http://schemas.microsoft.com/office/drawing/2014/main" id="{1583424A-B73B-6051-C69A-8DD4578926F7}"/>
              </a:ext>
            </a:extLst>
          </p:cNvPr>
          <p:cNvSpPr>
            <a:spLocks noGrp="1"/>
          </p:cNvSpPr>
          <p:nvPr>
            <p:ph type="body" sz="quarter" idx="25" hasCustomPrompt="1"/>
          </p:nvPr>
        </p:nvSpPr>
        <p:spPr>
          <a:xfrm>
            <a:off x="1799998" y="2898009"/>
            <a:ext cx="9091521" cy="476480"/>
          </a:xfrm>
        </p:spPr>
        <p:txBody>
          <a:bodyPr>
            <a:noAutofit/>
          </a:bodyPr>
          <a:lstStyle>
            <a:lvl1pPr marL="0" indent="0">
              <a:buNone/>
              <a:defRPr sz="2800" b="0">
                <a:latin typeface="+mn-lt"/>
              </a:defRPr>
            </a:lvl1pPr>
          </a:lstStyle>
          <a:p>
            <a:pPr lvl="0"/>
            <a:r>
              <a:rPr lang="en-US" dirty="0"/>
              <a:t>I CAN …….</a:t>
            </a:r>
          </a:p>
        </p:txBody>
      </p:sp>
      <p:sp>
        <p:nvSpPr>
          <p:cNvPr id="45" name="Text Placeholder 27">
            <a:extLst>
              <a:ext uri="{FF2B5EF4-FFF2-40B4-BE49-F238E27FC236}">
                <a16:creationId xmlns:a16="http://schemas.microsoft.com/office/drawing/2014/main" id="{4A8E8E9F-560B-6F1E-CF42-53EA66F9F909}"/>
              </a:ext>
            </a:extLst>
          </p:cNvPr>
          <p:cNvSpPr>
            <a:spLocks noGrp="1"/>
          </p:cNvSpPr>
          <p:nvPr>
            <p:ph type="body" sz="quarter" idx="26" hasCustomPrompt="1"/>
          </p:nvPr>
        </p:nvSpPr>
        <p:spPr>
          <a:xfrm>
            <a:off x="1799997" y="3850720"/>
            <a:ext cx="9091521" cy="476480"/>
          </a:xfrm>
        </p:spPr>
        <p:txBody>
          <a:bodyPr>
            <a:noAutofit/>
          </a:bodyPr>
          <a:lstStyle>
            <a:lvl1pPr marL="0" indent="0">
              <a:buNone/>
              <a:defRPr sz="2800" b="0">
                <a:latin typeface="+mn-lt"/>
              </a:defRPr>
            </a:lvl1pPr>
          </a:lstStyle>
          <a:p>
            <a:pPr lvl="0"/>
            <a:r>
              <a:rPr lang="en-US" dirty="0"/>
              <a:t>I CAN …….</a:t>
            </a:r>
          </a:p>
        </p:txBody>
      </p:sp>
      <p:pic>
        <p:nvPicPr>
          <p:cNvPr id="2" name="Picture 1" descr="A black background with white text&#10;&#10;Description automatically generated">
            <a:extLst>
              <a:ext uri="{FF2B5EF4-FFF2-40B4-BE49-F238E27FC236}">
                <a16:creationId xmlns:a16="http://schemas.microsoft.com/office/drawing/2014/main" id="{3980C1CA-B5E1-643C-74E2-C8C8C0D363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3" name="Picture 2" descr="A white logo with a black background&#10;&#10;Description automatically generated">
            <a:extLst>
              <a:ext uri="{FF2B5EF4-FFF2-40B4-BE49-F238E27FC236}">
                <a16:creationId xmlns:a16="http://schemas.microsoft.com/office/drawing/2014/main" id="{BBDA379C-283F-D33B-0CBF-0FF1BF48AB3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383087842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CABULARY REVIEW">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40D6996-B8A7-1876-C47D-0230E2B3F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431691" y="1890915"/>
            <a:ext cx="5943599" cy="2161770"/>
          </a:xfrm>
          <a:prstGeom prst="rect">
            <a:avLst/>
          </a:prstGeom>
        </p:spPr>
      </p:pic>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D7870EE6-50AC-98E9-E68C-16832B707C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972" y="264507"/>
            <a:ext cx="710453" cy="710453"/>
          </a:xfrm>
          <a:prstGeom prst="rect">
            <a:avLst/>
          </a:prstGeom>
        </p:spPr>
      </p:pic>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1620994" y="1326991"/>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7560944" y="6125556"/>
            <a:ext cx="3081656"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8">
            <a:extLst>
              <a:ext uri="{FF2B5EF4-FFF2-40B4-BE49-F238E27FC236}">
                <a16:creationId xmlns:a16="http://schemas.microsoft.com/office/drawing/2014/main" id="{1089D02B-D658-1C50-D08F-5FC69368E95B}"/>
              </a:ext>
            </a:extLst>
          </p:cNvPr>
          <p:cNvSpPr>
            <a:spLocks noGrp="1"/>
          </p:cNvSpPr>
          <p:nvPr>
            <p:ph type="body" sz="quarter" idx="24" hasCustomPrompt="1"/>
          </p:nvPr>
        </p:nvSpPr>
        <p:spPr>
          <a:xfrm>
            <a:off x="1094122" y="262314"/>
            <a:ext cx="9082388" cy="710453"/>
          </a:xfrm>
        </p:spPr>
        <p:txBody>
          <a:bodyPr>
            <a:noAutofit/>
          </a:bodyPr>
          <a:lstStyle>
            <a:lvl1pPr marL="0" indent="0">
              <a:buNone/>
              <a:defRPr sz="4000">
                <a:solidFill>
                  <a:schemeClr val="accent1"/>
                </a:solidFill>
                <a:latin typeface="+mj-lt"/>
              </a:defRPr>
            </a:lvl1pPr>
          </a:lstStyle>
          <a:p>
            <a:pPr lvl="0"/>
            <a:r>
              <a:rPr lang="en-US" noProof="0" dirty="0"/>
              <a:t>Vocabulary Review</a:t>
            </a:r>
          </a:p>
        </p:txBody>
      </p:sp>
      <p:sp>
        <p:nvSpPr>
          <p:cNvPr id="44" name="Text Placeholder 27">
            <a:extLst>
              <a:ext uri="{FF2B5EF4-FFF2-40B4-BE49-F238E27FC236}">
                <a16:creationId xmlns:a16="http://schemas.microsoft.com/office/drawing/2014/main" id="{1583424A-B73B-6051-C69A-8DD4578926F7}"/>
              </a:ext>
            </a:extLst>
          </p:cNvPr>
          <p:cNvSpPr>
            <a:spLocks noGrp="1"/>
          </p:cNvSpPr>
          <p:nvPr>
            <p:ph type="body" sz="quarter" idx="25" hasCustomPrompt="1"/>
          </p:nvPr>
        </p:nvSpPr>
        <p:spPr>
          <a:xfrm>
            <a:off x="1620995" y="1885269"/>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sp>
        <p:nvSpPr>
          <p:cNvPr id="41" name="Text Placeholder 27">
            <a:extLst>
              <a:ext uri="{FF2B5EF4-FFF2-40B4-BE49-F238E27FC236}">
                <a16:creationId xmlns:a16="http://schemas.microsoft.com/office/drawing/2014/main" id="{F5E25171-6E4C-B438-90D2-6C66852C7809}"/>
              </a:ext>
            </a:extLst>
          </p:cNvPr>
          <p:cNvSpPr>
            <a:spLocks noGrp="1"/>
          </p:cNvSpPr>
          <p:nvPr>
            <p:ph type="body" sz="quarter" idx="26" hasCustomPrompt="1"/>
          </p:nvPr>
        </p:nvSpPr>
        <p:spPr>
          <a:xfrm>
            <a:off x="1620994" y="2950064"/>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42" name="Text Placeholder 27">
            <a:extLst>
              <a:ext uri="{FF2B5EF4-FFF2-40B4-BE49-F238E27FC236}">
                <a16:creationId xmlns:a16="http://schemas.microsoft.com/office/drawing/2014/main" id="{A8617945-7032-D9B7-AA29-DFDABF73B420}"/>
              </a:ext>
            </a:extLst>
          </p:cNvPr>
          <p:cNvSpPr>
            <a:spLocks noGrp="1"/>
          </p:cNvSpPr>
          <p:nvPr>
            <p:ph type="body" sz="quarter" idx="27" hasCustomPrompt="1"/>
          </p:nvPr>
        </p:nvSpPr>
        <p:spPr>
          <a:xfrm>
            <a:off x="1620995" y="3508342"/>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sp>
        <p:nvSpPr>
          <p:cNvPr id="43" name="Text Placeholder 27">
            <a:extLst>
              <a:ext uri="{FF2B5EF4-FFF2-40B4-BE49-F238E27FC236}">
                <a16:creationId xmlns:a16="http://schemas.microsoft.com/office/drawing/2014/main" id="{0A4C49EF-AE9A-A740-5501-14FF286FC4AE}"/>
              </a:ext>
            </a:extLst>
          </p:cNvPr>
          <p:cNvSpPr>
            <a:spLocks noGrp="1"/>
          </p:cNvSpPr>
          <p:nvPr>
            <p:ph type="body" sz="quarter" idx="28" hasCustomPrompt="1"/>
          </p:nvPr>
        </p:nvSpPr>
        <p:spPr>
          <a:xfrm>
            <a:off x="1620994" y="4573137"/>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46" name="Text Placeholder 27">
            <a:extLst>
              <a:ext uri="{FF2B5EF4-FFF2-40B4-BE49-F238E27FC236}">
                <a16:creationId xmlns:a16="http://schemas.microsoft.com/office/drawing/2014/main" id="{A878E553-7C46-5919-0420-9E1D20A2B393}"/>
              </a:ext>
            </a:extLst>
          </p:cNvPr>
          <p:cNvSpPr>
            <a:spLocks noGrp="1"/>
          </p:cNvSpPr>
          <p:nvPr>
            <p:ph type="body" sz="quarter" idx="29" hasCustomPrompt="1"/>
          </p:nvPr>
        </p:nvSpPr>
        <p:spPr>
          <a:xfrm>
            <a:off x="1620995" y="5131415"/>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sp>
        <p:nvSpPr>
          <p:cNvPr id="47" name="Text Placeholder 27">
            <a:extLst>
              <a:ext uri="{FF2B5EF4-FFF2-40B4-BE49-F238E27FC236}">
                <a16:creationId xmlns:a16="http://schemas.microsoft.com/office/drawing/2014/main" id="{6A4DF7B3-F942-EA2F-F310-299E0575DE2D}"/>
              </a:ext>
            </a:extLst>
          </p:cNvPr>
          <p:cNvSpPr>
            <a:spLocks noGrp="1"/>
          </p:cNvSpPr>
          <p:nvPr>
            <p:ph type="body" sz="quarter" idx="30" hasCustomPrompt="1"/>
          </p:nvPr>
        </p:nvSpPr>
        <p:spPr>
          <a:xfrm>
            <a:off x="7330913" y="1326991"/>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48" name="Text Placeholder 27">
            <a:extLst>
              <a:ext uri="{FF2B5EF4-FFF2-40B4-BE49-F238E27FC236}">
                <a16:creationId xmlns:a16="http://schemas.microsoft.com/office/drawing/2014/main" id="{784C6085-1419-B6D7-7F47-371C0D96986F}"/>
              </a:ext>
            </a:extLst>
          </p:cNvPr>
          <p:cNvSpPr>
            <a:spLocks noGrp="1"/>
          </p:cNvSpPr>
          <p:nvPr>
            <p:ph type="body" sz="quarter" idx="31" hasCustomPrompt="1"/>
          </p:nvPr>
        </p:nvSpPr>
        <p:spPr>
          <a:xfrm>
            <a:off x="7330914" y="1885269"/>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sp>
        <p:nvSpPr>
          <p:cNvPr id="49" name="Text Placeholder 27">
            <a:extLst>
              <a:ext uri="{FF2B5EF4-FFF2-40B4-BE49-F238E27FC236}">
                <a16:creationId xmlns:a16="http://schemas.microsoft.com/office/drawing/2014/main" id="{937C8AF8-A8AF-0718-4EE5-5D28CB997A2E}"/>
              </a:ext>
            </a:extLst>
          </p:cNvPr>
          <p:cNvSpPr>
            <a:spLocks noGrp="1"/>
          </p:cNvSpPr>
          <p:nvPr>
            <p:ph type="body" sz="quarter" idx="32" hasCustomPrompt="1"/>
          </p:nvPr>
        </p:nvSpPr>
        <p:spPr>
          <a:xfrm>
            <a:off x="7330913" y="2950064"/>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50" name="Text Placeholder 27">
            <a:extLst>
              <a:ext uri="{FF2B5EF4-FFF2-40B4-BE49-F238E27FC236}">
                <a16:creationId xmlns:a16="http://schemas.microsoft.com/office/drawing/2014/main" id="{70A8A5BD-D718-E435-8A6E-FFE9E8D7DEC3}"/>
              </a:ext>
            </a:extLst>
          </p:cNvPr>
          <p:cNvSpPr>
            <a:spLocks noGrp="1"/>
          </p:cNvSpPr>
          <p:nvPr>
            <p:ph type="body" sz="quarter" idx="33" hasCustomPrompt="1"/>
          </p:nvPr>
        </p:nvSpPr>
        <p:spPr>
          <a:xfrm>
            <a:off x="7330914" y="3508342"/>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sp>
        <p:nvSpPr>
          <p:cNvPr id="51" name="Text Placeholder 27">
            <a:extLst>
              <a:ext uri="{FF2B5EF4-FFF2-40B4-BE49-F238E27FC236}">
                <a16:creationId xmlns:a16="http://schemas.microsoft.com/office/drawing/2014/main" id="{AFBBA4A6-1719-4AF2-A3B6-58E2A256298F}"/>
              </a:ext>
            </a:extLst>
          </p:cNvPr>
          <p:cNvSpPr>
            <a:spLocks noGrp="1"/>
          </p:cNvSpPr>
          <p:nvPr>
            <p:ph type="body" sz="quarter" idx="34" hasCustomPrompt="1"/>
          </p:nvPr>
        </p:nvSpPr>
        <p:spPr>
          <a:xfrm>
            <a:off x="7330913" y="4573137"/>
            <a:ext cx="4182457" cy="476480"/>
          </a:xfrm>
        </p:spPr>
        <p:txBody>
          <a:bodyPr>
            <a:noAutofit/>
          </a:bodyPr>
          <a:lstStyle>
            <a:lvl1pPr marL="457200" indent="-457200">
              <a:buFont typeface="Wingdings" panose="05000000000000000000" pitchFamily="2" charset="2"/>
              <a:buChar char="§"/>
              <a:defRPr sz="2800" b="0">
                <a:latin typeface="+mj-lt"/>
              </a:defRPr>
            </a:lvl1pPr>
          </a:lstStyle>
          <a:p>
            <a:pPr lvl="0"/>
            <a:r>
              <a:rPr lang="en-US" dirty="0"/>
              <a:t>Icon (n)</a:t>
            </a:r>
          </a:p>
        </p:txBody>
      </p:sp>
      <p:sp>
        <p:nvSpPr>
          <p:cNvPr id="52" name="Text Placeholder 27">
            <a:extLst>
              <a:ext uri="{FF2B5EF4-FFF2-40B4-BE49-F238E27FC236}">
                <a16:creationId xmlns:a16="http://schemas.microsoft.com/office/drawing/2014/main" id="{9145CF04-C38F-FFCB-EC2E-EF91DDDE8738}"/>
              </a:ext>
            </a:extLst>
          </p:cNvPr>
          <p:cNvSpPr>
            <a:spLocks noGrp="1"/>
          </p:cNvSpPr>
          <p:nvPr>
            <p:ph type="body" sz="quarter" idx="35" hasCustomPrompt="1"/>
          </p:nvPr>
        </p:nvSpPr>
        <p:spPr>
          <a:xfrm>
            <a:off x="7330914" y="5131415"/>
            <a:ext cx="4647726" cy="710453"/>
          </a:xfrm>
        </p:spPr>
        <p:txBody>
          <a:bodyPr>
            <a:noAutofit/>
          </a:bodyPr>
          <a:lstStyle>
            <a:lvl1pPr marL="0" indent="0">
              <a:buNone/>
              <a:defRPr sz="1600" b="0">
                <a:solidFill>
                  <a:schemeClr val="accent5"/>
                </a:solidFill>
                <a:latin typeface="+mn-lt"/>
              </a:defRPr>
            </a:lvl1pPr>
          </a:lstStyle>
          <a:p>
            <a:pPr lvl="0"/>
            <a:r>
              <a:rPr lang="en-US" dirty="0"/>
              <a:t>A small picture on a computer that tells you information or helps you do an action</a:t>
            </a:r>
          </a:p>
        </p:txBody>
      </p:sp>
      <p:pic>
        <p:nvPicPr>
          <p:cNvPr id="2" name="Picture 1" descr="A black background with white text&#10;&#10;Description automatically generated">
            <a:extLst>
              <a:ext uri="{FF2B5EF4-FFF2-40B4-BE49-F238E27FC236}">
                <a16:creationId xmlns:a16="http://schemas.microsoft.com/office/drawing/2014/main" id="{E7364E1F-0C9F-95E5-6057-A32AFB62E0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3" name="Picture 2" descr="A white logo with a black background&#10;&#10;Description automatically generated">
            <a:extLst>
              <a:ext uri="{FF2B5EF4-FFF2-40B4-BE49-F238E27FC236}">
                <a16:creationId xmlns:a16="http://schemas.microsoft.com/office/drawing/2014/main" id="{8FB7EEB5-D940-FFD5-CEAC-D5B64F414DB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397558192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view &amp; warm up">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40D6996-B8A7-1876-C47D-0230E2B3F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59269" y="-111160"/>
            <a:ext cx="5209304" cy="1894697"/>
          </a:xfrm>
          <a:prstGeom prst="rect">
            <a:avLst/>
          </a:prstGeom>
        </p:spPr>
      </p:pic>
      <p:pic>
        <p:nvPicPr>
          <p:cNvPr id="4" name="Graphic 3">
            <a:extLst>
              <a:ext uri="{FF2B5EF4-FFF2-40B4-BE49-F238E27FC236}">
                <a16:creationId xmlns:a16="http://schemas.microsoft.com/office/drawing/2014/main" id="{D7310785-643B-653C-3F41-7DD16724B3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268573" y="-103051"/>
            <a:ext cx="5209304" cy="1894697"/>
          </a:xfrm>
          <a:prstGeom prst="rect">
            <a:avLst/>
          </a:prstGeom>
        </p:spPr>
      </p:pic>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7">
            <a:extLst>
              <a:ext uri="{FF2B5EF4-FFF2-40B4-BE49-F238E27FC236}">
                <a16:creationId xmlns:a16="http://schemas.microsoft.com/office/drawing/2014/main" id="{D0656C76-4411-E881-B32F-28359ABA572E}"/>
              </a:ext>
            </a:extLst>
          </p:cNvPr>
          <p:cNvSpPr>
            <a:spLocks noGrp="1"/>
          </p:cNvSpPr>
          <p:nvPr>
            <p:ph type="body" sz="quarter" idx="16" hasCustomPrompt="1"/>
          </p:nvPr>
        </p:nvSpPr>
        <p:spPr>
          <a:xfrm>
            <a:off x="3059269" y="345265"/>
            <a:ext cx="4182457" cy="476480"/>
          </a:xfrm>
          <a:solidFill>
            <a:schemeClr val="accent3">
              <a:lumMod val="20000"/>
              <a:lumOff val="80000"/>
            </a:schemeClr>
          </a:solidFill>
        </p:spPr>
        <p:txBody>
          <a:bodyPr>
            <a:noAutofit/>
          </a:bodyPr>
          <a:lstStyle>
            <a:lvl1pPr marL="0" indent="0">
              <a:buFont typeface="Wingdings" panose="05000000000000000000" pitchFamily="2" charset="2"/>
              <a:buNone/>
              <a:defRPr sz="2800" b="0">
                <a:latin typeface="+mj-lt"/>
              </a:defRPr>
            </a:lvl1pPr>
          </a:lstStyle>
          <a:p>
            <a:pPr lvl="0"/>
            <a:r>
              <a:rPr lang="en-US" dirty="0"/>
              <a:t>DIRECTIONS</a:t>
            </a:r>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2"/>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2"/>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7">
            <a:extLst>
              <a:ext uri="{FF2B5EF4-FFF2-40B4-BE49-F238E27FC236}">
                <a16:creationId xmlns:a16="http://schemas.microsoft.com/office/drawing/2014/main" id="{1583424A-B73B-6051-C69A-8DD4578926F7}"/>
              </a:ext>
            </a:extLst>
          </p:cNvPr>
          <p:cNvSpPr>
            <a:spLocks noGrp="1"/>
          </p:cNvSpPr>
          <p:nvPr>
            <p:ph type="body" sz="quarter" idx="25" hasCustomPrompt="1"/>
          </p:nvPr>
        </p:nvSpPr>
        <p:spPr>
          <a:xfrm>
            <a:off x="3059269" y="903543"/>
            <a:ext cx="5618005" cy="879994"/>
          </a:xfrm>
        </p:spPr>
        <p:txBody>
          <a:bodyPr>
            <a:noAutofit/>
          </a:bodyPr>
          <a:lstStyle>
            <a:lvl1pPr marL="0" indent="0">
              <a:buNone/>
              <a:defRPr sz="1600" b="0">
                <a:solidFill>
                  <a:schemeClr val="accent5"/>
                </a:solidFill>
                <a:latin typeface="+mj-lt"/>
                <a:cs typeface="+mj-cs"/>
              </a:defRPr>
            </a:lvl1pPr>
          </a:lstStyle>
          <a:p>
            <a:pPr lvl="0"/>
            <a:r>
              <a:rPr lang="en-US" dirty="0"/>
              <a:t>Look at the computer in front of you to finish the sentences. Write each sentence in your notebook.</a:t>
            </a:r>
          </a:p>
        </p:txBody>
      </p:sp>
      <p:pic>
        <p:nvPicPr>
          <p:cNvPr id="2" name="Graphic 1">
            <a:extLst>
              <a:ext uri="{FF2B5EF4-FFF2-40B4-BE49-F238E27FC236}">
                <a16:creationId xmlns:a16="http://schemas.microsoft.com/office/drawing/2014/main" id="{68EED151-5455-7CE0-212A-066570DECB4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7551"/>
          <a:stretch/>
        </p:blipFill>
        <p:spPr>
          <a:xfrm flipV="1">
            <a:off x="0" y="345265"/>
            <a:ext cx="2590800" cy="1462661"/>
          </a:xfrm>
          <a:prstGeom prst="rect">
            <a:avLst/>
          </a:prstGeom>
        </p:spPr>
      </p:pic>
      <p:sp>
        <p:nvSpPr>
          <p:cNvPr id="3" name="Text Placeholder 28">
            <a:extLst>
              <a:ext uri="{FF2B5EF4-FFF2-40B4-BE49-F238E27FC236}">
                <a16:creationId xmlns:a16="http://schemas.microsoft.com/office/drawing/2014/main" id="{27CF25FA-2941-C28B-A88C-1A50F066EDE2}"/>
              </a:ext>
            </a:extLst>
          </p:cNvPr>
          <p:cNvSpPr>
            <a:spLocks noGrp="1"/>
          </p:cNvSpPr>
          <p:nvPr>
            <p:ph type="body" sz="quarter" idx="24" hasCustomPrompt="1"/>
          </p:nvPr>
        </p:nvSpPr>
        <p:spPr>
          <a:xfrm>
            <a:off x="228935" y="668515"/>
            <a:ext cx="2830178" cy="1326478"/>
          </a:xfrm>
        </p:spPr>
        <p:txBody>
          <a:bodyPr>
            <a:noAutofit/>
          </a:bodyPr>
          <a:lstStyle>
            <a:lvl1pPr marL="0" indent="0">
              <a:lnSpc>
                <a:spcPct val="70000"/>
              </a:lnSpc>
              <a:buNone/>
              <a:defRPr sz="3600">
                <a:solidFill>
                  <a:schemeClr val="accent2"/>
                </a:solidFill>
                <a:latin typeface="+mj-lt"/>
              </a:defRPr>
            </a:lvl1pPr>
          </a:lstStyle>
          <a:p>
            <a:pPr lvl="0"/>
            <a:r>
              <a:rPr lang="en-US" noProof="0" dirty="0"/>
              <a:t>Review &amp;</a:t>
            </a:r>
          </a:p>
          <a:p>
            <a:pPr lvl="0"/>
            <a:r>
              <a:rPr lang="en-US" noProof="0" dirty="0"/>
              <a:t>Warm Up</a:t>
            </a:r>
          </a:p>
        </p:txBody>
      </p:sp>
      <p:sp>
        <p:nvSpPr>
          <p:cNvPr id="7" name="Text Placeholder 18">
            <a:extLst>
              <a:ext uri="{FF2B5EF4-FFF2-40B4-BE49-F238E27FC236}">
                <a16:creationId xmlns:a16="http://schemas.microsoft.com/office/drawing/2014/main" id="{91475197-7EBB-2F36-1062-377B47F0562B}"/>
              </a:ext>
            </a:extLst>
          </p:cNvPr>
          <p:cNvSpPr>
            <a:spLocks noGrp="1"/>
          </p:cNvSpPr>
          <p:nvPr>
            <p:ph type="body" sz="quarter" idx="14" hasCustomPrompt="1"/>
          </p:nvPr>
        </p:nvSpPr>
        <p:spPr>
          <a:xfrm>
            <a:off x="2430127" y="2306463"/>
            <a:ext cx="400051" cy="365125"/>
          </a:xfrm>
          <a:prstGeom prst="roundRect">
            <a:avLst>
              <a:gd name="adj" fmla="val 27328"/>
            </a:avLst>
          </a:prstGeom>
          <a:solidFill>
            <a:schemeClr val="accent2"/>
          </a:solidFill>
        </p:spPr>
        <p:txBody>
          <a:bodyPr>
            <a:noAutofit/>
          </a:bodyPr>
          <a:lstStyle>
            <a:lvl1pPr marL="0" indent="0">
              <a:buNone/>
              <a:defRPr sz="2000">
                <a:solidFill>
                  <a:schemeClr val="accent1"/>
                </a:solidFill>
                <a:latin typeface="+mj-lt"/>
              </a:defRPr>
            </a:lvl1pPr>
          </a:lstStyle>
          <a:p>
            <a:pPr lvl="0"/>
            <a:r>
              <a:rPr lang="fr-FR" dirty="0"/>
              <a:t>1</a:t>
            </a:r>
            <a:endParaRPr lang="en-US" dirty="0"/>
          </a:p>
        </p:txBody>
      </p:sp>
      <p:sp>
        <p:nvSpPr>
          <p:cNvPr id="13" name="Text Placeholder 18">
            <a:extLst>
              <a:ext uri="{FF2B5EF4-FFF2-40B4-BE49-F238E27FC236}">
                <a16:creationId xmlns:a16="http://schemas.microsoft.com/office/drawing/2014/main" id="{883B6C46-1681-9959-5485-3226EC495833}"/>
              </a:ext>
            </a:extLst>
          </p:cNvPr>
          <p:cNvSpPr>
            <a:spLocks noGrp="1"/>
          </p:cNvSpPr>
          <p:nvPr>
            <p:ph type="body" sz="quarter" idx="27" hasCustomPrompt="1"/>
          </p:nvPr>
        </p:nvSpPr>
        <p:spPr>
          <a:xfrm>
            <a:off x="2430127" y="3054417"/>
            <a:ext cx="400051" cy="365125"/>
          </a:xfrm>
          <a:prstGeom prst="roundRect">
            <a:avLst>
              <a:gd name="adj" fmla="val 27328"/>
            </a:avLst>
          </a:prstGeom>
          <a:solidFill>
            <a:schemeClr val="accent2"/>
          </a:solidFill>
        </p:spPr>
        <p:txBody>
          <a:bodyPr>
            <a:noAutofit/>
          </a:bodyPr>
          <a:lstStyle>
            <a:lvl1pPr marL="0" indent="0">
              <a:buNone/>
              <a:defRPr sz="2000">
                <a:solidFill>
                  <a:schemeClr val="accent1"/>
                </a:solidFill>
                <a:latin typeface="+mj-lt"/>
              </a:defRPr>
            </a:lvl1pPr>
          </a:lstStyle>
          <a:p>
            <a:pPr lvl="0"/>
            <a:r>
              <a:rPr lang="fr-FR" dirty="0"/>
              <a:t>2</a:t>
            </a:r>
            <a:endParaRPr lang="en-US" dirty="0"/>
          </a:p>
        </p:txBody>
      </p:sp>
      <p:sp>
        <p:nvSpPr>
          <p:cNvPr id="15" name="Text Placeholder 18">
            <a:extLst>
              <a:ext uri="{FF2B5EF4-FFF2-40B4-BE49-F238E27FC236}">
                <a16:creationId xmlns:a16="http://schemas.microsoft.com/office/drawing/2014/main" id="{57EC2594-031D-9D3D-7464-1D2429DD24BF}"/>
              </a:ext>
            </a:extLst>
          </p:cNvPr>
          <p:cNvSpPr>
            <a:spLocks noGrp="1"/>
          </p:cNvSpPr>
          <p:nvPr>
            <p:ph type="body" sz="quarter" idx="29" hasCustomPrompt="1"/>
          </p:nvPr>
        </p:nvSpPr>
        <p:spPr>
          <a:xfrm>
            <a:off x="2430127" y="4211913"/>
            <a:ext cx="400051" cy="365125"/>
          </a:xfrm>
          <a:prstGeom prst="roundRect">
            <a:avLst>
              <a:gd name="adj" fmla="val 27328"/>
            </a:avLst>
          </a:prstGeom>
          <a:solidFill>
            <a:schemeClr val="accent2"/>
          </a:solidFill>
        </p:spPr>
        <p:txBody>
          <a:bodyPr>
            <a:noAutofit/>
          </a:bodyPr>
          <a:lstStyle>
            <a:lvl1pPr marL="0" indent="0">
              <a:buNone/>
              <a:defRPr sz="2000">
                <a:solidFill>
                  <a:schemeClr val="accent1"/>
                </a:solidFill>
                <a:latin typeface="+mj-lt"/>
              </a:defRPr>
            </a:lvl1pPr>
          </a:lstStyle>
          <a:p>
            <a:pPr lvl="0"/>
            <a:r>
              <a:rPr lang="fr-FR" dirty="0"/>
              <a:t>3</a:t>
            </a:r>
            <a:endParaRPr lang="en-US" dirty="0"/>
          </a:p>
        </p:txBody>
      </p:sp>
      <p:sp>
        <p:nvSpPr>
          <p:cNvPr id="19" name="Text Placeholder 18">
            <a:extLst>
              <a:ext uri="{FF2B5EF4-FFF2-40B4-BE49-F238E27FC236}">
                <a16:creationId xmlns:a16="http://schemas.microsoft.com/office/drawing/2014/main" id="{AE45462C-0F63-3FE7-8E28-149B917DFDF4}"/>
              </a:ext>
            </a:extLst>
          </p:cNvPr>
          <p:cNvSpPr>
            <a:spLocks noGrp="1"/>
          </p:cNvSpPr>
          <p:nvPr>
            <p:ph type="body" sz="quarter" idx="31" hasCustomPrompt="1"/>
          </p:nvPr>
        </p:nvSpPr>
        <p:spPr>
          <a:xfrm>
            <a:off x="3059113" y="2306638"/>
            <a:ext cx="8742362" cy="500062"/>
          </a:xfrm>
        </p:spPr>
        <p:txBody>
          <a:bodyPr>
            <a:normAutofit/>
          </a:bodyPr>
          <a:lstStyle>
            <a:lvl1pPr marL="0" indent="0">
              <a:buNone/>
              <a:defRPr sz="2000"/>
            </a:lvl1pPr>
          </a:lstStyle>
          <a:p>
            <a:pPr lvl="0"/>
            <a:r>
              <a:rPr lang="en-US" dirty="0"/>
              <a:t>Today is __ /__ / ____.</a:t>
            </a:r>
          </a:p>
        </p:txBody>
      </p:sp>
      <p:sp>
        <p:nvSpPr>
          <p:cNvPr id="20" name="Text Placeholder 18">
            <a:extLst>
              <a:ext uri="{FF2B5EF4-FFF2-40B4-BE49-F238E27FC236}">
                <a16:creationId xmlns:a16="http://schemas.microsoft.com/office/drawing/2014/main" id="{539B2E93-7CAE-4A62-68AC-7758963A38C5}"/>
              </a:ext>
            </a:extLst>
          </p:cNvPr>
          <p:cNvSpPr>
            <a:spLocks noGrp="1"/>
          </p:cNvSpPr>
          <p:nvPr>
            <p:ph type="body" sz="quarter" idx="32" hasCustomPrompt="1"/>
          </p:nvPr>
        </p:nvSpPr>
        <p:spPr>
          <a:xfrm>
            <a:off x="3059113" y="3054417"/>
            <a:ext cx="8742362" cy="983908"/>
          </a:xfrm>
        </p:spPr>
        <p:txBody>
          <a:bodyPr>
            <a:normAutofit/>
          </a:bodyPr>
          <a:lstStyle>
            <a:lvl1pPr marL="0" indent="0">
              <a:buNone/>
              <a:defRPr sz="2000"/>
            </a:lvl1pPr>
          </a:lstStyle>
          <a:p>
            <a:pPr lvl="0"/>
            <a:r>
              <a:rPr lang="en-US" dirty="0"/>
              <a:t>The power button to turn the computer on and off is on the ________________. (left/right/front/back)</a:t>
            </a:r>
          </a:p>
        </p:txBody>
      </p:sp>
      <p:sp>
        <p:nvSpPr>
          <p:cNvPr id="21" name="Text Placeholder 18">
            <a:extLst>
              <a:ext uri="{FF2B5EF4-FFF2-40B4-BE49-F238E27FC236}">
                <a16:creationId xmlns:a16="http://schemas.microsoft.com/office/drawing/2014/main" id="{4E808424-61F4-937E-9580-1538D12B8559}"/>
              </a:ext>
            </a:extLst>
          </p:cNvPr>
          <p:cNvSpPr>
            <a:spLocks noGrp="1"/>
          </p:cNvSpPr>
          <p:nvPr>
            <p:ph type="body" sz="quarter" idx="33" hasCustomPrompt="1"/>
          </p:nvPr>
        </p:nvSpPr>
        <p:spPr>
          <a:xfrm>
            <a:off x="3059113" y="4211913"/>
            <a:ext cx="8742362" cy="1192974"/>
          </a:xfrm>
        </p:spPr>
        <p:txBody>
          <a:bodyPr>
            <a:normAutofit/>
          </a:bodyPr>
          <a:lstStyle>
            <a:lvl1pPr marL="0" indent="0">
              <a:buNone/>
              <a:defRPr sz="2000"/>
            </a:lvl1pPr>
          </a:lstStyle>
          <a:p>
            <a:pPr lvl="0"/>
            <a:r>
              <a:rPr lang="en-US" dirty="0"/>
              <a:t>The charging port is on the _______________________. (left/right/front/back)</a:t>
            </a:r>
          </a:p>
        </p:txBody>
      </p:sp>
      <p:pic>
        <p:nvPicPr>
          <p:cNvPr id="5" name="Picture 4" descr="A black background with white text&#10;&#10;Description automatically generated">
            <a:extLst>
              <a:ext uri="{FF2B5EF4-FFF2-40B4-BE49-F238E27FC236}">
                <a16:creationId xmlns:a16="http://schemas.microsoft.com/office/drawing/2014/main" id="{5063DE2E-5749-5698-0E55-A30BA85764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3512" y="5727968"/>
            <a:ext cx="2329452" cy="1345664"/>
          </a:xfrm>
          <a:prstGeom prst="rect">
            <a:avLst/>
          </a:prstGeom>
        </p:spPr>
      </p:pic>
      <p:pic>
        <p:nvPicPr>
          <p:cNvPr id="6" name="Picture 5" descr="A white logo with a black background&#10;&#10;Description automatically generated">
            <a:extLst>
              <a:ext uri="{FF2B5EF4-FFF2-40B4-BE49-F238E27FC236}">
                <a16:creationId xmlns:a16="http://schemas.microsoft.com/office/drawing/2014/main" id="{3659A0F9-486F-5A4F-E4C6-0F281B23A9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13" y="6033516"/>
            <a:ext cx="858398" cy="743811"/>
          </a:xfrm>
          <a:prstGeom prst="rect">
            <a:avLst/>
          </a:prstGeom>
        </p:spPr>
      </p:pic>
    </p:spTree>
    <p:extLst>
      <p:ext uri="{BB962C8B-B14F-4D97-AF65-F5344CB8AC3E}">
        <p14:creationId xmlns:p14="http://schemas.microsoft.com/office/powerpoint/2010/main" val="385684250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Slide">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1"/>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1"/>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7115B4E3-48AD-9146-B580-DB45BFCCE135}"/>
              </a:ext>
            </a:extLst>
          </p:cNvPr>
          <p:cNvSpPr/>
          <p:nvPr/>
        </p:nvSpPr>
        <p:spPr>
          <a:xfrm>
            <a:off x="873125" y="557213"/>
            <a:ext cx="933351" cy="888419"/>
          </a:xfrm>
          <a:custGeom>
            <a:avLst/>
            <a:gdLst>
              <a:gd name="connsiteX0" fmla="*/ 0 w 933351"/>
              <a:gd name="connsiteY0" fmla="*/ 0 h 888419"/>
              <a:gd name="connsiteX1" fmla="*/ 627000 w 933351"/>
              <a:gd name="connsiteY1" fmla="*/ 0 h 888419"/>
              <a:gd name="connsiteX2" fmla="*/ 933352 w 933351"/>
              <a:gd name="connsiteY2" fmla="*/ 306352 h 888419"/>
              <a:gd name="connsiteX3" fmla="*/ 933352 w 933351"/>
              <a:gd name="connsiteY3" fmla="*/ 888420 h 888419"/>
              <a:gd name="connsiteX4" fmla="*/ 0 w 933351"/>
              <a:gd name="connsiteY4" fmla="*/ 888420 h 888419"/>
              <a:gd name="connsiteX5" fmla="*/ 0 w 933351"/>
              <a:gd name="connsiteY5" fmla="*/ 0 h 888419"/>
              <a:gd name="connsiteX6" fmla="*/ 0 w 933351"/>
              <a:gd name="connsiteY6" fmla="*/ 0 h 88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351" h="888419">
                <a:moveTo>
                  <a:pt x="0" y="0"/>
                </a:moveTo>
                <a:lnTo>
                  <a:pt x="627000" y="0"/>
                </a:lnTo>
                <a:cubicBezTo>
                  <a:pt x="796106" y="0"/>
                  <a:pt x="933352" y="137246"/>
                  <a:pt x="933352" y="306352"/>
                </a:cubicBezTo>
                <a:lnTo>
                  <a:pt x="933352" y="888420"/>
                </a:lnTo>
                <a:lnTo>
                  <a:pt x="0" y="888420"/>
                </a:lnTo>
                <a:lnTo>
                  <a:pt x="0" y="0"/>
                </a:lnTo>
                <a:lnTo>
                  <a:pt x="0" y="0"/>
                </a:lnTo>
                <a:close/>
              </a:path>
            </a:pathLst>
          </a:custGeom>
          <a:solidFill>
            <a:schemeClr val="accent1"/>
          </a:solidFill>
          <a:ln w="20411" cap="flat">
            <a:noFill/>
            <a:prstDash val="solid"/>
            <a:miter/>
          </a:ln>
        </p:spPr>
        <p:txBody>
          <a:bodyPr rtlCol="0" anchor="ctr"/>
          <a:lstStyle/>
          <a:p>
            <a:pPr algn="ctr"/>
            <a:r>
              <a:rPr lang="fr-FR" sz="6000" dirty="0">
                <a:solidFill>
                  <a:schemeClr val="bg1"/>
                </a:solidFill>
                <a:latin typeface="+mj-lt"/>
              </a:rPr>
              <a:t>?</a:t>
            </a:r>
            <a:endParaRPr lang="en-US" dirty="0">
              <a:solidFill>
                <a:schemeClr val="bg1"/>
              </a:solidFill>
              <a:latin typeface="+mj-lt"/>
            </a:endParaRPr>
          </a:p>
        </p:txBody>
      </p:sp>
      <p:sp>
        <p:nvSpPr>
          <p:cNvPr id="38" name="Text Placeholder 37">
            <a:extLst>
              <a:ext uri="{FF2B5EF4-FFF2-40B4-BE49-F238E27FC236}">
                <a16:creationId xmlns:a16="http://schemas.microsoft.com/office/drawing/2014/main" id="{9EB7BFBA-EA45-724A-9692-900C5C46A5BD}"/>
              </a:ext>
            </a:extLst>
          </p:cNvPr>
          <p:cNvSpPr>
            <a:spLocks noGrp="1"/>
          </p:cNvSpPr>
          <p:nvPr>
            <p:ph type="body" sz="quarter" idx="25" hasCustomPrompt="1"/>
          </p:nvPr>
        </p:nvSpPr>
        <p:spPr>
          <a:xfrm>
            <a:off x="1800000" y="1445632"/>
            <a:ext cx="8229476" cy="3091426"/>
          </a:xfrm>
        </p:spPr>
        <p:txBody>
          <a:bodyPr>
            <a:noAutofit/>
          </a:bodyPr>
          <a:lstStyle>
            <a:lvl1pPr marL="457200" indent="-457200">
              <a:lnSpc>
                <a:spcPct val="90000"/>
              </a:lnSpc>
              <a:spcAft>
                <a:spcPts val="1200"/>
              </a:spcAft>
              <a:buFont typeface="Arial" panose="020B0604020202020204" pitchFamily="34" charset="0"/>
              <a:buChar char="•"/>
              <a:defRPr sz="4000">
                <a:solidFill>
                  <a:schemeClr val="accent1"/>
                </a:solidFill>
                <a:latin typeface="+mn-lt"/>
              </a:defRPr>
            </a:lvl1pPr>
          </a:lstStyle>
          <a:p>
            <a:pPr lvl="0"/>
            <a:r>
              <a:rPr lang="en-US" dirty="0"/>
              <a:t>Where do you study at home? </a:t>
            </a:r>
          </a:p>
          <a:p>
            <a:pPr lvl="0"/>
            <a:r>
              <a:rPr lang="en-US" dirty="0"/>
              <a:t>Is your area clean or cluttered? </a:t>
            </a:r>
          </a:p>
          <a:p>
            <a:pPr lvl="0"/>
            <a:r>
              <a:rPr lang="en-US" dirty="0"/>
              <a:t>How do you know what is most important? </a:t>
            </a:r>
          </a:p>
        </p:txBody>
      </p:sp>
      <p:pic>
        <p:nvPicPr>
          <p:cNvPr id="2" name="Picture 1" descr="A blue circle with yellow lines and a blue letter e&#10;&#10;Description automatically generated">
            <a:extLst>
              <a:ext uri="{FF2B5EF4-FFF2-40B4-BE49-F238E27FC236}">
                <a16:creationId xmlns:a16="http://schemas.microsoft.com/office/drawing/2014/main" id="{53D448AB-4C86-2BBB-5F39-E81226F6F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1055267" cy="914400"/>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E39C0F5C-3D2C-6F95-75F3-D85014B67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633" y="5728041"/>
            <a:ext cx="2329200" cy="1345518"/>
          </a:xfrm>
          <a:prstGeom prst="rect">
            <a:avLst/>
          </a:prstGeom>
        </p:spPr>
      </p:pic>
    </p:spTree>
    <p:extLst>
      <p:ext uri="{BB962C8B-B14F-4D97-AF65-F5344CB8AC3E}">
        <p14:creationId xmlns:p14="http://schemas.microsoft.com/office/powerpoint/2010/main" val="38180098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for image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A27E4-E3AD-060E-293A-8E201A2B3776}"/>
              </a:ext>
            </a:extLst>
          </p:cNvPr>
          <p:cNvSpPr/>
          <p:nvPr userDrawn="1"/>
        </p:nvSpPr>
        <p:spPr>
          <a:xfrm>
            <a:off x="0" y="5943600"/>
            <a:ext cx="12192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21">
            <a:extLst>
              <a:ext uri="{FF2B5EF4-FFF2-40B4-BE49-F238E27FC236}">
                <a16:creationId xmlns:a16="http://schemas.microsoft.com/office/drawing/2014/main" id="{BE37056C-F4FD-5CEA-3C2C-823C70A86367}"/>
              </a:ext>
            </a:extLst>
          </p:cNvPr>
          <p:cNvSpPr>
            <a:spLocks noGrp="1"/>
          </p:cNvSpPr>
          <p:nvPr>
            <p:ph type="ftr" sz="quarter" idx="21"/>
          </p:nvPr>
        </p:nvSpPr>
        <p:spPr>
          <a:xfrm>
            <a:off x="9357360" y="6125556"/>
            <a:ext cx="1285240" cy="605155"/>
          </a:xfrm>
        </p:spPr>
        <p:txBody>
          <a:bodyPr/>
          <a:lstStyle>
            <a:lvl1pPr algn="l">
              <a:defRPr>
                <a:solidFill>
                  <a:schemeClr val="accent1"/>
                </a:solidFill>
              </a:defRPr>
            </a:lvl1pPr>
          </a:lstStyle>
          <a:p>
            <a:r>
              <a:rPr lang="en-US" dirty="0"/>
              <a:t>UNIT 02</a:t>
            </a:r>
          </a:p>
          <a:p>
            <a:r>
              <a:rPr lang="en-US" dirty="0"/>
              <a:t>LESSON 01</a:t>
            </a:r>
          </a:p>
        </p:txBody>
      </p:sp>
      <p:sp>
        <p:nvSpPr>
          <p:cNvPr id="23" name="Slide Number Placeholder 22">
            <a:extLst>
              <a:ext uri="{FF2B5EF4-FFF2-40B4-BE49-F238E27FC236}">
                <a16:creationId xmlns:a16="http://schemas.microsoft.com/office/drawing/2014/main" id="{8CF5E426-172B-A929-0C80-3539CF2279A1}"/>
              </a:ext>
            </a:extLst>
          </p:cNvPr>
          <p:cNvSpPr>
            <a:spLocks noGrp="1"/>
          </p:cNvSpPr>
          <p:nvPr>
            <p:ph type="sldNum" sz="quarter" idx="22"/>
          </p:nvPr>
        </p:nvSpPr>
        <p:spPr>
          <a:xfrm>
            <a:off x="10891520" y="6116320"/>
            <a:ext cx="1087120" cy="605155"/>
          </a:xfrm>
        </p:spPr>
        <p:txBody>
          <a:bodyPr/>
          <a:lstStyle>
            <a:lvl1pPr>
              <a:defRPr sz="3600" b="0">
                <a:solidFill>
                  <a:schemeClr val="accent1"/>
                </a:solidFill>
                <a:latin typeface="+mj-lt"/>
              </a:defRPr>
            </a:lvl1pPr>
          </a:lstStyle>
          <a:p>
            <a:fld id="{F1C3B705-76CB-4701-B49A-E6553401712F}" type="slidenum">
              <a:rPr lang="en-US" smtClean="0"/>
              <a:pPr/>
              <a:t>‹#›</a:t>
            </a:fld>
            <a:endParaRPr lang="en-US" dirty="0"/>
          </a:p>
        </p:txBody>
      </p:sp>
      <p:sp>
        <p:nvSpPr>
          <p:cNvPr id="24" name="Rectangle 23">
            <a:extLst>
              <a:ext uri="{FF2B5EF4-FFF2-40B4-BE49-F238E27FC236}">
                <a16:creationId xmlns:a16="http://schemas.microsoft.com/office/drawing/2014/main" id="{2A095EDD-AB07-5E0A-8447-9420E0CA76EB}"/>
              </a:ext>
            </a:extLst>
          </p:cNvPr>
          <p:cNvSpPr/>
          <p:nvPr userDrawn="1"/>
        </p:nvSpPr>
        <p:spPr>
          <a:xfrm>
            <a:off x="10754359" y="6062091"/>
            <a:ext cx="45719" cy="7320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E33BDD04-0926-85A7-AE76-C1A983B28A48}"/>
              </a:ext>
            </a:extLst>
          </p:cNvPr>
          <p:cNvSpPr>
            <a:spLocks noGrp="1"/>
          </p:cNvSpPr>
          <p:nvPr>
            <p:ph type="pic" sz="quarter" idx="23"/>
          </p:nvPr>
        </p:nvSpPr>
        <p:spPr>
          <a:xfrm>
            <a:off x="334963" y="257175"/>
            <a:ext cx="11552237" cy="5251527"/>
          </a:xfrm>
        </p:spPr>
        <p:txBody>
          <a:bodyPr/>
          <a:lstStyle/>
          <a:p>
            <a:endParaRPr lang="en-US" dirty="0"/>
          </a:p>
        </p:txBody>
      </p:sp>
      <p:pic>
        <p:nvPicPr>
          <p:cNvPr id="2" name="Picture 1" descr="A blue circle with yellow lines and a blue letter e&#10;&#10;Description automatically generated">
            <a:extLst>
              <a:ext uri="{FF2B5EF4-FFF2-40B4-BE49-F238E27FC236}">
                <a16:creationId xmlns:a16="http://schemas.microsoft.com/office/drawing/2014/main" id="{CE4BBAF6-69D1-E0D1-D7FC-02F020015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1055267" cy="914400"/>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AFA1ABCB-EA28-92E2-C6C5-C759ED67AE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633" y="5728041"/>
            <a:ext cx="2329200" cy="1345518"/>
          </a:xfrm>
          <a:prstGeom prst="rect">
            <a:avLst/>
          </a:prstGeom>
        </p:spPr>
      </p:pic>
    </p:spTree>
    <p:extLst>
      <p:ext uri="{BB962C8B-B14F-4D97-AF65-F5344CB8AC3E}">
        <p14:creationId xmlns:p14="http://schemas.microsoft.com/office/powerpoint/2010/main" val="1273272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75716-7565-E016-FDA6-C3D898352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Unite 02</a:t>
            </a:r>
          </a:p>
        </p:txBody>
      </p:sp>
      <p:sp>
        <p:nvSpPr>
          <p:cNvPr id="3" name="Text Placeholder 2">
            <a:extLst>
              <a:ext uri="{FF2B5EF4-FFF2-40B4-BE49-F238E27FC236}">
                <a16:creationId xmlns:a16="http://schemas.microsoft.com/office/drawing/2014/main" id="{7FF23085-CB12-7021-A7CB-66B1A8841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5465D-2A97-036C-9048-E54CAD796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608E5F-FA2D-4729-973F-EBA762CB7CA9}" type="datetimeFigureOut">
              <a:rPr lang="en-US" smtClean="0"/>
              <a:t>1/8/2025</a:t>
            </a:fld>
            <a:endParaRPr lang="en-US" dirty="0"/>
          </a:p>
        </p:txBody>
      </p:sp>
      <p:sp>
        <p:nvSpPr>
          <p:cNvPr id="5" name="Footer Placeholder 4">
            <a:extLst>
              <a:ext uri="{FF2B5EF4-FFF2-40B4-BE49-F238E27FC236}">
                <a16:creationId xmlns:a16="http://schemas.microsoft.com/office/drawing/2014/main" id="{A849ACC7-E85A-3266-2449-163D5F511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597514-D6CA-A56B-EC96-1F4C933DB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C3B705-76CB-4701-B49A-E6553401712F}" type="slidenum">
              <a:rPr lang="en-US" smtClean="0"/>
              <a:t>‹#›</a:t>
            </a:fld>
            <a:endParaRPr lang="en-US" dirty="0"/>
          </a:p>
        </p:txBody>
      </p:sp>
    </p:spTree>
    <p:extLst>
      <p:ext uri="{BB962C8B-B14F-4D97-AF65-F5344CB8AC3E}">
        <p14:creationId xmlns:p14="http://schemas.microsoft.com/office/powerpoint/2010/main" val="1120197715"/>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60" r:id="rId4"/>
    <p:sldLayoutId id="2147483664" r:id="rId5"/>
    <p:sldLayoutId id="2147483665" r:id="rId6"/>
    <p:sldLayoutId id="2147483666" r:id="rId7"/>
    <p:sldLayoutId id="2147483667" r:id="rId8"/>
    <p:sldLayoutId id="2147483669" r:id="rId9"/>
    <p:sldLayoutId id="2147483671" r:id="rId10"/>
    <p:sldLayoutId id="2147483679" r:id="rId11"/>
    <p:sldLayoutId id="2147483672" r:id="rId12"/>
    <p:sldLayoutId id="2147483673" r:id="rId13"/>
    <p:sldLayoutId id="2147483674" r:id="rId14"/>
    <p:sldLayoutId id="2147483676" r:id="rId15"/>
    <p:sldLayoutId id="2147483680" r:id="rId16"/>
    <p:sldLayoutId id="2147483678" r:id="rId17"/>
    <p:sldLayoutId id="2147483681" r:id="rId18"/>
    <p:sldLayoutId id="2147483677" r:id="rId19"/>
    <p:sldLayoutId id="214748367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00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EF73-1A8A-6258-4C9B-E3D93B853E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4868F0-E8A8-D52D-37CE-C2CAB79E6AD2}"/>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10</a:t>
            </a:fld>
            <a:endParaRPr lang="en-US" dirty="0"/>
          </a:p>
        </p:txBody>
      </p:sp>
      <p:sp>
        <p:nvSpPr>
          <p:cNvPr id="21" name="Text Placeholder 20">
            <a:extLst>
              <a:ext uri="{FF2B5EF4-FFF2-40B4-BE49-F238E27FC236}">
                <a16:creationId xmlns:a16="http://schemas.microsoft.com/office/drawing/2014/main" id="{61DEFCAC-84E6-B782-43EF-EE6B3AB2C9F4}"/>
              </a:ext>
            </a:extLst>
          </p:cNvPr>
          <p:cNvSpPr>
            <a:spLocks noGrp="1"/>
          </p:cNvSpPr>
          <p:nvPr>
            <p:ph type="body" sz="quarter" idx="34"/>
          </p:nvPr>
        </p:nvSpPr>
        <p:spPr>
          <a:xfrm>
            <a:off x="0" y="517946"/>
            <a:ext cx="8742362" cy="500062"/>
          </a:xfrm>
        </p:spPr>
        <p:txBody>
          <a:bodyPr/>
          <a:lstStyle/>
          <a:p>
            <a:r>
              <a:rPr lang="es-ES" sz="2800" dirty="0"/>
              <a:t>Pasos para crear una nueva cuenta en un sitio web:</a:t>
            </a:r>
            <a:endParaRPr lang="en-US" sz="2800" dirty="0"/>
          </a:p>
        </p:txBody>
      </p:sp>
      <p:sp>
        <p:nvSpPr>
          <p:cNvPr id="23" name="Text Placeholder 22">
            <a:extLst>
              <a:ext uri="{FF2B5EF4-FFF2-40B4-BE49-F238E27FC236}">
                <a16:creationId xmlns:a16="http://schemas.microsoft.com/office/drawing/2014/main" id="{600C0A94-D669-FCDE-9E8D-F891125A3220}"/>
              </a:ext>
            </a:extLst>
          </p:cNvPr>
          <p:cNvSpPr>
            <a:spLocks noGrp="1"/>
          </p:cNvSpPr>
          <p:nvPr>
            <p:ph type="body" sz="quarter" idx="39"/>
          </p:nvPr>
        </p:nvSpPr>
        <p:spPr>
          <a:xfrm>
            <a:off x="3076516" y="3772968"/>
            <a:ext cx="4631959" cy="422275"/>
          </a:xfrm>
        </p:spPr>
        <p:txBody>
          <a:bodyPr vert="horz" lIns="91440" tIns="45720" rIns="91440" bIns="45720" rtlCol="0">
            <a:noAutofit/>
          </a:bodyPr>
          <a:lstStyle/>
          <a:p>
            <a:r>
              <a:rPr lang="en-US" dirty="0" err="1"/>
              <a:t>Introduzca</a:t>
            </a:r>
            <a:r>
              <a:rPr lang="en-US" dirty="0"/>
              <a:t> la </a:t>
            </a:r>
            <a:r>
              <a:rPr lang="en-US" dirty="0" err="1"/>
              <a:t>información</a:t>
            </a:r>
            <a:r>
              <a:rPr lang="en-US" dirty="0"/>
              <a:t> </a:t>
            </a:r>
            <a:r>
              <a:rPr lang="en-US" dirty="0" err="1"/>
              <a:t>solicitada</a:t>
            </a:r>
            <a:r>
              <a:rPr lang="en-US" dirty="0"/>
              <a:t>.</a:t>
            </a:r>
          </a:p>
        </p:txBody>
      </p:sp>
      <p:sp>
        <p:nvSpPr>
          <p:cNvPr id="25" name="Espace réservé du texte 24">
            <a:extLst>
              <a:ext uri="{FF2B5EF4-FFF2-40B4-BE49-F238E27FC236}">
                <a16:creationId xmlns:a16="http://schemas.microsoft.com/office/drawing/2014/main" id="{93368D4E-505A-D4C3-ADF8-A015B6A13497}"/>
              </a:ext>
            </a:extLst>
          </p:cNvPr>
          <p:cNvSpPr>
            <a:spLocks noGrp="1"/>
          </p:cNvSpPr>
          <p:nvPr>
            <p:ph type="body" sz="quarter" idx="40"/>
          </p:nvPr>
        </p:nvSpPr>
        <p:spPr>
          <a:xfrm>
            <a:off x="2608091" y="3807894"/>
            <a:ext cx="352425" cy="352425"/>
          </a:xfrm>
        </p:spPr>
        <p:txBody>
          <a:bodyPr/>
          <a:lstStyle/>
          <a:p>
            <a:r>
              <a:rPr lang="en-US" dirty="0"/>
              <a:t>3</a:t>
            </a:r>
          </a:p>
        </p:txBody>
      </p:sp>
      <p:sp>
        <p:nvSpPr>
          <p:cNvPr id="26" name="Espace réservé du texte 25">
            <a:extLst>
              <a:ext uri="{FF2B5EF4-FFF2-40B4-BE49-F238E27FC236}">
                <a16:creationId xmlns:a16="http://schemas.microsoft.com/office/drawing/2014/main" id="{EA620D00-D2EE-D77B-5B94-F5F8D3C12C69}"/>
              </a:ext>
            </a:extLst>
          </p:cNvPr>
          <p:cNvSpPr>
            <a:spLocks noGrp="1"/>
          </p:cNvSpPr>
          <p:nvPr>
            <p:ph type="body" sz="quarter" idx="41"/>
          </p:nvPr>
        </p:nvSpPr>
        <p:spPr>
          <a:xfrm>
            <a:off x="3076516" y="2786089"/>
            <a:ext cx="5665845" cy="500062"/>
          </a:xfrm>
        </p:spPr>
        <p:txBody>
          <a:bodyPr/>
          <a:lstStyle/>
          <a:p>
            <a:r>
              <a:rPr lang="es-ES" dirty="0"/>
              <a:t>Busque y haga clic en el botón «Registrarse»</a:t>
            </a:r>
            <a:endParaRPr lang="en-US" dirty="0"/>
          </a:p>
        </p:txBody>
      </p:sp>
      <p:sp>
        <p:nvSpPr>
          <p:cNvPr id="27" name="Espace réservé du texte 26">
            <a:extLst>
              <a:ext uri="{FF2B5EF4-FFF2-40B4-BE49-F238E27FC236}">
                <a16:creationId xmlns:a16="http://schemas.microsoft.com/office/drawing/2014/main" id="{8C343A7B-B445-A858-2202-069C89610F92}"/>
              </a:ext>
            </a:extLst>
          </p:cNvPr>
          <p:cNvSpPr>
            <a:spLocks noGrp="1"/>
          </p:cNvSpPr>
          <p:nvPr>
            <p:ph type="body" sz="quarter" idx="42"/>
          </p:nvPr>
        </p:nvSpPr>
        <p:spPr>
          <a:xfrm>
            <a:off x="2608092" y="2877932"/>
            <a:ext cx="352425" cy="352425"/>
          </a:xfrm>
        </p:spPr>
        <p:txBody>
          <a:bodyPr/>
          <a:lstStyle/>
          <a:p>
            <a:r>
              <a:rPr lang="en-US" dirty="0"/>
              <a:t>2</a:t>
            </a:r>
          </a:p>
        </p:txBody>
      </p:sp>
      <p:sp>
        <p:nvSpPr>
          <p:cNvPr id="28" name="Espace réservé du texte 27">
            <a:extLst>
              <a:ext uri="{FF2B5EF4-FFF2-40B4-BE49-F238E27FC236}">
                <a16:creationId xmlns:a16="http://schemas.microsoft.com/office/drawing/2014/main" id="{2D1D0472-7470-E1A6-62E5-CC5857DB24F1}"/>
              </a:ext>
            </a:extLst>
          </p:cNvPr>
          <p:cNvSpPr>
            <a:spLocks noGrp="1"/>
          </p:cNvSpPr>
          <p:nvPr>
            <p:ph type="body" sz="quarter" idx="43"/>
          </p:nvPr>
        </p:nvSpPr>
        <p:spPr>
          <a:xfrm>
            <a:off x="3076517" y="1947970"/>
            <a:ext cx="6391948" cy="500062"/>
          </a:xfrm>
        </p:spPr>
        <p:txBody>
          <a:bodyPr/>
          <a:lstStyle/>
          <a:p>
            <a:r>
              <a:rPr lang="en-US" dirty="0"/>
              <a:t>Vaya al sitio web</a:t>
            </a:r>
          </a:p>
        </p:txBody>
      </p:sp>
      <p:sp>
        <p:nvSpPr>
          <p:cNvPr id="29" name="Espace réservé du texte 28">
            <a:extLst>
              <a:ext uri="{FF2B5EF4-FFF2-40B4-BE49-F238E27FC236}">
                <a16:creationId xmlns:a16="http://schemas.microsoft.com/office/drawing/2014/main" id="{ABEDFB44-D045-73D9-F0C5-AEB343AE5FFE}"/>
              </a:ext>
            </a:extLst>
          </p:cNvPr>
          <p:cNvSpPr>
            <a:spLocks noGrp="1"/>
          </p:cNvSpPr>
          <p:nvPr>
            <p:ph type="body" sz="quarter" idx="44"/>
          </p:nvPr>
        </p:nvSpPr>
        <p:spPr>
          <a:xfrm>
            <a:off x="2608885" y="1947970"/>
            <a:ext cx="352425" cy="352425"/>
          </a:xfrm>
        </p:spPr>
        <p:txBody>
          <a:bodyPr/>
          <a:lstStyle/>
          <a:p>
            <a:r>
              <a:rPr lang="en-US" dirty="0"/>
              <a:t>1</a:t>
            </a:r>
          </a:p>
        </p:txBody>
      </p:sp>
      <p:sp>
        <p:nvSpPr>
          <p:cNvPr id="2" name="Text Placeholder 22">
            <a:extLst>
              <a:ext uri="{FF2B5EF4-FFF2-40B4-BE49-F238E27FC236}">
                <a16:creationId xmlns:a16="http://schemas.microsoft.com/office/drawing/2014/main" id="{511FD0ED-7EA0-07CD-05D4-1FB28C916D84}"/>
              </a:ext>
            </a:extLst>
          </p:cNvPr>
          <p:cNvSpPr txBox="1">
            <a:spLocks/>
          </p:cNvSpPr>
          <p:nvPr/>
        </p:nvSpPr>
        <p:spPr>
          <a:xfrm>
            <a:off x="3076516" y="4737856"/>
            <a:ext cx="5979802" cy="4222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Asegúrate de completar y </a:t>
            </a:r>
            <a:r>
              <a:rPr lang="es-ES" b="1" dirty="0"/>
              <a:t>enviar</a:t>
            </a:r>
            <a:r>
              <a:rPr lang="es-ES" dirty="0"/>
              <a:t> esta información</a:t>
            </a:r>
            <a:endParaRPr lang="en-US" dirty="0"/>
          </a:p>
        </p:txBody>
      </p:sp>
      <p:sp>
        <p:nvSpPr>
          <p:cNvPr id="4" name="Espace réservé du texte 24">
            <a:extLst>
              <a:ext uri="{FF2B5EF4-FFF2-40B4-BE49-F238E27FC236}">
                <a16:creationId xmlns:a16="http://schemas.microsoft.com/office/drawing/2014/main" id="{CE1E7F0F-93D9-6C86-2B06-FA940A9AA1A8}"/>
              </a:ext>
            </a:extLst>
          </p:cNvPr>
          <p:cNvSpPr txBox="1">
            <a:spLocks/>
          </p:cNvSpPr>
          <p:nvPr/>
        </p:nvSpPr>
        <p:spPr>
          <a:xfrm>
            <a:off x="2608091" y="4772782"/>
            <a:ext cx="352425" cy="352425"/>
          </a:xfrm>
          <a:prstGeom prst="roundRect">
            <a:avLst>
              <a:gd name="adj" fmla="val 50000"/>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321820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6" grpId="0" build="p"/>
      <p:bldP spid="28"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9E5F-3CD0-7F01-09D1-E5951F2B33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834BB-EC40-15DF-8484-51172381578C}"/>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11</a:t>
            </a:fld>
            <a:endParaRPr lang="en-US" dirty="0"/>
          </a:p>
        </p:txBody>
      </p:sp>
      <p:sp>
        <p:nvSpPr>
          <p:cNvPr id="21" name="Text Placeholder 20">
            <a:extLst>
              <a:ext uri="{FF2B5EF4-FFF2-40B4-BE49-F238E27FC236}">
                <a16:creationId xmlns:a16="http://schemas.microsoft.com/office/drawing/2014/main" id="{6AA6BE16-DD06-C29C-93AC-7F10A9908778}"/>
              </a:ext>
            </a:extLst>
          </p:cNvPr>
          <p:cNvSpPr>
            <a:spLocks noGrp="1"/>
          </p:cNvSpPr>
          <p:nvPr>
            <p:ph type="body" sz="quarter" idx="34"/>
          </p:nvPr>
        </p:nvSpPr>
        <p:spPr>
          <a:xfrm>
            <a:off x="501444" y="517946"/>
            <a:ext cx="8240917" cy="500062"/>
          </a:xfrm>
        </p:spPr>
        <p:txBody>
          <a:bodyPr/>
          <a:lstStyle/>
          <a:p>
            <a:r>
              <a:rPr lang="en-US" sz="3600" dirty="0"/>
              <a:t>Acceder a </a:t>
            </a:r>
            <a:r>
              <a:rPr lang="en-US" sz="3600" dirty="0" err="1"/>
              <a:t>su</a:t>
            </a:r>
            <a:r>
              <a:rPr lang="en-US" sz="3600" dirty="0"/>
              <a:t> </a:t>
            </a:r>
            <a:r>
              <a:rPr lang="en-US" sz="3600" dirty="0" err="1"/>
              <a:t>cuenta</a:t>
            </a:r>
            <a:r>
              <a:rPr lang="en-US" sz="3600" dirty="0"/>
              <a:t>:</a:t>
            </a:r>
          </a:p>
        </p:txBody>
      </p:sp>
      <p:sp>
        <p:nvSpPr>
          <p:cNvPr id="23" name="Text Placeholder 22">
            <a:extLst>
              <a:ext uri="{FF2B5EF4-FFF2-40B4-BE49-F238E27FC236}">
                <a16:creationId xmlns:a16="http://schemas.microsoft.com/office/drawing/2014/main" id="{417F68C9-AE11-6BAA-BA78-3CD4A9F1852C}"/>
              </a:ext>
            </a:extLst>
          </p:cNvPr>
          <p:cNvSpPr>
            <a:spLocks noGrp="1"/>
          </p:cNvSpPr>
          <p:nvPr>
            <p:ph type="body" sz="quarter" idx="39"/>
          </p:nvPr>
        </p:nvSpPr>
        <p:spPr>
          <a:xfrm>
            <a:off x="3076516" y="3772968"/>
            <a:ext cx="5665845" cy="422275"/>
          </a:xfrm>
        </p:spPr>
        <p:txBody>
          <a:bodyPr vert="horz" lIns="91440" tIns="45720" rIns="91440" bIns="45720" rtlCol="0">
            <a:noAutofit/>
          </a:bodyPr>
          <a:lstStyle/>
          <a:p>
            <a:r>
              <a:rPr lang="es-ES" dirty="0"/>
              <a:t>Escriba su nombre de usuario y contraseña</a:t>
            </a:r>
            <a:endParaRPr lang="en-US" dirty="0"/>
          </a:p>
        </p:txBody>
      </p:sp>
      <p:sp>
        <p:nvSpPr>
          <p:cNvPr id="25" name="Espace réservé du texte 24">
            <a:extLst>
              <a:ext uri="{FF2B5EF4-FFF2-40B4-BE49-F238E27FC236}">
                <a16:creationId xmlns:a16="http://schemas.microsoft.com/office/drawing/2014/main" id="{2350DDC7-AD42-C23D-4399-D2DFE3575BDD}"/>
              </a:ext>
            </a:extLst>
          </p:cNvPr>
          <p:cNvSpPr>
            <a:spLocks noGrp="1"/>
          </p:cNvSpPr>
          <p:nvPr>
            <p:ph type="body" sz="quarter" idx="40"/>
          </p:nvPr>
        </p:nvSpPr>
        <p:spPr>
          <a:xfrm>
            <a:off x="2608091" y="3807894"/>
            <a:ext cx="352425" cy="352425"/>
          </a:xfrm>
        </p:spPr>
        <p:txBody>
          <a:bodyPr/>
          <a:lstStyle/>
          <a:p>
            <a:r>
              <a:rPr lang="en-US" dirty="0"/>
              <a:t>3</a:t>
            </a:r>
          </a:p>
        </p:txBody>
      </p:sp>
      <p:sp>
        <p:nvSpPr>
          <p:cNvPr id="26" name="Espace réservé du texte 25">
            <a:extLst>
              <a:ext uri="{FF2B5EF4-FFF2-40B4-BE49-F238E27FC236}">
                <a16:creationId xmlns:a16="http://schemas.microsoft.com/office/drawing/2014/main" id="{11140B99-DEBB-5F52-9E7A-6DA95C863B44}"/>
              </a:ext>
            </a:extLst>
          </p:cNvPr>
          <p:cNvSpPr>
            <a:spLocks noGrp="1"/>
          </p:cNvSpPr>
          <p:nvPr>
            <p:ph type="body" sz="quarter" idx="41"/>
          </p:nvPr>
        </p:nvSpPr>
        <p:spPr>
          <a:xfrm>
            <a:off x="3076516" y="2786089"/>
            <a:ext cx="5665845" cy="500062"/>
          </a:xfrm>
        </p:spPr>
        <p:txBody>
          <a:bodyPr/>
          <a:lstStyle/>
          <a:p>
            <a:r>
              <a:rPr lang="es-ES" dirty="0"/>
              <a:t>Haga clic en el botón Iniciar sesión</a:t>
            </a:r>
            <a:endParaRPr lang="en-US" dirty="0"/>
          </a:p>
        </p:txBody>
      </p:sp>
      <p:sp>
        <p:nvSpPr>
          <p:cNvPr id="27" name="Espace réservé du texte 26">
            <a:extLst>
              <a:ext uri="{FF2B5EF4-FFF2-40B4-BE49-F238E27FC236}">
                <a16:creationId xmlns:a16="http://schemas.microsoft.com/office/drawing/2014/main" id="{7730B288-CBB5-E984-78B4-5AA225F210C7}"/>
              </a:ext>
            </a:extLst>
          </p:cNvPr>
          <p:cNvSpPr>
            <a:spLocks noGrp="1"/>
          </p:cNvSpPr>
          <p:nvPr>
            <p:ph type="body" sz="quarter" idx="42"/>
          </p:nvPr>
        </p:nvSpPr>
        <p:spPr>
          <a:xfrm>
            <a:off x="2608092" y="2877932"/>
            <a:ext cx="352425" cy="352425"/>
          </a:xfrm>
        </p:spPr>
        <p:txBody>
          <a:bodyPr/>
          <a:lstStyle/>
          <a:p>
            <a:r>
              <a:rPr lang="en-US" dirty="0"/>
              <a:t>2</a:t>
            </a:r>
          </a:p>
        </p:txBody>
      </p:sp>
      <p:sp>
        <p:nvSpPr>
          <p:cNvPr id="28" name="Espace réservé du texte 27">
            <a:extLst>
              <a:ext uri="{FF2B5EF4-FFF2-40B4-BE49-F238E27FC236}">
                <a16:creationId xmlns:a16="http://schemas.microsoft.com/office/drawing/2014/main" id="{3E4DE224-E357-6DEE-356D-3D2A33C8DB3E}"/>
              </a:ext>
            </a:extLst>
          </p:cNvPr>
          <p:cNvSpPr>
            <a:spLocks noGrp="1"/>
          </p:cNvSpPr>
          <p:nvPr>
            <p:ph type="body" sz="quarter" idx="43"/>
          </p:nvPr>
        </p:nvSpPr>
        <p:spPr>
          <a:xfrm>
            <a:off x="3076517" y="1947970"/>
            <a:ext cx="6391948" cy="500062"/>
          </a:xfrm>
        </p:spPr>
        <p:txBody>
          <a:bodyPr/>
          <a:lstStyle/>
          <a:p>
            <a:r>
              <a:rPr lang="en-US" dirty="0"/>
              <a:t>Vaya al sitio web</a:t>
            </a:r>
          </a:p>
        </p:txBody>
      </p:sp>
      <p:sp>
        <p:nvSpPr>
          <p:cNvPr id="29" name="Espace réservé du texte 28">
            <a:extLst>
              <a:ext uri="{FF2B5EF4-FFF2-40B4-BE49-F238E27FC236}">
                <a16:creationId xmlns:a16="http://schemas.microsoft.com/office/drawing/2014/main" id="{9304EBD4-2F28-3CD5-37CC-34D5AAAA4D5D}"/>
              </a:ext>
            </a:extLst>
          </p:cNvPr>
          <p:cNvSpPr>
            <a:spLocks noGrp="1"/>
          </p:cNvSpPr>
          <p:nvPr>
            <p:ph type="body" sz="quarter" idx="44"/>
          </p:nvPr>
        </p:nvSpPr>
        <p:spPr>
          <a:xfrm>
            <a:off x="2608885" y="1947970"/>
            <a:ext cx="352425" cy="352425"/>
          </a:xfrm>
        </p:spPr>
        <p:txBody>
          <a:bodyPr/>
          <a:lstStyle/>
          <a:p>
            <a:r>
              <a:rPr lang="en-US" dirty="0"/>
              <a:t>1</a:t>
            </a:r>
          </a:p>
        </p:txBody>
      </p:sp>
      <p:sp>
        <p:nvSpPr>
          <p:cNvPr id="2" name="Text Placeholder 22">
            <a:extLst>
              <a:ext uri="{FF2B5EF4-FFF2-40B4-BE49-F238E27FC236}">
                <a16:creationId xmlns:a16="http://schemas.microsoft.com/office/drawing/2014/main" id="{F8ABBDA3-8BD5-6D49-645F-E6EA36650272}"/>
              </a:ext>
            </a:extLst>
          </p:cNvPr>
          <p:cNvSpPr txBox="1">
            <a:spLocks/>
          </p:cNvSpPr>
          <p:nvPr/>
        </p:nvSpPr>
        <p:spPr>
          <a:xfrm>
            <a:off x="3076516" y="4737856"/>
            <a:ext cx="5842016" cy="4222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Haga clic en el botón Enviar o Iniciar sesión</a:t>
            </a:r>
            <a:endParaRPr lang="en-US" dirty="0"/>
          </a:p>
        </p:txBody>
      </p:sp>
      <p:sp>
        <p:nvSpPr>
          <p:cNvPr id="4" name="Espace réservé du texte 24">
            <a:extLst>
              <a:ext uri="{FF2B5EF4-FFF2-40B4-BE49-F238E27FC236}">
                <a16:creationId xmlns:a16="http://schemas.microsoft.com/office/drawing/2014/main" id="{981516E3-8567-10CF-16E3-3D8585FAE4C6}"/>
              </a:ext>
            </a:extLst>
          </p:cNvPr>
          <p:cNvSpPr txBox="1">
            <a:spLocks/>
          </p:cNvSpPr>
          <p:nvPr/>
        </p:nvSpPr>
        <p:spPr>
          <a:xfrm>
            <a:off x="2608091" y="4772782"/>
            <a:ext cx="352425" cy="352425"/>
          </a:xfrm>
          <a:prstGeom prst="roundRect">
            <a:avLst>
              <a:gd name="adj" fmla="val 50000"/>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36515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6" grpId="0" build="p"/>
      <p:bldP spid="28"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3A60-3CE9-C5EA-67D6-78C0027552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6C4CE5-C736-7A4A-8867-0F5BCE6B6465}"/>
              </a:ext>
            </a:extLst>
          </p:cNvPr>
          <p:cNvSpPr>
            <a:spLocks noGrp="1"/>
          </p:cNvSpPr>
          <p:nvPr>
            <p:ph type="sldNum" sz="quarter" idx="22"/>
          </p:nvPr>
        </p:nvSpPr>
        <p:spPr/>
        <p:txBody>
          <a:bodyPr/>
          <a:lstStyle/>
          <a:p>
            <a:fld id="{F1C3B705-76CB-4701-B49A-E6553401712F}" type="slidenum">
              <a:rPr lang="en-US" smtClean="0"/>
              <a:pPr/>
              <a:t>12</a:t>
            </a:fld>
            <a:endParaRPr lang="en-US" dirty="0"/>
          </a:p>
        </p:txBody>
      </p:sp>
      <p:sp>
        <p:nvSpPr>
          <p:cNvPr id="6" name="Content Placeholder 5">
            <a:extLst>
              <a:ext uri="{FF2B5EF4-FFF2-40B4-BE49-F238E27FC236}">
                <a16:creationId xmlns:a16="http://schemas.microsoft.com/office/drawing/2014/main" id="{8EEA35A0-8299-AF33-3989-C1BB68244B0E}"/>
              </a:ext>
            </a:extLst>
          </p:cNvPr>
          <p:cNvSpPr>
            <a:spLocks noGrp="1"/>
          </p:cNvSpPr>
          <p:nvPr>
            <p:ph sz="quarter" idx="33"/>
          </p:nvPr>
        </p:nvSpPr>
        <p:spPr/>
        <p:txBody>
          <a:bodyPr/>
          <a:lstStyle/>
          <a:p>
            <a:endParaRPr lang="en-US" dirty="0"/>
          </a:p>
        </p:txBody>
      </p:sp>
      <p:sp>
        <p:nvSpPr>
          <p:cNvPr id="7" name="Text Placeholder 6">
            <a:extLst>
              <a:ext uri="{FF2B5EF4-FFF2-40B4-BE49-F238E27FC236}">
                <a16:creationId xmlns:a16="http://schemas.microsoft.com/office/drawing/2014/main" id="{B973DE17-FA95-3B3F-3A97-2AD66F82DE4C}"/>
              </a:ext>
            </a:extLst>
          </p:cNvPr>
          <p:cNvSpPr>
            <a:spLocks noGrp="1"/>
          </p:cNvSpPr>
          <p:nvPr>
            <p:ph type="body" sz="quarter" idx="34"/>
          </p:nvPr>
        </p:nvSpPr>
        <p:spPr/>
        <p:txBody>
          <a:bodyPr/>
          <a:lstStyle/>
          <a:p>
            <a:r>
              <a:rPr lang="es-ES" dirty="0"/>
              <a:t>¿Qué significa cerrar la sesión?</a:t>
            </a:r>
          </a:p>
          <a:p>
            <a:r>
              <a:rPr lang="es-ES" dirty="0"/>
              <a:t>¿Por qué es importante cerrar la sesión de una cuenta?</a:t>
            </a:r>
            <a:endParaRPr lang="en-US" dirty="0"/>
          </a:p>
        </p:txBody>
      </p:sp>
      <p:sp>
        <p:nvSpPr>
          <p:cNvPr id="8" name="Google Shape;242;p40">
            <a:extLst>
              <a:ext uri="{FF2B5EF4-FFF2-40B4-BE49-F238E27FC236}">
                <a16:creationId xmlns:a16="http://schemas.microsoft.com/office/drawing/2014/main" id="{D6770962-53D3-FACC-9A72-E2AFA293CAAD}"/>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Cerrar</a:t>
            </a:r>
            <a:r>
              <a:rPr lang="en-US" dirty="0"/>
              <a:t> </a:t>
            </a:r>
            <a:r>
              <a:rPr lang="en-US" dirty="0" err="1"/>
              <a:t>sesión</a:t>
            </a:r>
            <a:endParaRPr lang="en-US" dirty="0"/>
          </a:p>
        </p:txBody>
      </p:sp>
      <p:pic>
        <p:nvPicPr>
          <p:cNvPr id="1026" name="Picture 2">
            <a:extLst>
              <a:ext uri="{FF2B5EF4-FFF2-40B4-BE49-F238E27FC236}">
                <a16:creationId xmlns:a16="http://schemas.microsoft.com/office/drawing/2014/main" id="{EB038BFF-E78B-1BF1-5B25-8EAC8D1D1F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88" t="17087" r="8317" b="65086"/>
          <a:stretch/>
        </p:blipFill>
        <p:spPr bwMode="auto">
          <a:xfrm>
            <a:off x="8647634" y="2402999"/>
            <a:ext cx="2787446" cy="251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3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E294-F554-3E73-5658-E7A1E08ADE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981A2B-B672-550D-ACE1-7801B4EB8377}"/>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13</a:t>
            </a:fld>
            <a:endParaRPr lang="en-US" dirty="0"/>
          </a:p>
        </p:txBody>
      </p:sp>
      <p:sp>
        <p:nvSpPr>
          <p:cNvPr id="5" name="Text Placeholder 4">
            <a:extLst>
              <a:ext uri="{FF2B5EF4-FFF2-40B4-BE49-F238E27FC236}">
                <a16:creationId xmlns:a16="http://schemas.microsoft.com/office/drawing/2014/main" id="{3C9111CB-F40B-FA95-A73C-E319762EE9C2}"/>
              </a:ext>
            </a:extLst>
          </p:cNvPr>
          <p:cNvSpPr>
            <a:spLocks noGrp="1"/>
          </p:cNvSpPr>
          <p:nvPr>
            <p:ph type="body" sz="quarter" idx="24"/>
          </p:nvPr>
        </p:nvSpPr>
        <p:spPr>
          <a:xfrm>
            <a:off x="1304940" y="394177"/>
            <a:ext cx="3098618" cy="710453"/>
          </a:xfrm>
        </p:spPr>
        <p:txBody>
          <a:bodyPr/>
          <a:lstStyle/>
          <a:p>
            <a:r>
              <a:rPr lang="en-US" dirty="0" err="1"/>
              <a:t>Logros</a:t>
            </a:r>
            <a:endParaRPr lang="en-US" dirty="0"/>
          </a:p>
        </p:txBody>
      </p:sp>
      <p:grpSp>
        <p:nvGrpSpPr>
          <p:cNvPr id="9" name="Group 8">
            <a:extLst>
              <a:ext uri="{FF2B5EF4-FFF2-40B4-BE49-F238E27FC236}">
                <a16:creationId xmlns:a16="http://schemas.microsoft.com/office/drawing/2014/main" id="{516AD6F8-7661-427F-9D42-76D2DBED45A5}"/>
              </a:ext>
            </a:extLst>
          </p:cNvPr>
          <p:cNvGrpSpPr/>
          <p:nvPr/>
        </p:nvGrpSpPr>
        <p:grpSpPr>
          <a:xfrm>
            <a:off x="884892" y="3643947"/>
            <a:ext cx="587177" cy="558932"/>
            <a:chOff x="900000" y="2856030"/>
            <a:chExt cx="587177" cy="558932"/>
          </a:xfrm>
        </p:grpSpPr>
        <p:sp>
          <p:nvSpPr>
            <p:cNvPr id="10" name="Freeform: Shape 9">
              <a:extLst>
                <a:ext uri="{FF2B5EF4-FFF2-40B4-BE49-F238E27FC236}">
                  <a16:creationId xmlns:a16="http://schemas.microsoft.com/office/drawing/2014/main" id="{D257E329-F732-9ABE-A732-A84BF4F6F267}"/>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EE72646-F559-4379-3515-45ED88D30B2F}"/>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sp>
        <p:nvSpPr>
          <p:cNvPr id="7" name="Footer Placeholder 1">
            <a:extLst>
              <a:ext uri="{FF2B5EF4-FFF2-40B4-BE49-F238E27FC236}">
                <a16:creationId xmlns:a16="http://schemas.microsoft.com/office/drawing/2014/main" id="{7909C503-DAE3-257A-426E-F3184153BE18}"/>
              </a:ext>
            </a:extLst>
          </p:cNvPr>
          <p:cNvSpPr>
            <a:spLocks noGrp="1"/>
          </p:cNvSpPr>
          <p:nvPr>
            <p:ph type="ftr" sz="quarter" idx="21"/>
          </p:nvPr>
        </p:nvSpPr>
        <p:spPr>
          <a:xfrm>
            <a:off x="7534275" y="6125556"/>
            <a:ext cx="3108325" cy="605155"/>
          </a:xfrm>
        </p:spPr>
        <p:txBody>
          <a:bodyPr/>
          <a:lstStyle/>
          <a:p>
            <a:r>
              <a:rPr lang="en-US" dirty="0"/>
              <a:t>UNIT 05 – Interfacing</a:t>
            </a:r>
          </a:p>
          <a:p>
            <a:r>
              <a:rPr lang="en-US" dirty="0"/>
              <a:t>LESSON 01 – Connecting to Internet</a:t>
            </a:r>
          </a:p>
        </p:txBody>
      </p:sp>
      <p:grpSp>
        <p:nvGrpSpPr>
          <p:cNvPr id="36" name="Group 35">
            <a:extLst>
              <a:ext uri="{FF2B5EF4-FFF2-40B4-BE49-F238E27FC236}">
                <a16:creationId xmlns:a16="http://schemas.microsoft.com/office/drawing/2014/main" id="{8D3A10A2-571E-D0B4-9277-5459E3861E10}"/>
              </a:ext>
            </a:extLst>
          </p:cNvPr>
          <p:cNvGrpSpPr/>
          <p:nvPr/>
        </p:nvGrpSpPr>
        <p:grpSpPr>
          <a:xfrm>
            <a:off x="4659321" y="102032"/>
            <a:ext cx="5794518" cy="1773194"/>
            <a:chOff x="4659321" y="102032"/>
            <a:chExt cx="5794518" cy="1773194"/>
          </a:xfrm>
        </p:grpSpPr>
        <p:pic>
          <p:nvPicPr>
            <p:cNvPr id="12" name="Graphic 11" descr="Surprised face outline with solid fill">
              <a:extLst>
                <a:ext uri="{FF2B5EF4-FFF2-40B4-BE49-F238E27FC236}">
                  <a16:creationId xmlns:a16="http://schemas.microsoft.com/office/drawing/2014/main" id="{19C85B23-ECD3-0236-8B1E-F97F450667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8560" y="937070"/>
              <a:ext cx="914400" cy="914400"/>
            </a:xfrm>
            <a:prstGeom prst="rect">
              <a:avLst/>
            </a:prstGeom>
          </p:spPr>
        </p:pic>
        <p:pic>
          <p:nvPicPr>
            <p:cNvPr id="14" name="Graphic 13" descr="In love face outline outline">
              <a:extLst>
                <a:ext uri="{FF2B5EF4-FFF2-40B4-BE49-F238E27FC236}">
                  <a16:creationId xmlns:a16="http://schemas.microsoft.com/office/drawing/2014/main" id="{865DACC3-6409-AA2F-231B-53C5B2CF5C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7398" y="960826"/>
              <a:ext cx="914400" cy="914400"/>
            </a:xfrm>
            <a:prstGeom prst="rect">
              <a:avLst/>
            </a:prstGeom>
          </p:spPr>
        </p:pic>
        <p:pic>
          <p:nvPicPr>
            <p:cNvPr id="16" name="Graphic 15" descr="Neutral face outline with solid fill">
              <a:extLst>
                <a:ext uri="{FF2B5EF4-FFF2-40B4-BE49-F238E27FC236}">
                  <a16:creationId xmlns:a16="http://schemas.microsoft.com/office/drawing/2014/main" id="{80DE4077-4EB0-FF17-B413-5FBD675DB1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4304" y="960826"/>
              <a:ext cx="914400" cy="914400"/>
            </a:xfrm>
            <a:prstGeom prst="rect">
              <a:avLst/>
            </a:prstGeom>
          </p:spPr>
        </p:pic>
        <p:pic>
          <p:nvPicPr>
            <p:cNvPr id="19" name="Graphic 18" descr="Worried face outline with solid fill">
              <a:extLst>
                <a:ext uri="{FF2B5EF4-FFF2-40B4-BE49-F238E27FC236}">
                  <a16:creationId xmlns:a16="http://schemas.microsoft.com/office/drawing/2014/main" id="{34D58CD1-343C-CCF9-C92B-6694F3780A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3417" y="935381"/>
              <a:ext cx="914400" cy="914400"/>
            </a:xfrm>
            <a:prstGeom prst="rect">
              <a:avLst/>
            </a:prstGeom>
          </p:spPr>
        </p:pic>
        <p:pic>
          <p:nvPicPr>
            <p:cNvPr id="21" name="Graphic 20" descr="Neutral face with solid fill with solid fill">
              <a:extLst>
                <a:ext uri="{FF2B5EF4-FFF2-40B4-BE49-F238E27FC236}">
                  <a16:creationId xmlns:a16="http://schemas.microsoft.com/office/drawing/2014/main" id="{AF3E64F3-B4FA-AFDB-35EE-613C3EE9DE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7840" y="928480"/>
              <a:ext cx="914400" cy="914400"/>
            </a:xfrm>
            <a:prstGeom prst="rect">
              <a:avLst/>
            </a:prstGeom>
          </p:spPr>
        </p:pic>
        <p:pic>
          <p:nvPicPr>
            <p:cNvPr id="23" name="Graphic 22" descr="Smiling face with solid fill with solid fill">
              <a:extLst>
                <a:ext uri="{FF2B5EF4-FFF2-40B4-BE49-F238E27FC236}">
                  <a16:creationId xmlns:a16="http://schemas.microsoft.com/office/drawing/2014/main" id="{B9723D5E-8FA8-5B8E-DD1A-93563B870B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39439" y="112044"/>
              <a:ext cx="914400" cy="914400"/>
            </a:xfrm>
            <a:prstGeom prst="rect">
              <a:avLst/>
            </a:prstGeom>
          </p:spPr>
        </p:pic>
        <p:pic>
          <p:nvPicPr>
            <p:cNvPr id="25" name="Graphic 24" descr="Tired face with solid fill with solid fill">
              <a:extLst>
                <a:ext uri="{FF2B5EF4-FFF2-40B4-BE49-F238E27FC236}">
                  <a16:creationId xmlns:a16="http://schemas.microsoft.com/office/drawing/2014/main" id="{242EA6F4-9FF9-B0DF-0CAE-39940C3531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9230" y="120634"/>
              <a:ext cx="914400" cy="914400"/>
            </a:xfrm>
            <a:prstGeom prst="rect">
              <a:avLst/>
            </a:prstGeom>
          </p:spPr>
        </p:pic>
        <p:pic>
          <p:nvPicPr>
            <p:cNvPr id="27" name="Graphic 26" descr="Angry face outline outline">
              <a:extLst>
                <a:ext uri="{FF2B5EF4-FFF2-40B4-BE49-F238E27FC236}">
                  <a16:creationId xmlns:a16="http://schemas.microsoft.com/office/drawing/2014/main" id="{D82934DA-DFF0-94F5-7B29-0ECF333CE8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46136" y="102032"/>
              <a:ext cx="914400" cy="914400"/>
            </a:xfrm>
            <a:prstGeom prst="rect">
              <a:avLst/>
            </a:prstGeom>
          </p:spPr>
        </p:pic>
        <p:pic>
          <p:nvPicPr>
            <p:cNvPr id="29" name="Graphic 28" descr="Sunglasses face outline with solid fill">
              <a:extLst>
                <a:ext uri="{FF2B5EF4-FFF2-40B4-BE49-F238E27FC236}">
                  <a16:creationId xmlns:a16="http://schemas.microsoft.com/office/drawing/2014/main" id="{3CD45974-813B-4BA7-79A2-5D6D4AB6FE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0498" y="102654"/>
              <a:ext cx="914400" cy="914400"/>
            </a:xfrm>
            <a:prstGeom prst="rect">
              <a:avLst/>
            </a:prstGeom>
          </p:spPr>
        </p:pic>
        <p:pic>
          <p:nvPicPr>
            <p:cNvPr id="31" name="Graphic 30" descr="Loudly crying face outline with solid fill">
              <a:extLst>
                <a:ext uri="{FF2B5EF4-FFF2-40B4-BE49-F238E27FC236}">
                  <a16:creationId xmlns:a16="http://schemas.microsoft.com/office/drawing/2014/main" id="{7E1D72E9-B3EE-679A-9041-6DF7B4DA46D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57671" y="105964"/>
              <a:ext cx="914400" cy="914400"/>
            </a:xfrm>
            <a:prstGeom prst="rect">
              <a:avLst/>
            </a:prstGeom>
          </p:spPr>
        </p:pic>
        <p:pic>
          <p:nvPicPr>
            <p:cNvPr id="33" name="Graphic 32" descr="Confused face outline with solid fill">
              <a:extLst>
                <a:ext uri="{FF2B5EF4-FFF2-40B4-BE49-F238E27FC236}">
                  <a16:creationId xmlns:a16="http://schemas.microsoft.com/office/drawing/2014/main" id="{84B02E77-7F2C-DA66-EF48-AC28D477D1E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47454" y="120634"/>
              <a:ext cx="914400" cy="914400"/>
            </a:xfrm>
            <a:prstGeom prst="rect">
              <a:avLst/>
            </a:prstGeom>
          </p:spPr>
        </p:pic>
        <p:pic>
          <p:nvPicPr>
            <p:cNvPr id="35" name="Graphic 34" descr="Star-struck face outline outline">
              <a:extLst>
                <a:ext uri="{FF2B5EF4-FFF2-40B4-BE49-F238E27FC236}">
                  <a16:creationId xmlns:a16="http://schemas.microsoft.com/office/drawing/2014/main" id="{350CF3F6-5724-A30E-C4B8-38F3DDC8416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59321" y="120634"/>
              <a:ext cx="914400" cy="914400"/>
            </a:xfrm>
            <a:prstGeom prst="rect">
              <a:avLst/>
            </a:prstGeom>
          </p:spPr>
        </p:pic>
      </p:grpSp>
      <p:grpSp>
        <p:nvGrpSpPr>
          <p:cNvPr id="32" name="Group 31">
            <a:extLst>
              <a:ext uri="{FF2B5EF4-FFF2-40B4-BE49-F238E27FC236}">
                <a16:creationId xmlns:a16="http://schemas.microsoft.com/office/drawing/2014/main" id="{4C2307DA-C917-F642-FD92-0860BD9B93C5}"/>
              </a:ext>
            </a:extLst>
          </p:cNvPr>
          <p:cNvGrpSpPr/>
          <p:nvPr/>
        </p:nvGrpSpPr>
        <p:grpSpPr>
          <a:xfrm>
            <a:off x="884891" y="4417844"/>
            <a:ext cx="587177" cy="558932"/>
            <a:chOff x="900000" y="2856030"/>
            <a:chExt cx="587177" cy="558932"/>
          </a:xfrm>
        </p:grpSpPr>
        <p:sp>
          <p:nvSpPr>
            <p:cNvPr id="34" name="Freeform: Shape 33">
              <a:extLst>
                <a:ext uri="{FF2B5EF4-FFF2-40B4-BE49-F238E27FC236}">
                  <a16:creationId xmlns:a16="http://schemas.microsoft.com/office/drawing/2014/main" id="{C9267D2A-F36B-64B7-F62D-2704541A8A30}"/>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65F1B87-5A54-65D9-08C9-C3F66582A4C8}"/>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D78FF10-DBA0-0EA2-4A47-570A8BE46AD4}"/>
              </a:ext>
            </a:extLst>
          </p:cNvPr>
          <p:cNvGrpSpPr/>
          <p:nvPr/>
        </p:nvGrpSpPr>
        <p:grpSpPr>
          <a:xfrm>
            <a:off x="853865" y="5230152"/>
            <a:ext cx="587177" cy="558932"/>
            <a:chOff x="900000" y="2856030"/>
            <a:chExt cx="587177" cy="558932"/>
          </a:xfrm>
        </p:grpSpPr>
        <p:sp>
          <p:nvSpPr>
            <p:cNvPr id="39" name="Freeform: Shape 38">
              <a:extLst>
                <a:ext uri="{FF2B5EF4-FFF2-40B4-BE49-F238E27FC236}">
                  <a16:creationId xmlns:a16="http://schemas.microsoft.com/office/drawing/2014/main" id="{0BD152A1-0AEC-7C29-487C-C25AC3EB6D38}"/>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F7A5DDD-E1B6-EEDC-7FBB-DE10210058D5}"/>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sp>
        <p:nvSpPr>
          <p:cNvPr id="17" name="Text Placeholder 1">
            <a:extLst>
              <a:ext uri="{FF2B5EF4-FFF2-40B4-BE49-F238E27FC236}">
                <a16:creationId xmlns:a16="http://schemas.microsoft.com/office/drawing/2014/main" id="{F8A11F35-3BD1-7F2A-5032-DF77843D519B}"/>
              </a:ext>
            </a:extLst>
          </p:cNvPr>
          <p:cNvSpPr>
            <a:spLocks noGrp="1"/>
          </p:cNvSpPr>
          <p:nvPr>
            <p:ph type="body" sz="quarter" idx="16"/>
          </p:nvPr>
        </p:nvSpPr>
        <p:spPr>
          <a:xfrm>
            <a:off x="1746085" y="1895639"/>
            <a:ext cx="10232555" cy="710453"/>
          </a:xfrm>
        </p:spPr>
        <p:txBody>
          <a:bodyPr/>
          <a:lstStyle/>
          <a:p>
            <a:r>
              <a:rPr lang="es-ES" dirty="0"/>
              <a:t>Sé diferenciar entre registrarse, darse de alta y darse de baja.</a:t>
            </a:r>
            <a:endParaRPr lang="en-US" dirty="0"/>
          </a:p>
        </p:txBody>
      </p:sp>
      <p:sp>
        <p:nvSpPr>
          <p:cNvPr id="18" name="Text Placeholder 12">
            <a:extLst>
              <a:ext uri="{FF2B5EF4-FFF2-40B4-BE49-F238E27FC236}">
                <a16:creationId xmlns:a16="http://schemas.microsoft.com/office/drawing/2014/main" id="{52FC59C9-AAFC-5C2C-2896-3B624A3BB1BE}"/>
              </a:ext>
            </a:extLst>
          </p:cNvPr>
          <p:cNvSpPr>
            <a:spLocks noGrp="1"/>
          </p:cNvSpPr>
          <p:nvPr>
            <p:ph type="body" sz="quarter" idx="25"/>
          </p:nvPr>
        </p:nvSpPr>
        <p:spPr>
          <a:xfrm>
            <a:off x="1799998" y="2806414"/>
            <a:ext cx="9091521" cy="710453"/>
          </a:xfrm>
        </p:spPr>
        <p:txBody>
          <a:bodyPr/>
          <a:lstStyle/>
          <a:p>
            <a:r>
              <a:rPr lang="es-ES" dirty="0"/>
              <a:t>Puedo crear una cuenta web en </a:t>
            </a:r>
            <a:r>
              <a:rPr lang="es-ES" dirty="0" err="1"/>
              <a:t>typingclub</a:t>
            </a:r>
            <a:r>
              <a:rPr lang="es-ES" dirty="0"/>
              <a:t>.</a:t>
            </a:r>
            <a:endParaRPr lang="en-US" dirty="0"/>
          </a:p>
        </p:txBody>
      </p:sp>
      <p:sp>
        <p:nvSpPr>
          <p:cNvPr id="20" name="Text Placeholder 10">
            <a:extLst>
              <a:ext uri="{FF2B5EF4-FFF2-40B4-BE49-F238E27FC236}">
                <a16:creationId xmlns:a16="http://schemas.microsoft.com/office/drawing/2014/main" id="{FFF93DDC-91EB-CE08-9962-9266A30CEE83}"/>
              </a:ext>
            </a:extLst>
          </p:cNvPr>
          <p:cNvSpPr>
            <a:spLocks noGrp="1"/>
          </p:cNvSpPr>
          <p:nvPr>
            <p:ph type="body" sz="quarter" idx="26"/>
          </p:nvPr>
        </p:nvSpPr>
        <p:spPr>
          <a:xfrm>
            <a:off x="1746085" y="3615870"/>
            <a:ext cx="9983963" cy="801974"/>
          </a:xfrm>
        </p:spPr>
        <p:txBody>
          <a:bodyPr/>
          <a:lstStyle/>
          <a:p>
            <a:r>
              <a:rPr lang="es-ES" dirty="0"/>
              <a:t>Puedo introducir mi nombre de usuario y mi contraseña para acceder a mi cuenta.</a:t>
            </a:r>
            <a:endParaRPr lang="en-US" dirty="0"/>
          </a:p>
        </p:txBody>
      </p:sp>
      <p:sp>
        <p:nvSpPr>
          <p:cNvPr id="41" name="Text Placeholder 10">
            <a:extLst>
              <a:ext uri="{FF2B5EF4-FFF2-40B4-BE49-F238E27FC236}">
                <a16:creationId xmlns:a16="http://schemas.microsoft.com/office/drawing/2014/main" id="{41EB22A5-D81C-E78C-6E31-E15EDAC5225D}"/>
              </a:ext>
            </a:extLst>
          </p:cNvPr>
          <p:cNvSpPr txBox="1">
            <a:spLocks/>
          </p:cNvSpPr>
          <p:nvPr/>
        </p:nvSpPr>
        <p:spPr>
          <a:xfrm>
            <a:off x="1746085" y="4530486"/>
            <a:ext cx="8441283" cy="560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mj-lt"/>
              </a:rPr>
              <a:t>Puedo cerrar la sesión de varias cuentas.</a:t>
            </a:r>
            <a:endParaRPr lang="en-US" dirty="0">
              <a:latin typeface="+mj-lt"/>
            </a:endParaRPr>
          </a:p>
        </p:txBody>
      </p:sp>
      <p:sp>
        <p:nvSpPr>
          <p:cNvPr id="42" name="Text Placeholder 10">
            <a:extLst>
              <a:ext uri="{FF2B5EF4-FFF2-40B4-BE49-F238E27FC236}">
                <a16:creationId xmlns:a16="http://schemas.microsoft.com/office/drawing/2014/main" id="{0B8929BB-29C8-FA7D-CAE2-838657EE9431}"/>
              </a:ext>
            </a:extLst>
          </p:cNvPr>
          <p:cNvSpPr txBox="1">
            <a:spLocks/>
          </p:cNvSpPr>
          <p:nvPr/>
        </p:nvSpPr>
        <p:spPr>
          <a:xfrm>
            <a:off x="1746085" y="5108631"/>
            <a:ext cx="9983963"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mj-lt"/>
              </a:rPr>
              <a:t>Puedo encontrar el botón «He olvidado la contraseña» si olvido la contraseña de una cuenta.</a:t>
            </a:r>
            <a:endParaRPr lang="en-US" dirty="0">
              <a:latin typeface="+mj-lt"/>
            </a:endParaRPr>
          </a:p>
        </p:txBody>
      </p:sp>
    </p:spTree>
    <p:extLst>
      <p:ext uri="{BB962C8B-B14F-4D97-AF65-F5344CB8AC3E}">
        <p14:creationId xmlns:p14="http://schemas.microsoft.com/office/powerpoint/2010/main" val="313881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149C-6C14-3D66-B75A-8D7D332D114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A12DB7-4063-B4A8-8B61-5242FBE0E482}"/>
              </a:ext>
            </a:extLst>
          </p:cNvPr>
          <p:cNvSpPr>
            <a:spLocks noGrp="1"/>
          </p:cNvSpPr>
          <p:nvPr>
            <p:ph type="sldNum" sz="quarter" idx="22"/>
          </p:nvPr>
        </p:nvSpPr>
        <p:spPr/>
        <p:txBody>
          <a:bodyPr/>
          <a:lstStyle/>
          <a:p>
            <a:fld id="{F1C3B705-76CB-4701-B49A-E6553401712F}" type="slidenum">
              <a:rPr lang="en-US" smtClean="0"/>
              <a:pPr/>
              <a:t>14</a:t>
            </a:fld>
            <a:endParaRPr lang="en-US" dirty="0"/>
          </a:p>
        </p:txBody>
      </p:sp>
      <p:sp>
        <p:nvSpPr>
          <p:cNvPr id="4" name="Text Placeholder 3">
            <a:extLst>
              <a:ext uri="{FF2B5EF4-FFF2-40B4-BE49-F238E27FC236}">
                <a16:creationId xmlns:a16="http://schemas.microsoft.com/office/drawing/2014/main" id="{044410C9-8A2A-83DD-0AC4-262B889584AA}"/>
              </a:ext>
            </a:extLst>
          </p:cNvPr>
          <p:cNvSpPr>
            <a:spLocks noGrp="1"/>
          </p:cNvSpPr>
          <p:nvPr>
            <p:ph type="body" sz="quarter" idx="25"/>
          </p:nvPr>
        </p:nvSpPr>
        <p:spPr/>
        <p:txBody>
          <a:bodyPr/>
          <a:lstStyle/>
          <a:p>
            <a:r>
              <a:rPr lang="en-US" dirty="0"/>
              <a:t>Motor de </a:t>
            </a:r>
            <a:r>
              <a:rPr lang="en-US" dirty="0" err="1"/>
              <a:t>Búsqueda</a:t>
            </a:r>
            <a:endParaRPr lang="en-US" dirty="0"/>
          </a:p>
        </p:txBody>
      </p:sp>
      <p:sp>
        <p:nvSpPr>
          <p:cNvPr id="5" name="Text Placeholder 4">
            <a:extLst>
              <a:ext uri="{FF2B5EF4-FFF2-40B4-BE49-F238E27FC236}">
                <a16:creationId xmlns:a16="http://schemas.microsoft.com/office/drawing/2014/main" id="{238E69CC-CCA4-F753-2153-F5CEC11E575B}"/>
              </a:ext>
            </a:extLst>
          </p:cNvPr>
          <p:cNvSpPr>
            <a:spLocks noGrp="1"/>
          </p:cNvSpPr>
          <p:nvPr>
            <p:ph type="body" sz="quarter" idx="24"/>
          </p:nvPr>
        </p:nvSpPr>
        <p:spPr/>
        <p:txBody>
          <a:bodyPr>
            <a:normAutofit fontScale="92500" lnSpcReduction="10000"/>
          </a:bodyPr>
          <a:lstStyle/>
          <a:p>
            <a:r>
              <a:rPr lang="en-US" dirty="0"/>
              <a:t>02</a:t>
            </a:r>
          </a:p>
        </p:txBody>
      </p:sp>
      <p:sp>
        <p:nvSpPr>
          <p:cNvPr id="6" name="Footer Placeholder 1">
            <a:extLst>
              <a:ext uri="{FF2B5EF4-FFF2-40B4-BE49-F238E27FC236}">
                <a16:creationId xmlns:a16="http://schemas.microsoft.com/office/drawing/2014/main" id="{EA015C2F-703C-0246-DF1F-65375C1194DC}"/>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193613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6DA5-739A-1626-9AFB-D24667D8D9F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5152CD4-0E86-9EF8-1F00-914E01F45509}"/>
              </a:ext>
            </a:extLst>
          </p:cNvPr>
          <p:cNvSpPr>
            <a:spLocks noGrp="1"/>
          </p:cNvSpPr>
          <p:nvPr>
            <p:ph type="sldNum" sz="quarter" idx="22"/>
          </p:nvPr>
        </p:nvSpPr>
        <p:spPr/>
        <p:txBody>
          <a:bodyPr/>
          <a:lstStyle/>
          <a:p>
            <a:fld id="{F1C3B705-76CB-4701-B49A-E6553401712F}" type="slidenum">
              <a:rPr lang="en-US" smtClean="0"/>
              <a:pPr/>
              <a:t>15</a:t>
            </a:fld>
            <a:endParaRPr lang="en-US" dirty="0"/>
          </a:p>
        </p:txBody>
      </p:sp>
      <p:sp>
        <p:nvSpPr>
          <p:cNvPr id="10" name="Espace réservé du texte 9">
            <a:extLst>
              <a:ext uri="{FF2B5EF4-FFF2-40B4-BE49-F238E27FC236}">
                <a16:creationId xmlns:a16="http://schemas.microsoft.com/office/drawing/2014/main" id="{284CA494-BCF6-46CF-4B4E-E7F30B12CF4C}"/>
              </a:ext>
            </a:extLst>
          </p:cNvPr>
          <p:cNvSpPr>
            <a:spLocks noGrp="1"/>
          </p:cNvSpPr>
          <p:nvPr>
            <p:ph type="body" sz="quarter" idx="34"/>
          </p:nvPr>
        </p:nvSpPr>
        <p:spPr/>
        <p:txBody>
          <a:bodyPr/>
          <a:lstStyle/>
          <a:p>
            <a:r>
              <a:rPr lang="fr-FR" dirty="0" err="1"/>
              <a:t>Esquema</a:t>
            </a:r>
            <a:endParaRPr lang="fr-FR" dirty="0"/>
          </a:p>
        </p:txBody>
      </p:sp>
      <p:sp>
        <p:nvSpPr>
          <p:cNvPr id="12" name="ZoneTexte 11">
            <a:extLst>
              <a:ext uri="{FF2B5EF4-FFF2-40B4-BE49-F238E27FC236}">
                <a16:creationId xmlns:a16="http://schemas.microsoft.com/office/drawing/2014/main" id="{5D4C0775-2C10-6264-30D4-4A37893B8A06}"/>
              </a:ext>
            </a:extLst>
          </p:cNvPr>
          <p:cNvSpPr txBox="1"/>
          <p:nvPr/>
        </p:nvSpPr>
        <p:spPr>
          <a:xfrm>
            <a:off x="1879600" y="1960879"/>
            <a:ext cx="7741920" cy="3546785"/>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mj-lt"/>
              <a:buAutoNum type="arabicPeriod"/>
            </a:pPr>
            <a:r>
              <a:rPr lang="es-ES" sz="2400" dirty="0"/>
              <a:t>Calentamiento</a:t>
            </a:r>
          </a:p>
          <a:p>
            <a:pPr marL="342900" indent="-342900">
              <a:buFont typeface="+mj-lt"/>
              <a:buAutoNum type="arabicPeriod"/>
            </a:pPr>
            <a:r>
              <a:rPr lang="es-ES" sz="2400" dirty="0"/>
              <a:t>¿Qué son los motores de búsqueda?</a:t>
            </a:r>
          </a:p>
          <a:p>
            <a:pPr marL="342900" indent="-342900">
              <a:buFont typeface="+mj-lt"/>
              <a:buAutoNum type="arabicPeriod"/>
            </a:pPr>
            <a:r>
              <a:rPr lang="es-ES" sz="2400" dirty="0"/>
              <a:t>Términos de búsqueda</a:t>
            </a:r>
          </a:p>
          <a:p>
            <a:pPr marL="342900" indent="-342900">
              <a:buFont typeface="+mj-lt"/>
              <a:buAutoNum type="arabicPeriod"/>
            </a:pPr>
            <a:r>
              <a:rPr lang="es-ES" sz="2400" dirty="0"/>
              <a:t>Uso de los motores de búsqueda</a:t>
            </a:r>
          </a:p>
          <a:p>
            <a:pPr marL="342900" indent="-342900">
              <a:buFont typeface="+mj-lt"/>
              <a:buAutoNum type="arabicPeriod"/>
            </a:pPr>
            <a:r>
              <a:rPr lang="es-ES" sz="2400" dirty="0"/>
              <a:t>Resultados de la búsqueda</a:t>
            </a:r>
          </a:p>
          <a:p>
            <a:pPr marL="342900" indent="-342900">
              <a:buFont typeface="+mj-lt"/>
              <a:buAutoNum type="arabicPeriod"/>
            </a:pPr>
            <a:r>
              <a:rPr lang="es-ES" sz="2400" dirty="0"/>
              <a:t>Evaluación</a:t>
            </a:r>
          </a:p>
        </p:txBody>
      </p:sp>
      <p:sp>
        <p:nvSpPr>
          <p:cNvPr id="2" name="Footer Placeholder 1">
            <a:extLst>
              <a:ext uri="{FF2B5EF4-FFF2-40B4-BE49-F238E27FC236}">
                <a16:creationId xmlns:a16="http://schemas.microsoft.com/office/drawing/2014/main" id="{5D98E594-ADE6-E813-5A84-7E423DCFD18A}"/>
              </a:ext>
            </a:extLst>
          </p:cNvPr>
          <p:cNvSpPr>
            <a:spLocks noGrp="1"/>
          </p:cNvSpPr>
          <p:nvPr>
            <p:ph type="ftr" sz="quarter" idx="21"/>
          </p:nvPr>
        </p:nvSpPr>
        <p:spPr>
          <a:xfrm>
            <a:off x="7534275" y="6115724"/>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410756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7D00-5B7F-26F3-9607-4FA287C802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A0C5F9-7920-78E2-46DD-1049C77FEEDB}"/>
              </a:ext>
            </a:extLst>
          </p:cNvPr>
          <p:cNvSpPr>
            <a:spLocks noGrp="1"/>
          </p:cNvSpPr>
          <p:nvPr>
            <p:ph type="body" sz="quarter" idx="16"/>
          </p:nvPr>
        </p:nvSpPr>
        <p:spPr>
          <a:xfrm>
            <a:off x="1799999" y="1814593"/>
            <a:ext cx="10178641" cy="710453"/>
          </a:xfrm>
        </p:spPr>
        <p:txBody>
          <a:bodyPr/>
          <a:lstStyle/>
          <a:p>
            <a:r>
              <a:rPr lang="es-ES" dirty="0"/>
              <a:t>Sé identificar qué términos de búsqueda utilizar para una pregunta concreta.</a:t>
            </a:r>
            <a:endParaRPr lang="en-US" dirty="0"/>
          </a:p>
        </p:txBody>
      </p:sp>
      <p:sp>
        <p:nvSpPr>
          <p:cNvPr id="4" name="Slide Number Placeholder 3">
            <a:extLst>
              <a:ext uri="{FF2B5EF4-FFF2-40B4-BE49-F238E27FC236}">
                <a16:creationId xmlns:a16="http://schemas.microsoft.com/office/drawing/2014/main" id="{F7E8E5A0-0456-E90D-0C0D-137519040363}"/>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16</a:t>
            </a:fld>
            <a:endParaRPr lang="en-US" dirty="0"/>
          </a:p>
        </p:txBody>
      </p:sp>
      <p:sp>
        <p:nvSpPr>
          <p:cNvPr id="5" name="Text Placeholder 4">
            <a:extLst>
              <a:ext uri="{FF2B5EF4-FFF2-40B4-BE49-F238E27FC236}">
                <a16:creationId xmlns:a16="http://schemas.microsoft.com/office/drawing/2014/main" id="{3021C391-1796-E7F7-55AE-530FC00063F9}"/>
              </a:ext>
            </a:extLst>
          </p:cNvPr>
          <p:cNvSpPr>
            <a:spLocks noGrp="1"/>
          </p:cNvSpPr>
          <p:nvPr>
            <p:ph type="body" sz="quarter" idx="24"/>
          </p:nvPr>
        </p:nvSpPr>
        <p:spPr>
          <a:xfrm>
            <a:off x="1304940" y="394177"/>
            <a:ext cx="5009596" cy="710453"/>
          </a:xfrm>
        </p:spPr>
        <p:txBody>
          <a:bodyPr/>
          <a:lstStyle/>
          <a:p>
            <a:r>
              <a:rPr lang="fr-FR" dirty="0" err="1"/>
              <a:t>Metas</a:t>
            </a:r>
            <a:r>
              <a:rPr lang="fr-FR" dirty="0"/>
              <a:t> </a:t>
            </a:r>
            <a:r>
              <a:rPr lang="fr-FR" dirty="0" err="1"/>
              <a:t>Estudiantiles</a:t>
            </a:r>
            <a:endParaRPr lang="en-US" dirty="0"/>
          </a:p>
        </p:txBody>
      </p:sp>
      <p:sp>
        <p:nvSpPr>
          <p:cNvPr id="13" name="Text Placeholder 12">
            <a:extLst>
              <a:ext uri="{FF2B5EF4-FFF2-40B4-BE49-F238E27FC236}">
                <a16:creationId xmlns:a16="http://schemas.microsoft.com/office/drawing/2014/main" id="{9D61B4B2-92EB-0783-77FB-B65A8D60533A}"/>
              </a:ext>
            </a:extLst>
          </p:cNvPr>
          <p:cNvSpPr>
            <a:spLocks noGrp="1"/>
          </p:cNvSpPr>
          <p:nvPr>
            <p:ph type="body" sz="quarter" idx="25"/>
          </p:nvPr>
        </p:nvSpPr>
        <p:spPr>
          <a:xfrm>
            <a:off x="1799998" y="2898008"/>
            <a:ext cx="9517894" cy="710453"/>
          </a:xfrm>
        </p:spPr>
        <p:txBody>
          <a:bodyPr/>
          <a:lstStyle/>
          <a:p>
            <a:r>
              <a:rPr lang="es-ES" dirty="0"/>
              <a:t>Sé utilizar un motor de búsqueda para responder a una pregunta.</a:t>
            </a:r>
            <a:endParaRPr lang="en-US" dirty="0"/>
          </a:p>
        </p:txBody>
      </p:sp>
      <p:sp>
        <p:nvSpPr>
          <p:cNvPr id="11" name="Text Placeholder 10">
            <a:extLst>
              <a:ext uri="{FF2B5EF4-FFF2-40B4-BE49-F238E27FC236}">
                <a16:creationId xmlns:a16="http://schemas.microsoft.com/office/drawing/2014/main" id="{88A91FD6-DB5E-BFF8-D5DB-22F1DC5D3360}"/>
              </a:ext>
            </a:extLst>
          </p:cNvPr>
          <p:cNvSpPr>
            <a:spLocks noGrp="1"/>
          </p:cNvSpPr>
          <p:nvPr>
            <p:ph type="body" sz="quarter" idx="26"/>
          </p:nvPr>
        </p:nvSpPr>
        <p:spPr>
          <a:xfrm>
            <a:off x="1799998" y="3917510"/>
            <a:ext cx="9517894" cy="801974"/>
          </a:xfrm>
        </p:spPr>
        <p:txBody>
          <a:bodyPr/>
          <a:lstStyle/>
          <a:p>
            <a:r>
              <a:rPr lang="es-ES" dirty="0"/>
              <a:t>Identificar los resultados de una búsqueda.</a:t>
            </a:r>
            <a:endParaRPr lang="en-US" dirty="0"/>
          </a:p>
        </p:txBody>
      </p:sp>
      <p:pic>
        <p:nvPicPr>
          <p:cNvPr id="12" name="Graphic 11">
            <a:extLst>
              <a:ext uri="{FF2B5EF4-FFF2-40B4-BE49-F238E27FC236}">
                <a16:creationId xmlns:a16="http://schemas.microsoft.com/office/drawing/2014/main" id="{5B54C319-8BEF-A74C-337B-056ADB3744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108" y="3887744"/>
            <a:ext cx="586057" cy="560438"/>
          </a:xfrm>
          <a:prstGeom prst="rect">
            <a:avLst/>
          </a:prstGeom>
        </p:spPr>
      </p:pic>
      <p:sp>
        <p:nvSpPr>
          <p:cNvPr id="3" name="Text Placeholder 10">
            <a:extLst>
              <a:ext uri="{FF2B5EF4-FFF2-40B4-BE49-F238E27FC236}">
                <a16:creationId xmlns:a16="http://schemas.microsoft.com/office/drawing/2014/main" id="{B1979C51-9721-7C86-77C1-B910262E030C}"/>
              </a:ext>
            </a:extLst>
          </p:cNvPr>
          <p:cNvSpPr txBox="1">
            <a:spLocks/>
          </p:cNvSpPr>
          <p:nvPr/>
        </p:nvSpPr>
        <p:spPr>
          <a:xfrm>
            <a:off x="1799998" y="4850318"/>
            <a:ext cx="10392002"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Puedo utilizar un motor de búsqueda para encontrar la dirección web de un sitio web solicitado</a:t>
            </a:r>
            <a:endParaRPr lang="en-US" dirty="0"/>
          </a:p>
        </p:txBody>
      </p:sp>
      <p:pic>
        <p:nvPicPr>
          <p:cNvPr id="6" name="Graphic 5">
            <a:extLst>
              <a:ext uri="{FF2B5EF4-FFF2-40B4-BE49-F238E27FC236}">
                <a16:creationId xmlns:a16="http://schemas.microsoft.com/office/drawing/2014/main" id="{8A391FDF-0DF0-83E5-625C-1BE13118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108" y="4971086"/>
            <a:ext cx="586057" cy="560438"/>
          </a:xfrm>
          <a:prstGeom prst="rect">
            <a:avLst/>
          </a:prstGeom>
        </p:spPr>
      </p:pic>
      <p:sp>
        <p:nvSpPr>
          <p:cNvPr id="7" name="Footer Placeholder 1">
            <a:extLst>
              <a:ext uri="{FF2B5EF4-FFF2-40B4-BE49-F238E27FC236}">
                <a16:creationId xmlns:a16="http://schemas.microsoft.com/office/drawing/2014/main" id="{10DC4E29-90A4-62DC-3C6F-DC5A252537D3}"/>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300663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5092E-4BA3-7812-B095-28F1134174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7724CD-422C-C80B-3E16-93F22CE1E2D5}"/>
              </a:ext>
            </a:extLst>
          </p:cNvPr>
          <p:cNvSpPr>
            <a:spLocks noGrp="1"/>
          </p:cNvSpPr>
          <p:nvPr>
            <p:ph type="body" sz="quarter" idx="16"/>
          </p:nvPr>
        </p:nvSpPr>
        <p:spPr/>
        <p:txBody>
          <a:bodyPr/>
          <a:lstStyle/>
          <a:p>
            <a:r>
              <a:rPr lang="en-US" dirty="0" err="1"/>
              <a:t>Buscar</a:t>
            </a:r>
            <a:r>
              <a:rPr lang="en-US" dirty="0"/>
              <a:t> (v): </a:t>
            </a:r>
          </a:p>
        </p:txBody>
      </p:sp>
      <p:sp>
        <p:nvSpPr>
          <p:cNvPr id="4" name="Slide Number Placeholder 3">
            <a:extLst>
              <a:ext uri="{FF2B5EF4-FFF2-40B4-BE49-F238E27FC236}">
                <a16:creationId xmlns:a16="http://schemas.microsoft.com/office/drawing/2014/main" id="{9A310AE5-9B7A-53DD-9FAC-A088EBC234A1}"/>
              </a:ext>
            </a:extLst>
          </p:cNvPr>
          <p:cNvSpPr>
            <a:spLocks noGrp="1"/>
          </p:cNvSpPr>
          <p:nvPr>
            <p:ph type="sldNum" sz="quarter" idx="22"/>
          </p:nvPr>
        </p:nvSpPr>
        <p:spPr/>
        <p:txBody>
          <a:bodyPr/>
          <a:lstStyle/>
          <a:p>
            <a:fld id="{F1C3B705-76CB-4701-B49A-E6553401712F}" type="slidenum">
              <a:rPr lang="en-US" smtClean="0"/>
              <a:pPr/>
              <a:t>17</a:t>
            </a:fld>
            <a:endParaRPr lang="en-US" dirty="0"/>
          </a:p>
        </p:txBody>
      </p:sp>
      <p:sp>
        <p:nvSpPr>
          <p:cNvPr id="5" name="Text Placeholder 4">
            <a:extLst>
              <a:ext uri="{FF2B5EF4-FFF2-40B4-BE49-F238E27FC236}">
                <a16:creationId xmlns:a16="http://schemas.microsoft.com/office/drawing/2014/main" id="{64A6B614-B0BC-63CB-19BF-0F75636C75E3}"/>
              </a:ext>
            </a:extLst>
          </p:cNvPr>
          <p:cNvSpPr>
            <a:spLocks noGrp="1"/>
          </p:cNvSpPr>
          <p:nvPr>
            <p:ph type="body" sz="quarter" idx="24"/>
          </p:nvPr>
        </p:nvSpPr>
        <p:spPr/>
        <p:txBody>
          <a:bodyPr/>
          <a:lstStyle/>
          <a:p>
            <a:r>
              <a:rPr lang="en-US" dirty="0" err="1"/>
              <a:t>Revisión</a:t>
            </a:r>
            <a:r>
              <a:rPr lang="en-US" dirty="0"/>
              <a:t> de </a:t>
            </a:r>
            <a:r>
              <a:rPr lang="en-US" dirty="0" err="1"/>
              <a:t>Vocabulario</a:t>
            </a:r>
            <a:endParaRPr lang="en-US" dirty="0"/>
          </a:p>
        </p:txBody>
      </p:sp>
      <p:sp>
        <p:nvSpPr>
          <p:cNvPr id="6" name="Text Placeholder 5">
            <a:extLst>
              <a:ext uri="{FF2B5EF4-FFF2-40B4-BE49-F238E27FC236}">
                <a16:creationId xmlns:a16="http://schemas.microsoft.com/office/drawing/2014/main" id="{92893697-1CF4-FDBF-61F4-CF4E389785F3}"/>
              </a:ext>
            </a:extLst>
          </p:cNvPr>
          <p:cNvSpPr>
            <a:spLocks noGrp="1"/>
          </p:cNvSpPr>
          <p:nvPr>
            <p:ph type="body" sz="quarter" idx="25"/>
          </p:nvPr>
        </p:nvSpPr>
        <p:spPr>
          <a:xfrm>
            <a:off x="1620994" y="1885269"/>
            <a:ext cx="5607119" cy="710453"/>
          </a:xfrm>
        </p:spPr>
        <p:txBody>
          <a:bodyPr/>
          <a:lstStyle/>
          <a:p>
            <a:r>
              <a:rPr lang="en-US" dirty="0" err="1"/>
              <a:t>Buscar</a:t>
            </a:r>
            <a:r>
              <a:rPr lang="en-US" dirty="0"/>
              <a:t> </a:t>
            </a:r>
            <a:r>
              <a:rPr lang="en-US" dirty="0" err="1"/>
              <a:t>cuidadosamente</a:t>
            </a:r>
            <a:r>
              <a:rPr lang="en-US" dirty="0"/>
              <a:t> algo: </a:t>
            </a:r>
            <a:r>
              <a:rPr lang="en-US" dirty="0" err="1"/>
              <a:t>tratar</a:t>
            </a:r>
            <a:r>
              <a:rPr lang="en-US" dirty="0"/>
              <a:t> de </a:t>
            </a:r>
            <a:r>
              <a:rPr lang="en-US" dirty="0" err="1"/>
              <a:t>encontrar</a:t>
            </a:r>
            <a:r>
              <a:rPr lang="en-US" dirty="0"/>
              <a:t> algo.</a:t>
            </a:r>
          </a:p>
        </p:txBody>
      </p:sp>
      <p:sp>
        <p:nvSpPr>
          <p:cNvPr id="7" name="Text Placeholder 6">
            <a:extLst>
              <a:ext uri="{FF2B5EF4-FFF2-40B4-BE49-F238E27FC236}">
                <a16:creationId xmlns:a16="http://schemas.microsoft.com/office/drawing/2014/main" id="{C86E5746-2BB3-7057-0D33-CF76414F7201}"/>
              </a:ext>
            </a:extLst>
          </p:cNvPr>
          <p:cNvSpPr>
            <a:spLocks noGrp="1"/>
          </p:cNvSpPr>
          <p:nvPr>
            <p:ph type="body" sz="quarter" idx="26"/>
          </p:nvPr>
        </p:nvSpPr>
        <p:spPr/>
        <p:txBody>
          <a:bodyPr/>
          <a:lstStyle/>
          <a:p>
            <a:endParaRPr lang="en-US" dirty="0"/>
          </a:p>
        </p:txBody>
      </p:sp>
      <p:sp>
        <p:nvSpPr>
          <p:cNvPr id="8" name="Text Placeholder 7">
            <a:extLst>
              <a:ext uri="{FF2B5EF4-FFF2-40B4-BE49-F238E27FC236}">
                <a16:creationId xmlns:a16="http://schemas.microsoft.com/office/drawing/2014/main" id="{CF670683-2B07-6CDC-114C-C08B00B6D14F}"/>
              </a:ext>
            </a:extLst>
          </p:cNvPr>
          <p:cNvSpPr>
            <a:spLocks noGrp="1"/>
          </p:cNvSpPr>
          <p:nvPr>
            <p:ph type="body" sz="quarter" idx="27"/>
          </p:nvPr>
        </p:nvSpPr>
        <p:spPr/>
        <p:txBody>
          <a:bodyPr/>
          <a:lstStyle/>
          <a:p>
            <a:endParaRPr lang="en-US"/>
          </a:p>
        </p:txBody>
      </p:sp>
      <p:sp>
        <p:nvSpPr>
          <p:cNvPr id="9" name="Text Placeholder 8">
            <a:extLst>
              <a:ext uri="{FF2B5EF4-FFF2-40B4-BE49-F238E27FC236}">
                <a16:creationId xmlns:a16="http://schemas.microsoft.com/office/drawing/2014/main" id="{022355EC-F085-3696-8515-5ABC119989D8}"/>
              </a:ext>
            </a:extLst>
          </p:cNvPr>
          <p:cNvSpPr>
            <a:spLocks noGrp="1"/>
          </p:cNvSpPr>
          <p:nvPr>
            <p:ph type="body" sz="quarter" idx="28"/>
          </p:nvPr>
        </p:nvSpPr>
        <p:spPr/>
        <p:txBody>
          <a:bodyPr/>
          <a:lstStyle/>
          <a:p>
            <a:endParaRPr lang="en-US"/>
          </a:p>
        </p:txBody>
      </p:sp>
      <p:sp>
        <p:nvSpPr>
          <p:cNvPr id="10" name="Text Placeholder 9">
            <a:extLst>
              <a:ext uri="{FF2B5EF4-FFF2-40B4-BE49-F238E27FC236}">
                <a16:creationId xmlns:a16="http://schemas.microsoft.com/office/drawing/2014/main" id="{EA63DFC2-553D-0E32-FC54-8949C8F6C300}"/>
              </a:ext>
            </a:extLst>
          </p:cNvPr>
          <p:cNvSpPr>
            <a:spLocks noGrp="1"/>
          </p:cNvSpPr>
          <p:nvPr>
            <p:ph type="body" sz="quarter" idx="29"/>
          </p:nvPr>
        </p:nvSpPr>
        <p:spPr/>
        <p:txBody>
          <a:bodyPr/>
          <a:lstStyle/>
          <a:p>
            <a:endParaRPr lang="en-US"/>
          </a:p>
        </p:txBody>
      </p:sp>
      <p:sp>
        <p:nvSpPr>
          <p:cNvPr id="11" name="Text Placeholder 10">
            <a:extLst>
              <a:ext uri="{FF2B5EF4-FFF2-40B4-BE49-F238E27FC236}">
                <a16:creationId xmlns:a16="http://schemas.microsoft.com/office/drawing/2014/main" id="{EA4436B1-F875-6CAA-260E-CAB871DC1B84}"/>
              </a:ext>
            </a:extLst>
          </p:cNvPr>
          <p:cNvSpPr>
            <a:spLocks noGrp="1"/>
          </p:cNvSpPr>
          <p:nvPr>
            <p:ph type="body" sz="quarter" idx="30"/>
          </p:nvPr>
        </p:nvSpPr>
        <p:spPr/>
        <p:txBody>
          <a:bodyPr/>
          <a:lstStyle/>
          <a:p>
            <a:endParaRPr lang="en-US"/>
          </a:p>
        </p:txBody>
      </p:sp>
      <p:sp>
        <p:nvSpPr>
          <p:cNvPr id="12" name="Text Placeholder 11">
            <a:extLst>
              <a:ext uri="{FF2B5EF4-FFF2-40B4-BE49-F238E27FC236}">
                <a16:creationId xmlns:a16="http://schemas.microsoft.com/office/drawing/2014/main" id="{46D402CB-DE69-D884-E87F-2F3F61D816D8}"/>
              </a:ext>
            </a:extLst>
          </p:cNvPr>
          <p:cNvSpPr>
            <a:spLocks noGrp="1"/>
          </p:cNvSpPr>
          <p:nvPr>
            <p:ph type="body" sz="quarter" idx="31"/>
          </p:nvPr>
        </p:nvSpPr>
        <p:spPr/>
        <p:txBody>
          <a:bodyPr/>
          <a:lstStyle/>
          <a:p>
            <a:endParaRPr lang="en-US"/>
          </a:p>
        </p:txBody>
      </p:sp>
      <p:sp>
        <p:nvSpPr>
          <p:cNvPr id="13" name="Text Placeholder 12">
            <a:extLst>
              <a:ext uri="{FF2B5EF4-FFF2-40B4-BE49-F238E27FC236}">
                <a16:creationId xmlns:a16="http://schemas.microsoft.com/office/drawing/2014/main" id="{734C2FA0-925F-414A-214D-9C323E9114E3}"/>
              </a:ext>
            </a:extLst>
          </p:cNvPr>
          <p:cNvSpPr>
            <a:spLocks noGrp="1"/>
          </p:cNvSpPr>
          <p:nvPr>
            <p:ph type="body" sz="quarter" idx="32"/>
          </p:nvPr>
        </p:nvSpPr>
        <p:spPr/>
        <p:txBody>
          <a:bodyPr/>
          <a:lstStyle/>
          <a:p>
            <a:endParaRPr lang="en-US"/>
          </a:p>
        </p:txBody>
      </p:sp>
      <p:sp>
        <p:nvSpPr>
          <p:cNvPr id="14" name="Text Placeholder 13">
            <a:extLst>
              <a:ext uri="{FF2B5EF4-FFF2-40B4-BE49-F238E27FC236}">
                <a16:creationId xmlns:a16="http://schemas.microsoft.com/office/drawing/2014/main" id="{CFBAC8A2-FDCE-369F-C9B7-861DBFABE08C}"/>
              </a:ext>
            </a:extLst>
          </p:cNvPr>
          <p:cNvSpPr>
            <a:spLocks noGrp="1"/>
          </p:cNvSpPr>
          <p:nvPr>
            <p:ph type="body" sz="quarter" idx="33"/>
          </p:nvPr>
        </p:nvSpPr>
        <p:spPr/>
        <p:txBody>
          <a:bodyPr/>
          <a:lstStyle/>
          <a:p>
            <a:endParaRPr lang="en-US"/>
          </a:p>
        </p:txBody>
      </p:sp>
      <p:sp>
        <p:nvSpPr>
          <p:cNvPr id="15" name="Text Placeholder 14">
            <a:extLst>
              <a:ext uri="{FF2B5EF4-FFF2-40B4-BE49-F238E27FC236}">
                <a16:creationId xmlns:a16="http://schemas.microsoft.com/office/drawing/2014/main" id="{5D70A001-88DC-3BB9-4FB7-218C89933D5E}"/>
              </a:ext>
            </a:extLst>
          </p:cNvPr>
          <p:cNvSpPr>
            <a:spLocks noGrp="1"/>
          </p:cNvSpPr>
          <p:nvPr>
            <p:ph type="body" sz="quarter" idx="34"/>
          </p:nvPr>
        </p:nvSpPr>
        <p:spPr/>
        <p:txBody>
          <a:bodyPr/>
          <a:lstStyle/>
          <a:p>
            <a:endParaRPr lang="en-US"/>
          </a:p>
        </p:txBody>
      </p:sp>
      <p:sp>
        <p:nvSpPr>
          <p:cNvPr id="16" name="Text Placeholder 15">
            <a:extLst>
              <a:ext uri="{FF2B5EF4-FFF2-40B4-BE49-F238E27FC236}">
                <a16:creationId xmlns:a16="http://schemas.microsoft.com/office/drawing/2014/main" id="{C6E44F53-14F5-37CE-2D84-5253745DFEAC}"/>
              </a:ext>
            </a:extLst>
          </p:cNvPr>
          <p:cNvSpPr>
            <a:spLocks noGrp="1"/>
          </p:cNvSpPr>
          <p:nvPr>
            <p:ph type="body" sz="quarter" idx="35"/>
          </p:nvPr>
        </p:nvSpPr>
        <p:spPr/>
        <p:txBody>
          <a:bodyPr/>
          <a:lstStyle/>
          <a:p>
            <a:endParaRPr lang="en-US"/>
          </a:p>
        </p:txBody>
      </p:sp>
      <p:sp>
        <p:nvSpPr>
          <p:cNvPr id="3" name="Footer Placeholder 1">
            <a:extLst>
              <a:ext uri="{FF2B5EF4-FFF2-40B4-BE49-F238E27FC236}">
                <a16:creationId xmlns:a16="http://schemas.microsoft.com/office/drawing/2014/main" id="{8BBE737C-E413-A61B-040A-AF084124EB65}"/>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355027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42BB-BA44-FEFA-77B2-8D6F53533F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ECDD7D-95E4-858F-5581-8989F94F6D81}"/>
              </a:ext>
            </a:extLst>
          </p:cNvPr>
          <p:cNvSpPr>
            <a:spLocks noGrp="1"/>
          </p:cNvSpPr>
          <p:nvPr>
            <p:ph type="body" sz="quarter" idx="16"/>
          </p:nvPr>
        </p:nvSpPr>
        <p:spPr/>
        <p:txBody>
          <a:bodyPr/>
          <a:lstStyle/>
          <a:p>
            <a:r>
              <a:rPr lang="en-US" dirty="0" err="1"/>
              <a:t>Pensar</a:t>
            </a:r>
            <a:r>
              <a:rPr lang="en-US" dirty="0"/>
              <a:t>-Pareja-</a:t>
            </a:r>
            <a:r>
              <a:rPr lang="en-US" dirty="0" err="1"/>
              <a:t>Compartir</a:t>
            </a:r>
            <a:endParaRPr lang="en-US" dirty="0"/>
          </a:p>
        </p:txBody>
      </p:sp>
      <p:sp>
        <p:nvSpPr>
          <p:cNvPr id="4" name="Slide Number Placeholder 3">
            <a:extLst>
              <a:ext uri="{FF2B5EF4-FFF2-40B4-BE49-F238E27FC236}">
                <a16:creationId xmlns:a16="http://schemas.microsoft.com/office/drawing/2014/main" id="{87281CFC-64F0-E029-2A4F-676C28188413}"/>
              </a:ext>
            </a:extLst>
          </p:cNvPr>
          <p:cNvSpPr>
            <a:spLocks noGrp="1"/>
          </p:cNvSpPr>
          <p:nvPr>
            <p:ph type="sldNum" sz="quarter" idx="22"/>
          </p:nvPr>
        </p:nvSpPr>
        <p:spPr/>
        <p:txBody>
          <a:bodyPr/>
          <a:lstStyle/>
          <a:p>
            <a:fld id="{F1C3B705-76CB-4701-B49A-E6553401712F}" type="slidenum">
              <a:rPr lang="en-US" smtClean="0"/>
              <a:pPr/>
              <a:t>18</a:t>
            </a:fld>
            <a:endParaRPr lang="en-US" dirty="0"/>
          </a:p>
        </p:txBody>
      </p:sp>
      <p:sp>
        <p:nvSpPr>
          <p:cNvPr id="5" name="Text Placeholder 4">
            <a:extLst>
              <a:ext uri="{FF2B5EF4-FFF2-40B4-BE49-F238E27FC236}">
                <a16:creationId xmlns:a16="http://schemas.microsoft.com/office/drawing/2014/main" id="{3B7DC2C5-4EBE-11DE-0AE4-AA72E7EDAF1C}"/>
              </a:ext>
            </a:extLst>
          </p:cNvPr>
          <p:cNvSpPr>
            <a:spLocks noGrp="1"/>
          </p:cNvSpPr>
          <p:nvPr>
            <p:ph type="body" sz="quarter" idx="25"/>
          </p:nvPr>
        </p:nvSpPr>
        <p:spPr>
          <a:xfrm>
            <a:off x="3059269" y="903543"/>
            <a:ext cx="6698506" cy="879994"/>
          </a:xfrm>
        </p:spPr>
        <p:txBody>
          <a:bodyPr/>
          <a:lstStyle/>
          <a:p>
            <a:r>
              <a:rPr lang="es-ES" dirty="0"/>
              <a:t>Escribe los pasos que debes seguir para iniciar sesión en typingclub.com</a:t>
            </a:r>
            <a:endParaRPr lang="en-US"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096908C3-07F7-2171-0E24-9FAE1BF209E8}"/>
              </a:ext>
            </a:extLst>
          </p:cNvPr>
          <p:cNvSpPr>
            <a:spLocks noGrp="1"/>
          </p:cNvSpPr>
          <p:nvPr>
            <p:ph type="body" sz="quarter" idx="14"/>
          </p:nvPr>
        </p:nvSpPr>
        <p:spPr/>
        <p:txBody>
          <a:bodyPr/>
          <a:lstStyle/>
          <a:p>
            <a:r>
              <a:rPr lang="en-US" dirty="0"/>
              <a:t>1</a:t>
            </a:r>
          </a:p>
        </p:txBody>
      </p:sp>
      <p:sp>
        <p:nvSpPr>
          <p:cNvPr id="8" name="Text Placeholder 7">
            <a:extLst>
              <a:ext uri="{FF2B5EF4-FFF2-40B4-BE49-F238E27FC236}">
                <a16:creationId xmlns:a16="http://schemas.microsoft.com/office/drawing/2014/main" id="{659E4980-2263-A44B-C7F5-581CD72714B5}"/>
              </a:ext>
            </a:extLst>
          </p:cNvPr>
          <p:cNvSpPr>
            <a:spLocks noGrp="1"/>
          </p:cNvSpPr>
          <p:nvPr>
            <p:ph type="body" sz="quarter" idx="27"/>
          </p:nvPr>
        </p:nvSpPr>
        <p:spPr/>
        <p:txBody>
          <a:bodyPr/>
          <a:lstStyle/>
          <a:p>
            <a:r>
              <a:rPr lang="en-US" dirty="0"/>
              <a:t>2</a:t>
            </a:r>
          </a:p>
        </p:txBody>
      </p:sp>
      <p:sp>
        <p:nvSpPr>
          <p:cNvPr id="10" name="Text Placeholder 9">
            <a:extLst>
              <a:ext uri="{FF2B5EF4-FFF2-40B4-BE49-F238E27FC236}">
                <a16:creationId xmlns:a16="http://schemas.microsoft.com/office/drawing/2014/main" id="{54CC727F-D9E1-4422-2D9F-404BC40F032D}"/>
              </a:ext>
            </a:extLst>
          </p:cNvPr>
          <p:cNvSpPr>
            <a:spLocks noGrp="1"/>
          </p:cNvSpPr>
          <p:nvPr>
            <p:ph type="body" sz="quarter" idx="31"/>
          </p:nvPr>
        </p:nvSpPr>
        <p:spPr/>
        <p:txBody>
          <a:bodyPr>
            <a:normAutofit/>
          </a:bodyPr>
          <a:lstStyle/>
          <a:p>
            <a:r>
              <a:rPr lang="es-ES" dirty="0"/>
              <a:t>Enciende el ordenador</a:t>
            </a:r>
            <a:endParaRPr lang="en-US" dirty="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D365587A-591C-30B4-BA8E-9DCBCD448235}"/>
              </a:ext>
            </a:extLst>
          </p:cNvPr>
          <p:cNvSpPr>
            <a:spLocks noGrp="1"/>
          </p:cNvSpPr>
          <p:nvPr>
            <p:ph type="body" sz="quarter" idx="32"/>
          </p:nvPr>
        </p:nvSpPr>
        <p:spPr>
          <a:xfrm>
            <a:off x="3059113" y="3054417"/>
            <a:ext cx="8742362" cy="425469"/>
          </a:xfrm>
        </p:spPr>
        <p:txBody>
          <a:bodyPr/>
          <a:lstStyle/>
          <a:p>
            <a:endParaRPr lang="en-US" dirty="0"/>
          </a:p>
        </p:txBody>
      </p:sp>
      <p:sp>
        <p:nvSpPr>
          <p:cNvPr id="22" name="Footer Placeholder 1">
            <a:extLst>
              <a:ext uri="{FF2B5EF4-FFF2-40B4-BE49-F238E27FC236}">
                <a16:creationId xmlns:a16="http://schemas.microsoft.com/office/drawing/2014/main" id="{A7061D57-6C2F-986A-5E82-57A1841D8ACC}"/>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
        <p:nvSpPr>
          <p:cNvPr id="12" name="Text Placeholder 5">
            <a:extLst>
              <a:ext uri="{FF2B5EF4-FFF2-40B4-BE49-F238E27FC236}">
                <a16:creationId xmlns:a16="http://schemas.microsoft.com/office/drawing/2014/main" id="{F9BC321C-DE60-6962-B260-420B8C0B99A2}"/>
              </a:ext>
            </a:extLst>
          </p:cNvPr>
          <p:cNvSpPr>
            <a:spLocks noGrp="1"/>
          </p:cNvSpPr>
          <p:nvPr>
            <p:ph type="body" sz="quarter" idx="24"/>
          </p:nvPr>
        </p:nvSpPr>
        <p:spPr>
          <a:xfrm>
            <a:off x="72900" y="472753"/>
            <a:ext cx="2986213" cy="1326478"/>
          </a:xfrm>
        </p:spPr>
        <p:txBody>
          <a:bodyPr/>
          <a:lstStyle/>
          <a:p>
            <a:r>
              <a:rPr lang="en-US" sz="3200" dirty="0" err="1"/>
              <a:t>Repaso</a:t>
            </a:r>
            <a:r>
              <a:rPr lang="en-US" sz="3200" dirty="0"/>
              <a:t> y </a:t>
            </a:r>
            <a:r>
              <a:rPr lang="en-US" sz="3200" dirty="0" err="1"/>
              <a:t>calentamiento</a:t>
            </a:r>
            <a:endParaRPr lang="en-US" sz="3200" dirty="0"/>
          </a:p>
        </p:txBody>
      </p:sp>
    </p:spTree>
    <p:extLst>
      <p:ext uri="{BB962C8B-B14F-4D97-AF65-F5344CB8AC3E}">
        <p14:creationId xmlns:p14="http://schemas.microsoft.com/office/powerpoint/2010/main" val="131045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29A9D-8D15-C04C-60AE-CAD91763CC3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A45589-3F45-540A-9EED-8DF627765FE1}"/>
              </a:ext>
            </a:extLst>
          </p:cNvPr>
          <p:cNvSpPr>
            <a:spLocks noGrp="1"/>
          </p:cNvSpPr>
          <p:nvPr>
            <p:ph type="sldNum" sz="quarter" idx="22"/>
          </p:nvPr>
        </p:nvSpPr>
        <p:spPr/>
        <p:txBody>
          <a:bodyPr/>
          <a:lstStyle/>
          <a:p>
            <a:fld id="{F1C3B705-76CB-4701-B49A-E6553401712F}" type="slidenum">
              <a:rPr lang="en-US" smtClean="0"/>
              <a:pPr/>
              <a:t>19</a:t>
            </a:fld>
            <a:endParaRPr lang="en-US" dirty="0"/>
          </a:p>
        </p:txBody>
      </p:sp>
      <p:sp>
        <p:nvSpPr>
          <p:cNvPr id="6" name="Content Placeholder 5">
            <a:extLst>
              <a:ext uri="{FF2B5EF4-FFF2-40B4-BE49-F238E27FC236}">
                <a16:creationId xmlns:a16="http://schemas.microsoft.com/office/drawing/2014/main" id="{FAFBACAF-FA28-A41E-EDDB-01CD65B4EEEC}"/>
              </a:ext>
            </a:extLst>
          </p:cNvPr>
          <p:cNvSpPr>
            <a:spLocks noGrp="1"/>
          </p:cNvSpPr>
          <p:nvPr>
            <p:ph sz="quarter" idx="33"/>
          </p:nvPr>
        </p:nvSpPr>
        <p:spPr/>
        <p:txBody>
          <a:bodyPr>
            <a:normAutofit lnSpcReduction="10000"/>
          </a:bodyPr>
          <a:lstStyle/>
          <a:p>
            <a:r>
              <a:rPr lang="es-ES" dirty="0"/>
              <a:t>Motor (n): Algo que produce un resultado particular y normalmente deseable : una máquina.</a:t>
            </a:r>
          </a:p>
          <a:p>
            <a:endParaRPr lang="en-US" dirty="0"/>
          </a:p>
          <a:p>
            <a:r>
              <a:rPr lang="es-ES" dirty="0"/>
              <a:t>Un motor de búsqueda es un sitio web que nos ayuda a buscar algo en Internet (normalmente otro sitio web).</a:t>
            </a:r>
          </a:p>
          <a:p>
            <a:endParaRPr lang="en-US" dirty="0"/>
          </a:p>
          <a:p>
            <a:r>
              <a:rPr lang="es-ES" dirty="0"/>
              <a:t>Un motor de búsqueda utilizará las palabras que usted le indique para buscar en Internet sitios web que contengan las mismas palabras.</a:t>
            </a:r>
            <a:endParaRPr lang="en-US" dirty="0"/>
          </a:p>
        </p:txBody>
      </p:sp>
      <p:sp>
        <p:nvSpPr>
          <p:cNvPr id="7" name="Text Placeholder 6">
            <a:extLst>
              <a:ext uri="{FF2B5EF4-FFF2-40B4-BE49-F238E27FC236}">
                <a16:creationId xmlns:a16="http://schemas.microsoft.com/office/drawing/2014/main" id="{1D82D562-94C1-B16C-A4BF-D4DB9CAC2C50}"/>
              </a:ext>
            </a:extLst>
          </p:cNvPr>
          <p:cNvSpPr>
            <a:spLocks noGrp="1"/>
          </p:cNvSpPr>
          <p:nvPr>
            <p:ph type="body" sz="quarter" idx="34"/>
          </p:nvPr>
        </p:nvSpPr>
        <p:spPr/>
        <p:txBody>
          <a:bodyPr/>
          <a:lstStyle/>
          <a:p>
            <a:r>
              <a:rPr lang="en-US" dirty="0"/>
              <a:t>¿</a:t>
            </a:r>
            <a:r>
              <a:rPr lang="en-US" dirty="0" err="1"/>
              <a:t>Qué</a:t>
            </a:r>
            <a:r>
              <a:rPr lang="en-US" dirty="0"/>
              <a:t> </a:t>
            </a:r>
            <a:r>
              <a:rPr lang="en-US" dirty="0" err="1"/>
              <a:t>significa</a:t>
            </a:r>
            <a:r>
              <a:rPr lang="en-US" dirty="0"/>
              <a:t> </a:t>
            </a:r>
            <a:r>
              <a:rPr lang="en-US" dirty="0" err="1"/>
              <a:t>buscar</a:t>
            </a:r>
            <a:r>
              <a:rPr lang="en-US" dirty="0"/>
              <a:t>?</a:t>
            </a:r>
          </a:p>
          <a:p>
            <a:r>
              <a:rPr lang="en-US" dirty="0"/>
              <a:t> ¿</a:t>
            </a:r>
            <a:r>
              <a:rPr lang="en-US" dirty="0" err="1"/>
              <a:t>Qué</a:t>
            </a:r>
            <a:r>
              <a:rPr lang="en-US" dirty="0"/>
              <a:t> es un motor?</a:t>
            </a:r>
          </a:p>
        </p:txBody>
      </p:sp>
      <p:sp>
        <p:nvSpPr>
          <p:cNvPr id="8" name="Google Shape;242;p40">
            <a:extLst>
              <a:ext uri="{FF2B5EF4-FFF2-40B4-BE49-F238E27FC236}">
                <a16:creationId xmlns:a16="http://schemas.microsoft.com/office/drawing/2014/main" id="{972E0A22-3D50-88E4-8541-AF2D7BF74D15}"/>
              </a:ext>
            </a:extLst>
          </p:cNvPr>
          <p:cNvSpPr txBox="1">
            <a:spLocks/>
          </p:cNvSpPr>
          <p:nvPr/>
        </p:nvSpPr>
        <p:spPr>
          <a:xfrm>
            <a:off x="1318926"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¿Qué son los motores de búsqueda?</a:t>
            </a:r>
            <a:endParaRPr lang="en-US" dirty="0"/>
          </a:p>
        </p:txBody>
      </p:sp>
      <p:sp>
        <p:nvSpPr>
          <p:cNvPr id="2" name="Footer Placeholder 1">
            <a:extLst>
              <a:ext uri="{FF2B5EF4-FFF2-40B4-BE49-F238E27FC236}">
                <a16:creationId xmlns:a16="http://schemas.microsoft.com/office/drawing/2014/main" id="{A1C750A3-9709-9B9B-DEC0-086056616E87}"/>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114691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2D3A8-FD0C-7726-2FC4-0F011854FC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2E48E9-2DB7-5731-7E9C-8E1BF3471D00}"/>
              </a:ext>
            </a:extLst>
          </p:cNvPr>
          <p:cNvSpPr>
            <a:spLocks noGrp="1"/>
          </p:cNvSpPr>
          <p:nvPr>
            <p:ph type="body" sz="quarter" idx="16"/>
          </p:nvPr>
        </p:nvSpPr>
        <p:spPr>
          <a:xfrm>
            <a:off x="4644322" y="3734883"/>
            <a:ext cx="6674553" cy="365304"/>
          </a:xfrm>
        </p:spPr>
        <p:txBody>
          <a:bodyPr/>
          <a:lstStyle/>
          <a:p>
            <a:pPr rtl="0">
              <a:spcBef>
                <a:spcPts val="0"/>
              </a:spcBef>
              <a:spcAft>
                <a:spcPts val="300"/>
              </a:spcAft>
            </a:pPr>
            <a:r>
              <a:rPr lang="es-ES" dirty="0"/>
              <a:t>Lección 01: Creación y uso de Cuentas de Internet </a:t>
            </a:r>
            <a:endParaRPr lang="en-US" b="0" dirty="0">
              <a:effectLst/>
            </a:endParaRPr>
          </a:p>
        </p:txBody>
      </p:sp>
      <p:sp>
        <p:nvSpPr>
          <p:cNvPr id="3" name="Text Placeholder 2">
            <a:extLst>
              <a:ext uri="{FF2B5EF4-FFF2-40B4-BE49-F238E27FC236}">
                <a16:creationId xmlns:a16="http://schemas.microsoft.com/office/drawing/2014/main" id="{774E9978-402F-BDC8-0A24-5436C0AE611E}"/>
              </a:ext>
            </a:extLst>
          </p:cNvPr>
          <p:cNvSpPr>
            <a:spLocks noGrp="1"/>
          </p:cNvSpPr>
          <p:nvPr>
            <p:ph type="body" sz="quarter" idx="17"/>
          </p:nvPr>
        </p:nvSpPr>
        <p:spPr/>
        <p:txBody>
          <a:bodyPr/>
          <a:lstStyle/>
          <a:p>
            <a:r>
              <a:rPr lang="es-ES" dirty="0"/>
              <a:t>Lección 02: Motor de Búsqueda</a:t>
            </a:r>
            <a:endParaRPr lang="en-US" dirty="0"/>
          </a:p>
        </p:txBody>
      </p:sp>
      <p:sp>
        <p:nvSpPr>
          <p:cNvPr id="4" name="Text Placeholder 3">
            <a:extLst>
              <a:ext uri="{FF2B5EF4-FFF2-40B4-BE49-F238E27FC236}">
                <a16:creationId xmlns:a16="http://schemas.microsoft.com/office/drawing/2014/main" id="{BCF06684-F463-247B-73AF-A6B788831ED7}"/>
              </a:ext>
            </a:extLst>
          </p:cNvPr>
          <p:cNvSpPr>
            <a:spLocks noGrp="1"/>
          </p:cNvSpPr>
          <p:nvPr>
            <p:ph type="body" sz="quarter" idx="18"/>
          </p:nvPr>
        </p:nvSpPr>
        <p:spPr/>
        <p:txBody>
          <a:bodyPr/>
          <a:lstStyle/>
          <a:p>
            <a:r>
              <a:rPr lang="es-ES" dirty="0"/>
              <a:t>Lección 03: Seguridad en Internet</a:t>
            </a:r>
            <a:endParaRPr lang="en-US" dirty="0"/>
          </a:p>
        </p:txBody>
      </p:sp>
      <p:sp>
        <p:nvSpPr>
          <p:cNvPr id="6" name="Slide Number Placeholder 5">
            <a:extLst>
              <a:ext uri="{FF2B5EF4-FFF2-40B4-BE49-F238E27FC236}">
                <a16:creationId xmlns:a16="http://schemas.microsoft.com/office/drawing/2014/main" id="{BB92D134-BDD8-77D4-A592-580A33B0A69C}"/>
              </a:ext>
            </a:extLst>
          </p:cNvPr>
          <p:cNvSpPr>
            <a:spLocks noGrp="1"/>
          </p:cNvSpPr>
          <p:nvPr>
            <p:ph type="sldNum" sz="quarter" idx="22"/>
          </p:nvPr>
        </p:nvSpPr>
        <p:spPr/>
        <p:txBody>
          <a:bodyPr/>
          <a:lstStyle/>
          <a:p>
            <a:fld id="{F1C3B705-76CB-4701-B49A-E6553401712F}" type="slidenum">
              <a:rPr lang="en-US" smtClean="0"/>
              <a:pPr/>
              <a:t>2</a:t>
            </a:fld>
            <a:endParaRPr lang="en-US" dirty="0"/>
          </a:p>
        </p:txBody>
      </p:sp>
      <p:sp>
        <p:nvSpPr>
          <p:cNvPr id="7" name="Text Placeholder 6">
            <a:extLst>
              <a:ext uri="{FF2B5EF4-FFF2-40B4-BE49-F238E27FC236}">
                <a16:creationId xmlns:a16="http://schemas.microsoft.com/office/drawing/2014/main" id="{8C95AC90-A4D4-9B89-C679-190B2350DD41}"/>
              </a:ext>
            </a:extLst>
          </p:cNvPr>
          <p:cNvSpPr>
            <a:spLocks noGrp="1"/>
          </p:cNvSpPr>
          <p:nvPr>
            <p:ph type="body" sz="quarter" idx="24"/>
          </p:nvPr>
        </p:nvSpPr>
        <p:spPr/>
        <p:txBody>
          <a:bodyPr/>
          <a:lstStyle/>
          <a:p>
            <a:r>
              <a:rPr lang="en-US" dirty="0"/>
              <a:t>7</a:t>
            </a:r>
          </a:p>
        </p:txBody>
      </p:sp>
      <p:sp>
        <p:nvSpPr>
          <p:cNvPr id="8" name="Text Placeholder 7">
            <a:extLst>
              <a:ext uri="{FF2B5EF4-FFF2-40B4-BE49-F238E27FC236}">
                <a16:creationId xmlns:a16="http://schemas.microsoft.com/office/drawing/2014/main" id="{E407A834-0A6F-C40A-A4DD-72A733139E99}"/>
              </a:ext>
            </a:extLst>
          </p:cNvPr>
          <p:cNvSpPr>
            <a:spLocks noGrp="1"/>
          </p:cNvSpPr>
          <p:nvPr>
            <p:ph type="body" sz="quarter" idx="25"/>
          </p:nvPr>
        </p:nvSpPr>
        <p:spPr>
          <a:xfrm>
            <a:off x="3495676" y="1041400"/>
            <a:ext cx="7823200" cy="2387600"/>
          </a:xfrm>
        </p:spPr>
        <p:txBody>
          <a:bodyPr>
            <a:normAutofit fontScale="85000" lnSpcReduction="10000"/>
          </a:bodyPr>
          <a:lstStyle/>
          <a:p>
            <a:r>
              <a:rPr lang="es-ES" dirty="0"/>
              <a:t>Navegación y Seguridad en Internet</a:t>
            </a:r>
            <a:endParaRPr lang="en-US" dirty="0"/>
          </a:p>
        </p:txBody>
      </p:sp>
      <p:sp>
        <p:nvSpPr>
          <p:cNvPr id="9" name="Footer Placeholder 4">
            <a:extLst>
              <a:ext uri="{FF2B5EF4-FFF2-40B4-BE49-F238E27FC236}">
                <a16:creationId xmlns:a16="http://schemas.microsoft.com/office/drawing/2014/main" id="{CE0983A4-02A4-BD30-15CB-7AD38758C2AB}"/>
              </a:ext>
            </a:extLst>
          </p:cNvPr>
          <p:cNvSpPr>
            <a:spLocks noGrp="1"/>
          </p:cNvSpPr>
          <p:nvPr>
            <p:ph type="ftr" sz="quarter" idx="21"/>
          </p:nvPr>
        </p:nvSpPr>
        <p:spPr>
          <a:xfrm>
            <a:off x="7486650" y="6125556"/>
            <a:ext cx="3155951" cy="605155"/>
          </a:xfrm>
        </p:spPr>
        <p:txBody>
          <a:bodyPr/>
          <a:lstStyle/>
          <a:p>
            <a:r>
              <a:rPr lang="en-US" dirty="0"/>
              <a:t>Unidad 01 – </a:t>
            </a:r>
            <a:r>
              <a:rPr lang="en-US" dirty="0" err="1"/>
              <a:t>Introducción</a:t>
            </a:r>
            <a:r>
              <a:rPr lang="en-US" dirty="0"/>
              <a:t> a la </a:t>
            </a:r>
            <a:r>
              <a:rPr lang="en-US" dirty="0" err="1"/>
              <a:t>Computación</a:t>
            </a:r>
            <a:endParaRPr lang="en-US" dirty="0"/>
          </a:p>
        </p:txBody>
      </p:sp>
    </p:spTree>
    <p:extLst>
      <p:ext uri="{BB962C8B-B14F-4D97-AF65-F5344CB8AC3E}">
        <p14:creationId xmlns:p14="http://schemas.microsoft.com/office/powerpoint/2010/main" val="10825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48BE7-B1AC-E59B-9C4C-E0851ED00F5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495885-DCE1-66B3-4E5D-81E6AC57C8C0}"/>
              </a:ext>
            </a:extLst>
          </p:cNvPr>
          <p:cNvSpPr>
            <a:spLocks noGrp="1"/>
          </p:cNvSpPr>
          <p:nvPr>
            <p:ph type="sldNum" sz="quarter" idx="22"/>
          </p:nvPr>
        </p:nvSpPr>
        <p:spPr/>
        <p:txBody>
          <a:bodyPr/>
          <a:lstStyle/>
          <a:p>
            <a:fld id="{F1C3B705-76CB-4701-B49A-E6553401712F}" type="slidenum">
              <a:rPr lang="en-US" smtClean="0"/>
              <a:pPr/>
              <a:t>20</a:t>
            </a:fld>
            <a:endParaRPr lang="en-US" dirty="0"/>
          </a:p>
        </p:txBody>
      </p:sp>
      <p:sp>
        <p:nvSpPr>
          <p:cNvPr id="6" name="Content Placeholder 5">
            <a:extLst>
              <a:ext uri="{FF2B5EF4-FFF2-40B4-BE49-F238E27FC236}">
                <a16:creationId xmlns:a16="http://schemas.microsoft.com/office/drawing/2014/main" id="{FE014720-967C-1D87-CD8A-DA03494B88D0}"/>
              </a:ext>
            </a:extLst>
          </p:cNvPr>
          <p:cNvSpPr>
            <a:spLocks noGrp="1"/>
          </p:cNvSpPr>
          <p:nvPr>
            <p:ph sz="quarter" idx="33"/>
          </p:nvPr>
        </p:nvSpPr>
        <p:spPr/>
        <p:txBody>
          <a:bodyPr>
            <a:normAutofit/>
          </a:bodyPr>
          <a:lstStyle/>
          <a:p>
            <a:r>
              <a:rPr lang="es-ES" dirty="0"/>
              <a:t>Un término de búsqueda es una palabra que utilizamos para buscar.</a:t>
            </a:r>
          </a:p>
          <a:p>
            <a:r>
              <a:rPr lang="es-ES" dirty="0"/>
              <a:t>Necesitamos dividir una frase o pregunta en 1-3 palabras que sean las más importantes. Esos son los términos de búsqueda.</a:t>
            </a:r>
            <a:endParaRPr lang="en-US" dirty="0"/>
          </a:p>
          <a:p>
            <a:endParaRPr lang="en-US" dirty="0"/>
          </a:p>
          <a:p>
            <a:r>
              <a:rPr lang="es-ES" dirty="0"/>
              <a:t>Pregunta: "¿Qué tiempo hace hoy?“</a:t>
            </a:r>
          </a:p>
          <a:p>
            <a:r>
              <a:rPr lang="en-US" dirty="0" err="1"/>
              <a:t>Términos</a:t>
            </a:r>
            <a:r>
              <a:rPr lang="en-US" dirty="0"/>
              <a:t> de </a:t>
            </a:r>
            <a:r>
              <a:rPr lang="en-US" dirty="0" err="1"/>
              <a:t>Búsqueda</a:t>
            </a:r>
            <a:r>
              <a:rPr lang="en-US" dirty="0"/>
              <a:t>: “weather today”</a:t>
            </a:r>
          </a:p>
        </p:txBody>
      </p:sp>
      <p:sp>
        <p:nvSpPr>
          <p:cNvPr id="7" name="Text Placeholder 6">
            <a:extLst>
              <a:ext uri="{FF2B5EF4-FFF2-40B4-BE49-F238E27FC236}">
                <a16:creationId xmlns:a16="http://schemas.microsoft.com/office/drawing/2014/main" id="{124DA55A-F225-C96A-AD55-68D13C7E708E}"/>
              </a:ext>
            </a:extLst>
          </p:cNvPr>
          <p:cNvSpPr>
            <a:spLocks noGrp="1"/>
          </p:cNvSpPr>
          <p:nvPr>
            <p:ph type="body" sz="quarter" idx="34"/>
          </p:nvPr>
        </p:nvSpPr>
        <p:spPr/>
        <p:txBody>
          <a:bodyPr/>
          <a:lstStyle/>
          <a:p>
            <a:r>
              <a:rPr lang="es-ES" dirty="0"/>
              <a:t>término (n): una palabra o frase que tiene un significado exacto.</a:t>
            </a:r>
            <a:endParaRPr lang="en-US" dirty="0"/>
          </a:p>
        </p:txBody>
      </p:sp>
      <p:sp>
        <p:nvSpPr>
          <p:cNvPr id="8" name="Google Shape;242;p40">
            <a:extLst>
              <a:ext uri="{FF2B5EF4-FFF2-40B4-BE49-F238E27FC236}">
                <a16:creationId xmlns:a16="http://schemas.microsoft.com/office/drawing/2014/main" id="{159FBD7B-1E1E-0233-EC50-A213C985DC92}"/>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Términos</a:t>
            </a:r>
            <a:r>
              <a:rPr lang="en-US" dirty="0"/>
              <a:t> de </a:t>
            </a:r>
            <a:r>
              <a:rPr lang="en-US" dirty="0" err="1"/>
              <a:t>Búsqueda</a:t>
            </a:r>
            <a:endParaRPr lang="en-US" dirty="0"/>
          </a:p>
        </p:txBody>
      </p:sp>
      <p:sp>
        <p:nvSpPr>
          <p:cNvPr id="2" name="Footer Placeholder 1">
            <a:extLst>
              <a:ext uri="{FF2B5EF4-FFF2-40B4-BE49-F238E27FC236}">
                <a16:creationId xmlns:a16="http://schemas.microsoft.com/office/drawing/2014/main" id="{9989B59B-E3F9-59CA-7997-C96EA87D4148}"/>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353751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636ED-53F7-814B-6562-CD52EFA2040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66545B-AAEC-C582-8577-7012AF3EDFD9}"/>
              </a:ext>
            </a:extLst>
          </p:cNvPr>
          <p:cNvSpPr>
            <a:spLocks noGrp="1"/>
          </p:cNvSpPr>
          <p:nvPr>
            <p:ph type="sldNum" sz="quarter" idx="22"/>
          </p:nvPr>
        </p:nvSpPr>
        <p:spPr/>
        <p:txBody>
          <a:bodyPr/>
          <a:lstStyle/>
          <a:p>
            <a:fld id="{F1C3B705-76CB-4701-B49A-E6553401712F}" type="slidenum">
              <a:rPr lang="en-US" smtClean="0"/>
              <a:pPr/>
              <a:t>21</a:t>
            </a:fld>
            <a:endParaRPr lang="en-US" dirty="0"/>
          </a:p>
        </p:txBody>
      </p:sp>
      <p:sp>
        <p:nvSpPr>
          <p:cNvPr id="6" name="Content Placeholder 5">
            <a:extLst>
              <a:ext uri="{FF2B5EF4-FFF2-40B4-BE49-F238E27FC236}">
                <a16:creationId xmlns:a16="http://schemas.microsoft.com/office/drawing/2014/main" id="{7A99A04E-BB04-11CB-4095-70D79D5FF415}"/>
              </a:ext>
            </a:extLst>
          </p:cNvPr>
          <p:cNvSpPr>
            <a:spLocks noGrp="1"/>
          </p:cNvSpPr>
          <p:nvPr>
            <p:ph sz="quarter" idx="33"/>
          </p:nvPr>
        </p:nvSpPr>
        <p:spPr/>
        <p:txBody>
          <a:bodyPr/>
          <a:lstStyle/>
          <a:p>
            <a:endParaRPr lang="en-US"/>
          </a:p>
        </p:txBody>
      </p:sp>
      <p:sp>
        <p:nvSpPr>
          <p:cNvPr id="7" name="Text Placeholder 6">
            <a:extLst>
              <a:ext uri="{FF2B5EF4-FFF2-40B4-BE49-F238E27FC236}">
                <a16:creationId xmlns:a16="http://schemas.microsoft.com/office/drawing/2014/main" id="{3C24F5DF-763C-90CF-6EFB-2791885E02F1}"/>
              </a:ext>
            </a:extLst>
          </p:cNvPr>
          <p:cNvSpPr>
            <a:spLocks noGrp="1"/>
          </p:cNvSpPr>
          <p:nvPr>
            <p:ph type="body" sz="quarter" idx="34"/>
          </p:nvPr>
        </p:nvSpPr>
        <p:spPr/>
        <p:txBody>
          <a:bodyPr/>
          <a:lstStyle/>
          <a:p>
            <a:endParaRPr lang="en-US"/>
          </a:p>
        </p:txBody>
      </p:sp>
      <p:sp>
        <p:nvSpPr>
          <p:cNvPr id="8" name="Google Shape;242;p40">
            <a:extLst>
              <a:ext uri="{FF2B5EF4-FFF2-40B4-BE49-F238E27FC236}">
                <a16:creationId xmlns:a16="http://schemas.microsoft.com/office/drawing/2014/main" id="{BCA8D46C-93C1-56A0-925B-2A8A39C1BA13}"/>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Uso de los motores de búsqueda</a:t>
            </a:r>
            <a:endParaRPr lang="en-US" dirty="0"/>
          </a:p>
        </p:txBody>
      </p:sp>
      <p:pic>
        <p:nvPicPr>
          <p:cNvPr id="6146" name="Picture 2">
            <a:extLst>
              <a:ext uri="{FF2B5EF4-FFF2-40B4-BE49-F238E27FC236}">
                <a16:creationId xmlns:a16="http://schemas.microsoft.com/office/drawing/2014/main" id="{B9B0B8E0-37E1-4926-F9E8-AC1EA27E0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47" y="872639"/>
            <a:ext cx="7323105" cy="496343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
            <a:extLst>
              <a:ext uri="{FF2B5EF4-FFF2-40B4-BE49-F238E27FC236}">
                <a16:creationId xmlns:a16="http://schemas.microsoft.com/office/drawing/2014/main" id="{B9BE1CC7-337F-D128-5112-E16CEFE6CA5A}"/>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344512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B57E-E3CF-2F3D-59DA-F33BE4BB3B3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5FA5E4-8FAF-106B-6429-4E37AAF4A32E}"/>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22</a:t>
            </a:fld>
            <a:endParaRPr lang="en-US" dirty="0"/>
          </a:p>
        </p:txBody>
      </p:sp>
      <p:sp>
        <p:nvSpPr>
          <p:cNvPr id="21" name="Text Placeholder 20">
            <a:extLst>
              <a:ext uri="{FF2B5EF4-FFF2-40B4-BE49-F238E27FC236}">
                <a16:creationId xmlns:a16="http://schemas.microsoft.com/office/drawing/2014/main" id="{BA17653C-8B72-BD61-E30B-DCD7CCA65E6F}"/>
              </a:ext>
            </a:extLst>
          </p:cNvPr>
          <p:cNvSpPr>
            <a:spLocks noGrp="1"/>
          </p:cNvSpPr>
          <p:nvPr>
            <p:ph type="body" sz="quarter" idx="34"/>
          </p:nvPr>
        </p:nvSpPr>
        <p:spPr>
          <a:xfrm>
            <a:off x="280218" y="517946"/>
            <a:ext cx="8462143" cy="500062"/>
          </a:xfrm>
        </p:spPr>
        <p:txBody>
          <a:bodyPr/>
          <a:lstStyle/>
          <a:p>
            <a:r>
              <a:rPr lang="es-ES" sz="3600" dirty="0"/>
              <a:t>Pasos para utilizar un motor de búsqueda:</a:t>
            </a:r>
            <a:endParaRPr lang="en-US" sz="3600" dirty="0"/>
          </a:p>
        </p:txBody>
      </p:sp>
      <p:sp>
        <p:nvSpPr>
          <p:cNvPr id="23" name="Text Placeholder 22">
            <a:extLst>
              <a:ext uri="{FF2B5EF4-FFF2-40B4-BE49-F238E27FC236}">
                <a16:creationId xmlns:a16="http://schemas.microsoft.com/office/drawing/2014/main" id="{8119A9BE-915D-7A65-A287-6946F70A67B8}"/>
              </a:ext>
            </a:extLst>
          </p:cNvPr>
          <p:cNvSpPr>
            <a:spLocks noGrp="1"/>
          </p:cNvSpPr>
          <p:nvPr>
            <p:ph type="body" sz="quarter" idx="39"/>
          </p:nvPr>
        </p:nvSpPr>
        <p:spPr>
          <a:xfrm>
            <a:off x="3076516" y="3772968"/>
            <a:ext cx="4631959" cy="422275"/>
          </a:xfrm>
        </p:spPr>
        <p:txBody>
          <a:bodyPr vert="horz" lIns="91440" tIns="45720" rIns="91440" bIns="45720" rtlCol="0">
            <a:noAutofit/>
          </a:bodyPr>
          <a:lstStyle/>
          <a:p>
            <a:r>
              <a:rPr lang="es-ES" dirty="0"/>
              <a:t>Escriba los términos de búsqueda</a:t>
            </a:r>
            <a:endParaRPr lang="en-US" dirty="0"/>
          </a:p>
        </p:txBody>
      </p:sp>
      <p:sp>
        <p:nvSpPr>
          <p:cNvPr id="25" name="Espace réservé du texte 24">
            <a:extLst>
              <a:ext uri="{FF2B5EF4-FFF2-40B4-BE49-F238E27FC236}">
                <a16:creationId xmlns:a16="http://schemas.microsoft.com/office/drawing/2014/main" id="{36DE8AA6-5C6A-C076-D7AA-2E4C007EA152}"/>
              </a:ext>
            </a:extLst>
          </p:cNvPr>
          <p:cNvSpPr>
            <a:spLocks noGrp="1"/>
          </p:cNvSpPr>
          <p:nvPr>
            <p:ph type="body" sz="quarter" idx="40"/>
          </p:nvPr>
        </p:nvSpPr>
        <p:spPr>
          <a:xfrm>
            <a:off x="2608091" y="3807894"/>
            <a:ext cx="352425" cy="352425"/>
          </a:xfrm>
        </p:spPr>
        <p:txBody>
          <a:bodyPr/>
          <a:lstStyle/>
          <a:p>
            <a:r>
              <a:rPr lang="en-US" dirty="0"/>
              <a:t>3</a:t>
            </a:r>
          </a:p>
        </p:txBody>
      </p:sp>
      <p:sp>
        <p:nvSpPr>
          <p:cNvPr id="26" name="Espace réservé du texte 25">
            <a:extLst>
              <a:ext uri="{FF2B5EF4-FFF2-40B4-BE49-F238E27FC236}">
                <a16:creationId xmlns:a16="http://schemas.microsoft.com/office/drawing/2014/main" id="{0AF2A822-6469-217F-FF5A-487F239AD577}"/>
              </a:ext>
            </a:extLst>
          </p:cNvPr>
          <p:cNvSpPr>
            <a:spLocks noGrp="1"/>
          </p:cNvSpPr>
          <p:nvPr>
            <p:ph type="body" sz="quarter" idx="41"/>
          </p:nvPr>
        </p:nvSpPr>
        <p:spPr>
          <a:xfrm>
            <a:off x="3076516" y="2786089"/>
            <a:ext cx="5665845" cy="500062"/>
          </a:xfrm>
        </p:spPr>
        <p:txBody>
          <a:bodyPr/>
          <a:lstStyle/>
          <a:p>
            <a:r>
              <a:rPr lang="es-ES" dirty="0"/>
              <a:t>Busque y haga clic en la barra de búsqueda</a:t>
            </a:r>
            <a:endParaRPr lang="en-US" dirty="0"/>
          </a:p>
        </p:txBody>
      </p:sp>
      <p:sp>
        <p:nvSpPr>
          <p:cNvPr id="27" name="Espace réservé du texte 26">
            <a:extLst>
              <a:ext uri="{FF2B5EF4-FFF2-40B4-BE49-F238E27FC236}">
                <a16:creationId xmlns:a16="http://schemas.microsoft.com/office/drawing/2014/main" id="{1521CFD7-4609-2C95-198E-FC2FCAD3C917}"/>
              </a:ext>
            </a:extLst>
          </p:cNvPr>
          <p:cNvSpPr>
            <a:spLocks noGrp="1"/>
          </p:cNvSpPr>
          <p:nvPr>
            <p:ph type="body" sz="quarter" idx="42"/>
          </p:nvPr>
        </p:nvSpPr>
        <p:spPr>
          <a:xfrm>
            <a:off x="2608092" y="2877932"/>
            <a:ext cx="352425" cy="352425"/>
          </a:xfrm>
        </p:spPr>
        <p:txBody>
          <a:bodyPr/>
          <a:lstStyle/>
          <a:p>
            <a:r>
              <a:rPr lang="en-US" dirty="0"/>
              <a:t>2</a:t>
            </a:r>
          </a:p>
        </p:txBody>
      </p:sp>
      <p:sp>
        <p:nvSpPr>
          <p:cNvPr id="28" name="Espace réservé du texte 27">
            <a:extLst>
              <a:ext uri="{FF2B5EF4-FFF2-40B4-BE49-F238E27FC236}">
                <a16:creationId xmlns:a16="http://schemas.microsoft.com/office/drawing/2014/main" id="{D1BBC63B-D731-9589-67B4-DA41CB9DA487}"/>
              </a:ext>
            </a:extLst>
          </p:cNvPr>
          <p:cNvSpPr>
            <a:spLocks noGrp="1"/>
          </p:cNvSpPr>
          <p:nvPr>
            <p:ph type="body" sz="quarter" idx="43"/>
          </p:nvPr>
        </p:nvSpPr>
        <p:spPr>
          <a:xfrm>
            <a:off x="3076517" y="1947970"/>
            <a:ext cx="6391948" cy="500062"/>
          </a:xfrm>
        </p:spPr>
        <p:txBody>
          <a:bodyPr/>
          <a:lstStyle/>
          <a:p>
            <a:r>
              <a:rPr lang="es-ES" dirty="0"/>
              <a:t>Ir al sitio web del motor de búsqueda</a:t>
            </a:r>
            <a:endParaRPr lang="en-US" dirty="0"/>
          </a:p>
        </p:txBody>
      </p:sp>
      <p:sp>
        <p:nvSpPr>
          <p:cNvPr id="29" name="Espace réservé du texte 28">
            <a:extLst>
              <a:ext uri="{FF2B5EF4-FFF2-40B4-BE49-F238E27FC236}">
                <a16:creationId xmlns:a16="http://schemas.microsoft.com/office/drawing/2014/main" id="{93253490-E491-41D5-D121-DC358D6CE2AF}"/>
              </a:ext>
            </a:extLst>
          </p:cNvPr>
          <p:cNvSpPr>
            <a:spLocks noGrp="1"/>
          </p:cNvSpPr>
          <p:nvPr>
            <p:ph type="body" sz="quarter" idx="44"/>
          </p:nvPr>
        </p:nvSpPr>
        <p:spPr>
          <a:xfrm>
            <a:off x="2608885" y="1947970"/>
            <a:ext cx="352425" cy="352425"/>
          </a:xfrm>
        </p:spPr>
        <p:txBody>
          <a:bodyPr/>
          <a:lstStyle/>
          <a:p>
            <a:r>
              <a:rPr lang="en-US" dirty="0"/>
              <a:t>1</a:t>
            </a:r>
          </a:p>
        </p:txBody>
      </p:sp>
      <p:sp>
        <p:nvSpPr>
          <p:cNvPr id="2" name="Text Placeholder 22">
            <a:extLst>
              <a:ext uri="{FF2B5EF4-FFF2-40B4-BE49-F238E27FC236}">
                <a16:creationId xmlns:a16="http://schemas.microsoft.com/office/drawing/2014/main" id="{6D6F4DDA-D2F7-D11B-CC10-9131CBCA7AEA}"/>
              </a:ext>
            </a:extLst>
          </p:cNvPr>
          <p:cNvSpPr txBox="1">
            <a:spLocks/>
          </p:cNvSpPr>
          <p:nvPr/>
        </p:nvSpPr>
        <p:spPr>
          <a:xfrm>
            <a:off x="3076516" y="4737856"/>
            <a:ext cx="4631959" cy="4222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Pulsar Enter</a:t>
            </a:r>
          </a:p>
        </p:txBody>
      </p:sp>
      <p:sp>
        <p:nvSpPr>
          <p:cNvPr id="4" name="Espace réservé du texte 24">
            <a:extLst>
              <a:ext uri="{FF2B5EF4-FFF2-40B4-BE49-F238E27FC236}">
                <a16:creationId xmlns:a16="http://schemas.microsoft.com/office/drawing/2014/main" id="{F1CE06FC-1E32-D770-23F9-E062B3400F5A}"/>
              </a:ext>
            </a:extLst>
          </p:cNvPr>
          <p:cNvSpPr txBox="1">
            <a:spLocks/>
          </p:cNvSpPr>
          <p:nvPr/>
        </p:nvSpPr>
        <p:spPr>
          <a:xfrm>
            <a:off x="2608091" y="4772782"/>
            <a:ext cx="352425" cy="352425"/>
          </a:xfrm>
          <a:prstGeom prst="roundRect">
            <a:avLst>
              <a:gd name="adj" fmla="val 50000"/>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sp>
        <p:nvSpPr>
          <p:cNvPr id="5" name="Footer Placeholder 1">
            <a:extLst>
              <a:ext uri="{FF2B5EF4-FFF2-40B4-BE49-F238E27FC236}">
                <a16:creationId xmlns:a16="http://schemas.microsoft.com/office/drawing/2014/main" id="{2721A7D3-DE7C-C64D-2627-C68BA8A89B79}"/>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376731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6" grpId="0" build="p"/>
      <p:bldP spid="28" grpId="0" build="p"/>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30E7-FF98-6BAC-7FC1-725E74BE62C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4D0559-8366-445D-9EA3-9F93E5C00160}"/>
              </a:ext>
            </a:extLst>
          </p:cNvPr>
          <p:cNvSpPr>
            <a:spLocks noGrp="1"/>
          </p:cNvSpPr>
          <p:nvPr>
            <p:ph type="sldNum" sz="quarter" idx="22"/>
          </p:nvPr>
        </p:nvSpPr>
        <p:spPr/>
        <p:txBody>
          <a:bodyPr/>
          <a:lstStyle/>
          <a:p>
            <a:fld id="{F1C3B705-76CB-4701-B49A-E6553401712F}" type="slidenum">
              <a:rPr lang="en-US" smtClean="0"/>
              <a:pPr/>
              <a:t>23</a:t>
            </a:fld>
            <a:endParaRPr lang="en-US" dirty="0"/>
          </a:p>
        </p:txBody>
      </p:sp>
      <p:sp>
        <p:nvSpPr>
          <p:cNvPr id="6" name="Content Placeholder 5">
            <a:extLst>
              <a:ext uri="{FF2B5EF4-FFF2-40B4-BE49-F238E27FC236}">
                <a16:creationId xmlns:a16="http://schemas.microsoft.com/office/drawing/2014/main" id="{C79203BE-B14A-BD0E-C687-83F45700E07E}"/>
              </a:ext>
            </a:extLst>
          </p:cNvPr>
          <p:cNvSpPr>
            <a:spLocks noGrp="1"/>
          </p:cNvSpPr>
          <p:nvPr>
            <p:ph sz="quarter" idx="33"/>
          </p:nvPr>
        </p:nvSpPr>
        <p:spPr/>
        <p:txBody>
          <a:bodyPr/>
          <a:lstStyle/>
          <a:p>
            <a:endParaRPr lang="en-US"/>
          </a:p>
        </p:txBody>
      </p:sp>
      <p:sp>
        <p:nvSpPr>
          <p:cNvPr id="7" name="Text Placeholder 6">
            <a:extLst>
              <a:ext uri="{FF2B5EF4-FFF2-40B4-BE49-F238E27FC236}">
                <a16:creationId xmlns:a16="http://schemas.microsoft.com/office/drawing/2014/main" id="{340D679B-0555-08D3-D9BB-3D1960D17FF4}"/>
              </a:ext>
            </a:extLst>
          </p:cNvPr>
          <p:cNvSpPr>
            <a:spLocks noGrp="1"/>
          </p:cNvSpPr>
          <p:nvPr>
            <p:ph type="body" sz="quarter" idx="34"/>
          </p:nvPr>
        </p:nvSpPr>
        <p:spPr>
          <a:xfrm>
            <a:off x="1547385" y="838013"/>
            <a:ext cx="9095215" cy="840309"/>
          </a:xfrm>
        </p:spPr>
        <p:txBody>
          <a:bodyPr/>
          <a:lstStyle/>
          <a:p>
            <a:r>
              <a:rPr lang="es-ES" dirty="0"/>
              <a:t>Resultado (n): el final : lo último que se obtiene de una búsqueda.</a:t>
            </a:r>
            <a:endParaRPr lang="en-US" dirty="0"/>
          </a:p>
        </p:txBody>
      </p:sp>
      <p:sp>
        <p:nvSpPr>
          <p:cNvPr id="8" name="Google Shape;242;p40">
            <a:extLst>
              <a:ext uri="{FF2B5EF4-FFF2-40B4-BE49-F238E27FC236}">
                <a16:creationId xmlns:a16="http://schemas.microsoft.com/office/drawing/2014/main" id="{780DA158-D877-EA04-990F-0AB9C54B7609}"/>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Resultados</a:t>
            </a:r>
            <a:r>
              <a:rPr lang="en-US" dirty="0"/>
              <a:t> de la </a:t>
            </a:r>
            <a:r>
              <a:rPr lang="en-US" dirty="0" err="1"/>
              <a:t>búsqueda</a:t>
            </a:r>
            <a:endParaRPr lang="en-US" dirty="0"/>
          </a:p>
        </p:txBody>
      </p:sp>
      <p:pic>
        <p:nvPicPr>
          <p:cNvPr id="5122" name="Picture 2">
            <a:extLst>
              <a:ext uri="{FF2B5EF4-FFF2-40B4-BE49-F238E27FC236}">
                <a16:creationId xmlns:a16="http://schemas.microsoft.com/office/drawing/2014/main" id="{8B93F640-7F99-D653-F9ED-F913E99E9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696" y="1244519"/>
            <a:ext cx="7306633" cy="476182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A0E455C-7616-A399-465F-2282D59EA109}"/>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Tree>
    <p:extLst>
      <p:ext uri="{BB962C8B-B14F-4D97-AF65-F5344CB8AC3E}">
        <p14:creationId xmlns:p14="http://schemas.microsoft.com/office/powerpoint/2010/main" val="203628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2AEC-3864-763A-D087-D720EF524E9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9F5B10-8D49-ECB5-BB98-5193AAFD385D}"/>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24</a:t>
            </a:fld>
            <a:endParaRPr lang="en-US" dirty="0"/>
          </a:p>
        </p:txBody>
      </p:sp>
      <p:sp>
        <p:nvSpPr>
          <p:cNvPr id="5" name="Text Placeholder 4">
            <a:extLst>
              <a:ext uri="{FF2B5EF4-FFF2-40B4-BE49-F238E27FC236}">
                <a16:creationId xmlns:a16="http://schemas.microsoft.com/office/drawing/2014/main" id="{D9FE5661-B7DF-4D55-7968-D8961F4CC445}"/>
              </a:ext>
            </a:extLst>
          </p:cNvPr>
          <p:cNvSpPr>
            <a:spLocks noGrp="1"/>
          </p:cNvSpPr>
          <p:nvPr>
            <p:ph type="body" sz="quarter" idx="24"/>
          </p:nvPr>
        </p:nvSpPr>
        <p:spPr>
          <a:xfrm>
            <a:off x="1304940" y="394177"/>
            <a:ext cx="3098618" cy="710453"/>
          </a:xfrm>
        </p:spPr>
        <p:txBody>
          <a:bodyPr/>
          <a:lstStyle/>
          <a:p>
            <a:r>
              <a:rPr lang="en-US" dirty="0" err="1"/>
              <a:t>Logros</a:t>
            </a:r>
            <a:endParaRPr lang="en-US" dirty="0"/>
          </a:p>
        </p:txBody>
      </p:sp>
      <p:grpSp>
        <p:nvGrpSpPr>
          <p:cNvPr id="9" name="Group 8">
            <a:extLst>
              <a:ext uri="{FF2B5EF4-FFF2-40B4-BE49-F238E27FC236}">
                <a16:creationId xmlns:a16="http://schemas.microsoft.com/office/drawing/2014/main" id="{B2109749-0261-46C1-437B-2A7BFF6BDD75}"/>
              </a:ext>
            </a:extLst>
          </p:cNvPr>
          <p:cNvGrpSpPr/>
          <p:nvPr/>
        </p:nvGrpSpPr>
        <p:grpSpPr>
          <a:xfrm>
            <a:off x="901791" y="3917510"/>
            <a:ext cx="587177" cy="558932"/>
            <a:chOff x="900000" y="2856030"/>
            <a:chExt cx="587177" cy="558932"/>
          </a:xfrm>
        </p:grpSpPr>
        <p:sp>
          <p:nvSpPr>
            <p:cNvPr id="10" name="Freeform: Shape 9">
              <a:extLst>
                <a:ext uri="{FF2B5EF4-FFF2-40B4-BE49-F238E27FC236}">
                  <a16:creationId xmlns:a16="http://schemas.microsoft.com/office/drawing/2014/main" id="{C1C7243D-73B7-48D4-05B9-C8743B584735}"/>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0A9CDD8-7288-ADA0-C554-DC70EEFAA2FE}"/>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3B369381-7011-157A-1A71-C26101BB4549}"/>
              </a:ext>
            </a:extLst>
          </p:cNvPr>
          <p:cNvGrpSpPr/>
          <p:nvPr/>
        </p:nvGrpSpPr>
        <p:grpSpPr>
          <a:xfrm>
            <a:off x="4659321" y="102032"/>
            <a:ext cx="5794518" cy="1773194"/>
            <a:chOff x="4659321" y="102032"/>
            <a:chExt cx="5794518" cy="1773194"/>
          </a:xfrm>
        </p:grpSpPr>
        <p:pic>
          <p:nvPicPr>
            <p:cNvPr id="12" name="Graphic 11" descr="Surprised face outline with solid fill">
              <a:extLst>
                <a:ext uri="{FF2B5EF4-FFF2-40B4-BE49-F238E27FC236}">
                  <a16:creationId xmlns:a16="http://schemas.microsoft.com/office/drawing/2014/main" id="{2F1EE5F1-C685-4687-A75F-FFCB848DF4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8560" y="937070"/>
              <a:ext cx="914400" cy="914400"/>
            </a:xfrm>
            <a:prstGeom prst="rect">
              <a:avLst/>
            </a:prstGeom>
          </p:spPr>
        </p:pic>
        <p:pic>
          <p:nvPicPr>
            <p:cNvPr id="14" name="Graphic 13" descr="In love face outline outline">
              <a:extLst>
                <a:ext uri="{FF2B5EF4-FFF2-40B4-BE49-F238E27FC236}">
                  <a16:creationId xmlns:a16="http://schemas.microsoft.com/office/drawing/2014/main" id="{B5575BFE-4F45-6432-F8EE-AA7BC240FA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7398" y="960826"/>
              <a:ext cx="914400" cy="914400"/>
            </a:xfrm>
            <a:prstGeom prst="rect">
              <a:avLst/>
            </a:prstGeom>
          </p:spPr>
        </p:pic>
        <p:pic>
          <p:nvPicPr>
            <p:cNvPr id="16" name="Graphic 15" descr="Neutral face outline with solid fill">
              <a:extLst>
                <a:ext uri="{FF2B5EF4-FFF2-40B4-BE49-F238E27FC236}">
                  <a16:creationId xmlns:a16="http://schemas.microsoft.com/office/drawing/2014/main" id="{22CEC8D8-7FB4-B347-4C83-798645EBB2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4304" y="960826"/>
              <a:ext cx="914400" cy="914400"/>
            </a:xfrm>
            <a:prstGeom prst="rect">
              <a:avLst/>
            </a:prstGeom>
          </p:spPr>
        </p:pic>
        <p:pic>
          <p:nvPicPr>
            <p:cNvPr id="19" name="Graphic 18" descr="Worried face outline with solid fill">
              <a:extLst>
                <a:ext uri="{FF2B5EF4-FFF2-40B4-BE49-F238E27FC236}">
                  <a16:creationId xmlns:a16="http://schemas.microsoft.com/office/drawing/2014/main" id="{4CD2D576-3678-CCE2-28E0-11406631B3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3417" y="935381"/>
              <a:ext cx="914400" cy="914400"/>
            </a:xfrm>
            <a:prstGeom prst="rect">
              <a:avLst/>
            </a:prstGeom>
          </p:spPr>
        </p:pic>
        <p:pic>
          <p:nvPicPr>
            <p:cNvPr id="21" name="Graphic 20" descr="Neutral face with solid fill with solid fill">
              <a:extLst>
                <a:ext uri="{FF2B5EF4-FFF2-40B4-BE49-F238E27FC236}">
                  <a16:creationId xmlns:a16="http://schemas.microsoft.com/office/drawing/2014/main" id="{4481B537-EB0F-6582-3959-221D2C8CA0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7840" y="928480"/>
              <a:ext cx="914400" cy="914400"/>
            </a:xfrm>
            <a:prstGeom prst="rect">
              <a:avLst/>
            </a:prstGeom>
          </p:spPr>
        </p:pic>
        <p:pic>
          <p:nvPicPr>
            <p:cNvPr id="23" name="Graphic 22" descr="Smiling face with solid fill with solid fill">
              <a:extLst>
                <a:ext uri="{FF2B5EF4-FFF2-40B4-BE49-F238E27FC236}">
                  <a16:creationId xmlns:a16="http://schemas.microsoft.com/office/drawing/2014/main" id="{E354F46C-2F8C-F135-FE84-3BE5C3D2F7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39439" y="112044"/>
              <a:ext cx="914400" cy="914400"/>
            </a:xfrm>
            <a:prstGeom prst="rect">
              <a:avLst/>
            </a:prstGeom>
          </p:spPr>
        </p:pic>
        <p:pic>
          <p:nvPicPr>
            <p:cNvPr id="25" name="Graphic 24" descr="Tired face with solid fill with solid fill">
              <a:extLst>
                <a:ext uri="{FF2B5EF4-FFF2-40B4-BE49-F238E27FC236}">
                  <a16:creationId xmlns:a16="http://schemas.microsoft.com/office/drawing/2014/main" id="{5BBA509B-E6D2-67EA-9AC9-8F7D508D35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9230" y="120634"/>
              <a:ext cx="914400" cy="914400"/>
            </a:xfrm>
            <a:prstGeom prst="rect">
              <a:avLst/>
            </a:prstGeom>
          </p:spPr>
        </p:pic>
        <p:pic>
          <p:nvPicPr>
            <p:cNvPr id="27" name="Graphic 26" descr="Angry face outline outline">
              <a:extLst>
                <a:ext uri="{FF2B5EF4-FFF2-40B4-BE49-F238E27FC236}">
                  <a16:creationId xmlns:a16="http://schemas.microsoft.com/office/drawing/2014/main" id="{3BDB4A99-2264-959E-D08F-40ACE61F7D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46136" y="102032"/>
              <a:ext cx="914400" cy="914400"/>
            </a:xfrm>
            <a:prstGeom prst="rect">
              <a:avLst/>
            </a:prstGeom>
          </p:spPr>
        </p:pic>
        <p:pic>
          <p:nvPicPr>
            <p:cNvPr id="29" name="Graphic 28" descr="Sunglasses face outline with solid fill">
              <a:extLst>
                <a:ext uri="{FF2B5EF4-FFF2-40B4-BE49-F238E27FC236}">
                  <a16:creationId xmlns:a16="http://schemas.microsoft.com/office/drawing/2014/main" id="{E7876E46-EEA2-25AF-D013-0C8E2AA661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0498" y="102654"/>
              <a:ext cx="914400" cy="914400"/>
            </a:xfrm>
            <a:prstGeom prst="rect">
              <a:avLst/>
            </a:prstGeom>
          </p:spPr>
        </p:pic>
        <p:pic>
          <p:nvPicPr>
            <p:cNvPr id="31" name="Graphic 30" descr="Loudly crying face outline with solid fill">
              <a:extLst>
                <a:ext uri="{FF2B5EF4-FFF2-40B4-BE49-F238E27FC236}">
                  <a16:creationId xmlns:a16="http://schemas.microsoft.com/office/drawing/2014/main" id="{2DD11CED-F0B3-580B-BA8E-EA8F2E21034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57671" y="105964"/>
              <a:ext cx="914400" cy="914400"/>
            </a:xfrm>
            <a:prstGeom prst="rect">
              <a:avLst/>
            </a:prstGeom>
          </p:spPr>
        </p:pic>
        <p:pic>
          <p:nvPicPr>
            <p:cNvPr id="33" name="Graphic 32" descr="Confused face outline with solid fill">
              <a:extLst>
                <a:ext uri="{FF2B5EF4-FFF2-40B4-BE49-F238E27FC236}">
                  <a16:creationId xmlns:a16="http://schemas.microsoft.com/office/drawing/2014/main" id="{8D627FE4-1F1E-946F-27FB-56C67883F73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47454" y="120634"/>
              <a:ext cx="914400" cy="914400"/>
            </a:xfrm>
            <a:prstGeom prst="rect">
              <a:avLst/>
            </a:prstGeom>
          </p:spPr>
        </p:pic>
        <p:pic>
          <p:nvPicPr>
            <p:cNvPr id="35" name="Graphic 34" descr="Star-struck face outline outline">
              <a:extLst>
                <a:ext uri="{FF2B5EF4-FFF2-40B4-BE49-F238E27FC236}">
                  <a16:creationId xmlns:a16="http://schemas.microsoft.com/office/drawing/2014/main" id="{BBF340AC-75E5-DFBE-BC26-667931B1DDE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59321" y="120634"/>
              <a:ext cx="914400" cy="914400"/>
            </a:xfrm>
            <a:prstGeom prst="rect">
              <a:avLst/>
            </a:prstGeom>
          </p:spPr>
        </p:pic>
      </p:grpSp>
      <p:grpSp>
        <p:nvGrpSpPr>
          <p:cNvPr id="30" name="Group 29">
            <a:extLst>
              <a:ext uri="{FF2B5EF4-FFF2-40B4-BE49-F238E27FC236}">
                <a16:creationId xmlns:a16="http://schemas.microsoft.com/office/drawing/2014/main" id="{C38F5843-B8FC-2D6C-BCAC-45DF41A1054E}"/>
              </a:ext>
            </a:extLst>
          </p:cNvPr>
          <p:cNvGrpSpPr/>
          <p:nvPr/>
        </p:nvGrpSpPr>
        <p:grpSpPr>
          <a:xfrm>
            <a:off x="901791" y="4850318"/>
            <a:ext cx="587177" cy="558932"/>
            <a:chOff x="900000" y="2856030"/>
            <a:chExt cx="587177" cy="558932"/>
          </a:xfrm>
        </p:grpSpPr>
        <p:sp>
          <p:nvSpPr>
            <p:cNvPr id="32" name="Freeform: Shape 31">
              <a:extLst>
                <a:ext uri="{FF2B5EF4-FFF2-40B4-BE49-F238E27FC236}">
                  <a16:creationId xmlns:a16="http://schemas.microsoft.com/office/drawing/2014/main" id="{29311B81-9AF3-8224-66A6-6F621EE341A5}"/>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172B666-5C9B-D623-5D2C-65CC582924B2}"/>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sp>
        <p:nvSpPr>
          <p:cNvPr id="37" name="Footer Placeholder 1">
            <a:extLst>
              <a:ext uri="{FF2B5EF4-FFF2-40B4-BE49-F238E27FC236}">
                <a16:creationId xmlns:a16="http://schemas.microsoft.com/office/drawing/2014/main" id="{88B1D9A6-0A45-90BE-3B61-242F3D183B23}"/>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02 – Search Engines</a:t>
            </a:r>
          </a:p>
        </p:txBody>
      </p:sp>
      <p:sp>
        <p:nvSpPr>
          <p:cNvPr id="15" name="Text Placeholder 1">
            <a:extLst>
              <a:ext uri="{FF2B5EF4-FFF2-40B4-BE49-F238E27FC236}">
                <a16:creationId xmlns:a16="http://schemas.microsoft.com/office/drawing/2014/main" id="{F3972E62-167C-FAB2-0091-AF8234C568A9}"/>
              </a:ext>
            </a:extLst>
          </p:cNvPr>
          <p:cNvSpPr>
            <a:spLocks noGrp="1"/>
          </p:cNvSpPr>
          <p:nvPr>
            <p:ph type="body" sz="quarter" idx="16"/>
          </p:nvPr>
        </p:nvSpPr>
        <p:spPr>
          <a:xfrm>
            <a:off x="1799999" y="1814593"/>
            <a:ext cx="10178641" cy="710453"/>
          </a:xfrm>
        </p:spPr>
        <p:txBody>
          <a:bodyPr/>
          <a:lstStyle/>
          <a:p>
            <a:r>
              <a:rPr lang="es-ES" dirty="0"/>
              <a:t>Sé identificar qué términos de búsqueda utilizar para una pregunta concreta.</a:t>
            </a:r>
            <a:endParaRPr lang="en-US" dirty="0"/>
          </a:p>
        </p:txBody>
      </p:sp>
      <p:sp>
        <p:nvSpPr>
          <p:cNvPr id="17" name="Text Placeholder 12">
            <a:extLst>
              <a:ext uri="{FF2B5EF4-FFF2-40B4-BE49-F238E27FC236}">
                <a16:creationId xmlns:a16="http://schemas.microsoft.com/office/drawing/2014/main" id="{59037FBD-4D5B-F141-117A-BD8FDDC69427}"/>
              </a:ext>
            </a:extLst>
          </p:cNvPr>
          <p:cNvSpPr>
            <a:spLocks noGrp="1"/>
          </p:cNvSpPr>
          <p:nvPr>
            <p:ph type="body" sz="quarter" idx="25"/>
          </p:nvPr>
        </p:nvSpPr>
        <p:spPr>
          <a:xfrm>
            <a:off x="1799998" y="2898008"/>
            <a:ext cx="9517894" cy="710453"/>
          </a:xfrm>
        </p:spPr>
        <p:txBody>
          <a:bodyPr/>
          <a:lstStyle/>
          <a:p>
            <a:r>
              <a:rPr lang="es-ES" dirty="0"/>
              <a:t>Sé utilizar un motor de búsqueda para responder a una pregunta.</a:t>
            </a:r>
            <a:endParaRPr lang="en-US" dirty="0"/>
          </a:p>
        </p:txBody>
      </p:sp>
      <p:sp>
        <p:nvSpPr>
          <p:cNvPr id="18" name="Text Placeholder 10">
            <a:extLst>
              <a:ext uri="{FF2B5EF4-FFF2-40B4-BE49-F238E27FC236}">
                <a16:creationId xmlns:a16="http://schemas.microsoft.com/office/drawing/2014/main" id="{170586B7-97E8-4822-0F08-38F74AC3B9DD}"/>
              </a:ext>
            </a:extLst>
          </p:cNvPr>
          <p:cNvSpPr>
            <a:spLocks noGrp="1"/>
          </p:cNvSpPr>
          <p:nvPr>
            <p:ph type="body" sz="quarter" idx="26"/>
          </p:nvPr>
        </p:nvSpPr>
        <p:spPr>
          <a:xfrm>
            <a:off x="1799998" y="3917510"/>
            <a:ext cx="9517894" cy="801974"/>
          </a:xfrm>
        </p:spPr>
        <p:txBody>
          <a:bodyPr/>
          <a:lstStyle/>
          <a:p>
            <a:r>
              <a:rPr lang="es-ES" dirty="0"/>
              <a:t>Identificar los resultados de una búsqueda.</a:t>
            </a:r>
            <a:endParaRPr lang="en-US" dirty="0"/>
          </a:p>
        </p:txBody>
      </p:sp>
      <p:sp>
        <p:nvSpPr>
          <p:cNvPr id="20" name="Text Placeholder 10">
            <a:extLst>
              <a:ext uri="{FF2B5EF4-FFF2-40B4-BE49-F238E27FC236}">
                <a16:creationId xmlns:a16="http://schemas.microsoft.com/office/drawing/2014/main" id="{5299BF62-6D6F-08C8-9E0F-EA489C9166E5}"/>
              </a:ext>
            </a:extLst>
          </p:cNvPr>
          <p:cNvSpPr txBox="1">
            <a:spLocks/>
          </p:cNvSpPr>
          <p:nvPr/>
        </p:nvSpPr>
        <p:spPr>
          <a:xfrm>
            <a:off x="1799998" y="4850318"/>
            <a:ext cx="10392002"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mj-lt"/>
              </a:rPr>
              <a:t>Puedo utilizar un motor de búsqueda para encontrar la dirección web de un sitio web solicitado</a:t>
            </a:r>
            <a:endParaRPr lang="en-US" dirty="0">
              <a:latin typeface="+mj-lt"/>
            </a:endParaRPr>
          </a:p>
        </p:txBody>
      </p:sp>
    </p:spTree>
    <p:extLst>
      <p:ext uri="{BB962C8B-B14F-4D97-AF65-F5344CB8AC3E}">
        <p14:creationId xmlns:p14="http://schemas.microsoft.com/office/powerpoint/2010/main" val="388982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3194-6F19-2114-0473-CD453A82DC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499A07-64F3-6E09-C6CC-F8F03D6EC9AF}"/>
              </a:ext>
            </a:extLst>
          </p:cNvPr>
          <p:cNvSpPr>
            <a:spLocks noGrp="1"/>
          </p:cNvSpPr>
          <p:nvPr>
            <p:ph type="sldNum" sz="quarter" idx="22"/>
          </p:nvPr>
        </p:nvSpPr>
        <p:spPr/>
        <p:txBody>
          <a:bodyPr/>
          <a:lstStyle/>
          <a:p>
            <a:fld id="{F1C3B705-76CB-4701-B49A-E6553401712F}" type="slidenum">
              <a:rPr lang="en-US" smtClean="0"/>
              <a:pPr/>
              <a:t>25</a:t>
            </a:fld>
            <a:endParaRPr lang="en-US" dirty="0"/>
          </a:p>
        </p:txBody>
      </p:sp>
      <p:sp>
        <p:nvSpPr>
          <p:cNvPr id="4" name="Text Placeholder 3">
            <a:extLst>
              <a:ext uri="{FF2B5EF4-FFF2-40B4-BE49-F238E27FC236}">
                <a16:creationId xmlns:a16="http://schemas.microsoft.com/office/drawing/2014/main" id="{3CF8FD9F-0CEE-BF59-D8EC-1261656A2A73}"/>
              </a:ext>
            </a:extLst>
          </p:cNvPr>
          <p:cNvSpPr>
            <a:spLocks noGrp="1"/>
          </p:cNvSpPr>
          <p:nvPr>
            <p:ph type="body" sz="quarter" idx="25"/>
          </p:nvPr>
        </p:nvSpPr>
        <p:spPr/>
        <p:txBody>
          <a:bodyPr/>
          <a:lstStyle/>
          <a:p>
            <a:r>
              <a:rPr lang="en-US" dirty="0" err="1"/>
              <a:t>Seguridad</a:t>
            </a:r>
            <a:r>
              <a:rPr lang="en-US" dirty="0"/>
              <a:t> </a:t>
            </a:r>
            <a:r>
              <a:rPr lang="en-US" dirty="0" err="1"/>
              <a:t>en</a:t>
            </a:r>
            <a:r>
              <a:rPr lang="en-US" dirty="0"/>
              <a:t> Internet</a:t>
            </a:r>
          </a:p>
        </p:txBody>
      </p:sp>
      <p:sp>
        <p:nvSpPr>
          <p:cNvPr id="5" name="Text Placeholder 4">
            <a:extLst>
              <a:ext uri="{FF2B5EF4-FFF2-40B4-BE49-F238E27FC236}">
                <a16:creationId xmlns:a16="http://schemas.microsoft.com/office/drawing/2014/main" id="{E2511AA3-A1D5-7A6F-4C1C-79C003F538D8}"/>
              </a:ext>
            </a:extLst>
          </p:cNvPr>
          <p:cNvSpPr>
            <a:spLocks noGrp="1"/>
          </p:cNvSpPr>
          <p:nvPr>
            <p:ph type="body" sz="quarter" idx="24"/>
          </p:nvPr>
        </p:nvSpPr>
        <p:spPr/>
        <p:txBody>
          <a:bodyPr>
            <a:normAutofit fontScale="92500" lnSpcReduction="10000"/>
          </a:bodyPr>
          <a:lstStyle/>
          <a:p>
            <a:r>
              <a:rPr lang="en-US" dirty="0"/>
              <a:t>03</a:t>
            </a:r>
          </a:p>
        </p:txBody>
      </p:sp>
      <p:sp>
        <p:nvSpPr>
          <p:cNvPr id="6" name="Footer Placeholder 1">
            <a:extLst>
              <a:ext uri="{FF2B5EF4-FFF2-40B4-BE49-F238E27FC236}">
                <a16:creationId xmlns:a16="http://schemas.microsoft.com/office/drawing/2014/main" id="{DB9F6A34-EF36-EFB2-963D-6C38CD12DA02}"/>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91401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0797-7847-180E-3664-BF8710CAF6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97A147-0741-3603-E64B-29E6F6730908}"/>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26</a:t>
            </a:fld>
            <a:endParaRPr lang="en-US" dirty="0"/>
          </a:p>
        </p:txBody>
      </p:sp>
      <p:sp>
        <p:nvSpPr>
          <p:cNvPr id="5" name="Text Placeholder 4">
            <a:extLst>
              <a:ext uri="{FF2B5EF4-FFF2-40B4-BE49-F238E27FC236}">
                <a16:creationId xmlns:a16="http://schemas.microsoft.com/office/drawing/2014/main" id="{55E1EF98-0603-4358-E085-7B55A08CC45C}"/>
              </a:ext>
            </a:extLst>
          </p:cNvPr>
          <p:cNvSpPr>
            <a:spLocks noGrp="1"/>
          </p:cNvSpPr>
          <p:nvPr>
            <p:ph type="body" sz="quarter" idx="24"/>
          </p:nvPr>
        </p:nvSpPr>
        <p:spPr>
          <a:xfrm>
            <a:off x="1304940" y="394177"/>
            <a:ext cx="4791060" cy="710453"/>
          </a:xfrm>
        </p:spPr>
        <p:txBody>
          <a:bodyPr/>
          <a:lstStyle/>
          <a:p>
            <a:r>
              <a:rPr lang="fr-FR" dirty="0" err="1"/>
              <a:t>Metas</a:t>
            </a:r>
            <a:r>
              <a:rPr lang="fr-FR" dirty="0"/>
              <a:t> </a:t>
            </a:r>
            <a:r>
              <a:rPr lang="fr-FR" dirty="0" err="1"/>
              <a:t>Estudiantiles</a:t>
            </a:r>
            <a:endParaRPr lang="en-US" dirty="0"/>
          </a:p>
        </p:txBody>
      </p:sp>
      <p:pic>
        <p:nvPicPr>
          <p:cNvPr id="12" name="Graphic 11">
            <a:extLst>
              <a:ext uri="{FF2B5EF4-FFF2-40B4-BE49-F238E27FC236}">
                <a16:creationId xmlns:a16="http://schemas.microsoft.com/office/drawing/2014/main" id="{EB03999E-9E19-6A97-FC9E-E3A16D72D8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108" y="3887744"/>
            <a:ext cx="586057" cy="560438"/>
          </a:xfrm>
          <a:prstGeom prst="rect">
            <a:avLst/>
          </a:prstGeom>
        </p:spPr>
      </p:pic>
      <p:pic>
        <p:nvPicPr>
          <p:cNvPr id="6" name="Graphic 5">
            <a:extLst>
              <a:ext uri="{FF2B5EF4-FFF2-40B4-BE49-F238E27FC236}">
                <a16:creationId xmlns:a16="http://schemas.microsoft.com/office/drawing/2014/main" id="{52576B16-BE9D-75BD-2C0A-51409B7FF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108" y="4971086"/>
            <a:ext cx="586057" cy="560438"/>
          </a:xfrm>
          <a:prstGeom prst="rect">
            <a:avLst/>
          </a:prstGeom>
        </p:spPr>
      </p:pic>
      <p:sp>
        <p:nvSpPr>
          <p:cNvPr id="16" name="Text Placeholder 1">
            <a:extLst>
              <a:ext uri="{FF2B5EF4-FFF2-40B4-BE49-F238E27FC236}">
                <a16:creationId xmlns:a16="http://schemas.microsoft.com/office/drawing/2014/main" id="{FA3DA730-3133-9ABC-9D77-F438B25DB857}"/>
              </a:ext>
            </a:extLst>
          </p:cNvPr>
          <p:cNvSpPr>
            <a:spLocks noGrp="1"/>
          </p:cNvSpPr>
          <p:nvPr>
            <p:ph type="body" sz="quarter" idx="16"/>
          </p:nvPr>
        </p:nvSpPr>
        <p:spPr>
          <a:xfrm>
            <a:off x="1799999" y="1814593"/>
            <a:ext cx="9091519" cy="710453"/>
          </a:xfrm>
        </p:spPr>
        <p:txBody>
          <a:bodyPr/>
          <a:lstStyle/>
          <a:p>
            <a:r>
              <a:rPr lang="es-ES" dirty="0"/>
              <a:t>Sé elegir el mejor tipo de conexión a Internet (privada/pública) para una actividad determinada. </a:t>
            </a:r>
            <a:endParaRPr lang="en-US" dirty="0"/>
          </a:p>
        </p:txBody>
      </p:sp>
      <p:sp>
        <p:nvSpPr>
          <p:cNvPr id="17" name="Text Placeholder 12">
            <a:extLst>
              <a:ext uri="{FF2B5EF4-FFF2-40B4-BE49-F238E27FC236}">
                <a16:creationId xmlns:a16="http://schemas.microsoft.com/office/drawing/2014/main" id="{3F29406C-9203-6BC1-C69D-442CCCB55580}"/>
              </a:ext>
            </a:extLst>
          </p:cNvPr>
          <p:cNvSpPr>
            <a:spLocks noGrp="1"/>
          </p:cNvSpPr>
          <p:nvPr>
            <p:ph type="body" sz="quarter" idx="25"/>
          </p:nvPr>
        </p:nvSpPr>
        <p:spPr>
          <a:xfrm>
            <a:off x="1799998" y="2898008"/>
            <a:ext cx="9091521" cy="710453"/>
          </a:xfrm>
        </p:spPr>
        <p:txBody>
          <a:bodyPr/>
          <a:lstStyle/>
          <a:p>
            <a:r>
              <a:rPr lang="en-US" dirty="0" err="1"/>
              <a:t>Sé</a:t>
            </a:r>
            <a:r>
              <a:rPr lang="en-US" dirty="0"/>
              <a:t> </a:t>
            </a:r>
            <a:r>
              <a:rPr lang="en-US" dirty="0" err="1"/>
              <a:t>identificar</a:t>
            </a:r>
            <a:r>
              <a:rPr lang="en-US" dirty="0"/>
              <a:t> </a:t>
            </a:r>
            <a:r>
              <a:rPr lang="en-US" dirty="0" err="1"/>
              <a:t>páginas</a:t>
            </a:r>
            <a:r>
              <a:rPr lang="en-US" dirty="0"/>
              <a:t> web </a:t>
            </a:r>
            <a:r>
              <a:rPr lang="en-US" dirty="0" err="1"/>
              <a:t>seguras</a:t>
            </a:r>
            <a:r>
              <a:rPr lang="en-US" dirty="0"/>
              <a:t>. </a:t>
            </a:r>
          </a:p>
        </p:txBody>
      </p:sp>
      <p:sp>
        <p:nvSpPr>
          <p:cNvPr id="18" name="Text Placeholder 10">
            <a:extLst>
              <a:ext uri="{FF2B5EF4-FFF2-40B4-BE49-F238E27FC236}">
                <a16:creationId xmlns:a16="http://schemas.microsoft.com/office/drawing/2014/main" id="{ECB444D2-FDB6-DC95-8C78-D328DB913B2A}"/>
              </a:ext>
            </a:extLst>
          </p:cNvPr>
          <p:cNvSpPr>
            <a:spLocks noGrp="1"/>
          </p:cNvSpPr>
          <p:nvPr>
            <p:ph type="body" sz="quarter" idx="26"/>
          </p:nvPr>
        </p:nvSpPr>
        <p:spPr>
          <a:xfrm>
            <a:off x="1799998" y="3917510"/>
            <a:ext cx="9517894" cy="801974"/>
          </a:xfrm>
        </p:spPr>
        <p:txBody>
          <a:bodyPr/>
          <a:lstStyle/>
          <a:p>
            <a:r>
              <a:rPr lang="es-ES" dirty="0"/>
              <a:t>Sé identificar mensajes de texto fraudulentos utilizando señales de advertencia. </a:t>
            </a:r>
            <a:endParaRPr lang="en-US" dirty="0"/>
          </a:p>
        </p:txBody>
      </p:sp>
      <p:sp>
        <p:nvSpPr>
          <p:cNvPr id="19" name="Text Placeholder 10">
            <a:extLst>
              <a:ext uri="{FF2B5EF4-FFF2-40B4-BE49-F238E27FC236}">
                <a16:creationId xmlns:a16="http://schemas.microsoft.com/office/drawing/2014/main" id="{7CDB5294-0B6B-A0F9-2622-C4FA31E3D548}"/>
              </a:ext>
            </a:extLst>
          </p:cNvPr>
          <p:cNvSpPr txBox="1">
            <a:spLocks/>
          </p:cNvSpPr>
          <p:nvPr/>
        </p:nvSpPr>
        <p:spPr>
          <a:xfrm>
            <a:off x="1799998" y="4850318"/>
            <a:ext cx="9517894"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Puedo hacer sugerencias a otras personas, verbalmente y por escrito, sobre cómo protegerse de las estafas. </a:t>
            </a:r>
            <a:endParaRPr lang="en-US" dirty="0"/>
          </a:p>
        </p:txBody>
      </p:sp>
      <p:sp>
        <p:nvSpPr>
          <p:cNvPr id="20" name="Footer Placeholder 1">
            <a:extLst>
              <a:ext uri="{FF2B5EF4-FFF2-40B4-BE49-F238E27FC236}">
                <a16:creationId xmlns:a16="http://schemas.microsoft.com/office/drawing/2014/main" id="{EEEF0A15-B7C4-0C58-0573-71EC2A1F9055}"/>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82590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FDCA-8072-87E2-6B83-417B263DE78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257EA2A-1273-19A7-EA14-4019B1EE9C72}"/>
              </a:ext>
            </a:extLst>
          </p:cNvPr>
          <p:cNvSpPr>
            <a:spLocks noGrp="1"/>
          </p:cNvSpPr>
          <p:nvPr>
            <p:ph type="sldNum" sz="quarter" idx="22"/>
          </p:nvPr>
        </p:nvSpPr>
        <p:spPr/>
        <p:txBody>
          <a:bodyPr/>
          <a:lstStyle/>
          <a:p>
            <a:fld id="{F1C3B705-76CB-4701-B49A-E6553401712F}" type="slidenum">
              <a:rPr lang="en-US" smtClean="0"/>
              <a:pPr/>
              <a:t>27</a:t>
            </a:fld>
            <a:endParaRPr lang="en-US" dirty="0"/>
          </a:p>
        </p:txBody>
      </p:sp>
      <p:sp>
        <p:nvSpPr>
          <p:cNvPr id="10" name="Espace réservé du texte 9">
            <a:extLst>
              <a:ext uri="{FF2B5EF4-FFF2-40B4-BE49-F238E27FC236}">
                <a16:creationId xmlns:a16="http://schemas.microsoft.com/office/drawing/2014/main" id="{E045BFFB-7C34-C319-D685-25999399E21A}"/>
              </a:ext>
            </a:extLst>
          </p:cNvPr>
          <p:cNvSpPr>
            <a:spLocks noGrp="1"/>
          </p:cNvSpPr>
          <p:nvPr>
            <p:ph type="body" sz="quarter" idx="34"/>
          </p:nvPr>
        </p:nvSpPr>
        <p:spPr/>
        <p:txBody>
          <a:bodyPr/>
          <a:lstStyle/>
          <a:p>
            <a:r>
              <a:rPr lang="fr-FR" dirty="0" err="1"/>
              <a:t>Esquema</a:t>
            </a:r>
            <a:endParaRPr lang="fr-FR" dirty="0"/>
          </a:p>
        </p:txBody>
      </p:sp>
      <p:sp>
        <p:nvSpPr>
          <p:cNvPr id="12" name="ZoneTexte 11">
            <a:extLst>
              <a:ext uri="{FF2B5EF4-FFF2-40B4-BE49-F238E27FC236}">
                <a16:creationId xmlns:a16="http://schemas.microsoft.com/office/drawing/2014/main" id="{71758334-4559-9F96-1B57-C93C28187986}"/>
              </a:ext>
            </a:extLst>
          </p:cNvPr>
          <p:cNvSpPr txBox="1"/>
          <p:nvPr/>
        </p:nvSpPr>
        <p:spPr>
          <a:xfrm>
            <a:off x="1879600" y="1960879"/>
            <a:ext cx="7741920" cy="3546785"/>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mj-lt"/>
              <a:buAutoNum type="arabicPeriod"/>
            </a:pPr>
            <a:r>
              <a:rPr lang="es-ES" sz="2400" dirty="0"/>
              <a:t>Calentamiento</a:t>
            </a:r>
          </a:p>
          <a:p>
            <a:pPr marL="342900" indent="-342900">
              <a:buFont typeface="+mj-lt"/>
              <a:buAutoNum type="arabicPeriod"/>
            </a:pPr>
            <a:r>
              <a:rPr lang="es-ES" sz="2400" dirty="0"/>
              <a:t>Conexiones públicas y privadas a Internet</a:t>
            </a:r>
          </a:p>
          <a:p>
            <a:pPr marL="342900" indent="-342900">
              <a:buFont typeface="+mj-lt"/>
              <a:buAutoNum type="arabicPeriod"/>
            </a:pPr>
            <a:r>
              <a:rPr lang="es-ES" sz="2400" dirty="0"/>
              <a:t>Seguridad en Internet:</a:t>
            </a:r>
          </a:p>
          <a:p>
            <a:pPr marL="342900" indent="-342900">
              <a:buFont typeface="+mj-lt"/>
              <a:buAutoNum type="arabicPeriod"/>
            </a:pPr>
            <a:r>
              <a:rPr lang="es-ES" sz="2400" dirty="0"/>
              <a:t>Medidas de seguridad de las cuentas</a:t>
            </a:r>
          </a:p>
          <a:p>
            <a:pPr marL="342900" indent="-342900">
              <a:buFont typeface="+mj-lt"/>
              <a:buAutoNum type="arabicPeriod"/>
            </a:pPr>
            <a:r>
              <a:rPr lang="es-ES" sz="2400" dirty="0"/>
              <a:t>Estafas en línea</a:t>
            </a:r>
          </a:p>
          <a:p>
            <a:pPr marL="342900" indent="-342900">
              <a:buFont typeface="+mj-lt"/>
              <a:buAutoNum type="arabicPeriod"/>
            </a:pPr>
            <a:r>
              <a:rPr lang="es-ES" sz="2400" dirty="0"/>
              <a:t>Evaluación</a:t>
            </a:r>
          </a:p>
        </p:txBody>
      </p:sp>
      <p:sp>
        <p:nvSpPr>
          <p:cNvPr id="2" name="Footer Placeholder 1">
            <a:extLst>
              <a:ext uri="{FF2B5EF4-FFF2-40B4-BE49-F238E27FC236}">
                <a16:creationId xmlns:a16="http://schemas.microsoft.com/office/drawing/2014/main" id="{5B6B2A65-0B62-0125-05EF-E9EC9309FAC1}"/>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26466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D65C-3A5D-7697-2B36-93C86844F7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EE32F9-7DEA-2979-B9F4-B7DC913F861E}"/>
              </a:ext>
            </a:extLst>
          </p:cNvPr>
          <p:cNvSpPr>
            <a:spLocks noGrp="1"/>
          </p:cNvSpPr>
          <p:nvPr>
            <p:ph type="body" sz="quarter" idx="16"/>
          </p:nvPr>
        </p:nvSpPr>
        <p:spPr/>
        <p:txBody>
          <a:bodyPr/>
          <a:lstStyle/>
          <a:p>
            <a:r>
              <a:rPr lang="en-US" dirty="0" err="1"/>
              <a:t>Sospechoso</a:t>
            </a:r>
            <a:r>
              <a:rPr lang="en-US" dirty="0"/>
              <a:t> (adj.): </a:t>
            </a:r>
          </a:p>
        </p:txBody>
      </p:sp>
      <p:sp>
        <p:nvSpPr>
          <p:cNvPr id="4" name="Slide Number Placeholder 3">
            <a:extLst>
              <a:ext uri="{FF2B5EF4-FFF2-40B4-BE49-F238E27FC236}">
                <a16:creationId xmlns:a16="http://schemas.microsoft.com/office/drawing/2014/main" id="{C277E9D5-CF88-06BF-FD37-0BD13D9E48CD}"/>
              </a:ext>
            </a:extLst>
          </p:cNvPr>
          <p:cNvSpPr>
            <a:spLocks noGrp="1"/>
          </p:cNvSpPr>
          <p:nvPr>
            <p:ph type="sldNum" sz="quarter" idx="22"/>
          </p:nvPr>
        </p:nvSpPr>
        <p:spPr/>
        <p:txBody>
          <a:bodyPr/>
          <a:lstStyle/>
          <a:p>
            <a:fld id="{F1C3B705-76CB-4701-B49A-E6553401712F}" type="slidenum">
              <a:rPr lang="en-US" smtClean="0"/>
              <a:pPr/>
              <a:t>28</a:t>
            </a:fld>
            <a:endParaRPr lang="en-US" dirty="0"/>
          </a:p>
        </p:txBody>
      </p:sp>
      <p:sp>
        <p:nvSpPr>
          <p:cNvPr id="5" name="Text Placeholder 4">
            <a:extLst>
              <a:ext uri="{FF2B5EF4-FFF2-40B4-BE49-F238E27FC236}">
                <a16:creationId xmlns:a16="http://schemas.microsoft.com/office/drawing/2014/main" id="{3D2DADC0-9DA5-528E-625A-47DE29BD3B64}"/>
              </a:ext>
            </a:extLst>
          </p:cNvPr>
          <p:cNvSpPr>
            <a:spLocks noGrp="1"/>
          </p:cNvSpPr>
          <p:nvPr>
            <p:ph type="body" sz="quarter" idx="24"/>
          </p:nvPr>
        </p:nvSpPr>
        <p:spPr/>
        <p:txBody>
          <a:bodyPr/>
          <a:lstStyle/>
          <a:p>
            <a:r>
              <a:rPr lang="en-US" dirty="0" err="1"/>
              <a:t>Revisión</a:t>
            </a:r>
            <a:r>
              <a:rPr lang="en-US" dirty="0"/>
              <a:t> de </a:t>
            </a:r>
            <a:r>
              <a:rPr lang="en-US" dirty="0" err="1"/>
              <a:t>Vocabulario</a:t>
            </a:r>
            <a:endParaRPr lang="en-US" dirty="0"/>
          </a:p>
        </p:txBody>
      </p:sp>
      <p:sp>
        <p:nvSpPr>
          <p:cNvPr id="6" name="Text Placeholder 5">
            <a:extLst>
              <a:ext uri="{FF2B5EF4-FFF2-40B4-BE49-F238E27FC236}">
                <a16:creationId xmlns:a16="http://schemas.microsoft.com/office/drawing/2014/main" id="{9FE7A763-8241-CE20-416F-DB00E461AF5D}"/>
              </a:ext>
            </a:extLst>
          </p:cNvPr>
          <p:cNvSpPr>
            <a:spLocks noGrp="1"/>
          </p:cNvSpPr>
          <p:nvPr>
            <p:ph type="body" sz="quarter" idx="25"/>
          </p:nvPr>
        </p:nvSpPr>
        <p:spPr/>
        <p:txBody>
          <a:bodyPr/>
          <a:lstStyle/>
          <a:p>
            <a:r>
              <a:rPr lang="es-ES" dirty="0"/>
              <a:t>que provoca la sensación de que algo va mal o de que alguien se comporta de forma incorrecta.</a:t>
            </a:r>
            <a:endParaRPr lang="en-US" dirty="0"/>
          </a:p>
        </p:txBody>
      </p:sp>
      <p:sp>
        <p:nvSpPr>
          <p:cNvPr id="7" name="Text Placeholder 6">
            <a:extLst>
              <a:ext uri="{FF2B5EF4-FFF2-40B4-BE49-F238E27FC236}">
                <a16:creationId xmlns:a16="http://schemas.microsoft.com/office/drawing/2014/main" id="{98732CA1-DCEE-4B46-47C5-AE7D1A7DB74A}"/>
              </a:ext>
            </a:extLst>
          </p:cNvPr>
          <p:cNvSpPr>
            <a:spLocks noGrp="1"/>
          </p:cNvSpPr>
          <p:nvPr>
            <p:ph type="body" sz="quarter" idx="26"/>
          </p:nvPr>
        </p:nvSpPr>
        <p:spPr/>
        <p:txBody>
          <a:bodyPr/>
          <a:lstStyle/>
          <a:p>
            <a:endParaRPr lang="en-US" dirty="0"/>
          </a:p>
        </p:txBody>
      </p:sp>
      <p:sp>
        <p:nvSpPr>
          <p:cNvPr id="8" name="Text Placeholder 7">
            <a:extLst>
              <a:ext uri="{FF2B5EF4-FFF2-40B4-BE49-F238E27FC236}">
                <a16:creationId xmlns:a16="http://schemas.microsoft.com/office/drawing/2014/main" id="{354656B0-3E91-1F09-1334-E9A35564AA21}"/>
              </a:ext>
            </a:extLst>
          </p:cNvPr>
          <p:cNvSpPr>
            <a:spLocks noGrp="1"/>
          </p:cNvSpPr>
          <p:nvPr>
            <p:ph type="body" sz="quarter" idx="27"/>
          </p:nvPr>
        </p:nvSpPr>
        <p:spPr/>
        <p:txBody>
          <a:bodyPr/>
          <a:lstStyle/>
          <a:p>
            <a:endParaRPr lang="en-US"/>
          </a:p>
        </p:txBody>
      </p:sp>
      <p:sp>
        <p:nvSpPr>
          <p:cNvPr id="9" name="Text Placeholder 8">
            <a:extLst>
              <a:ext uri="{FF2B5EF4-FFF2-40B4-BE49-F238E27FC236}">
                <a16:creationId xmlns:a16="http://schemas.microsoft.com/office/drawing/2014/main" id="{FE46A5BD-8D5D-0A41-417E-CCBE6D3E0497}"/>
              </a:ext>
            </a:extLst>
          </p:cNvPr>
          <p:cNvSpPr>
            <a:spLocks noGrp="1"/>
          </p:cNvSpPr>
          <p:nvPr>
            <p:ph type="body" sz="quarter" idx="28"/>
          </p:nvPr>
        </p:nvSpPr>
        <p:spPr/>
        <p:txBody>
          <a:bodyPr/>
          <a:lstStyle/>
          <a:p>
            <a:endParaRPr lang="en-US"/>
          </a:p>
        </p:txBody>
      </p:sp>
      <p:sp>
        <p:nvSpPr>
          <p:cNvPr id="10" name="Text Placeholder 9">
            <a:extLst>
              <a:ext uri="{FF2B5EF4-FFF2-40B4-BE49-F238E27FC236}">
                <a16:creationId xmlns:a16="http://schemas.microsoft.com/office/drawing/2014/main" id="{C6EF5854-603A-141D-6B53-537BD0B9D826}"/>
              </a:ext>
            </a:extLst>
          </p:cNvPr>
          <p:cNvSpPr>
            <a:spLocks noGrp="1"/>
          </p:cNvSpPr>
          <p:nvPr>
            <p:ph type="body" sz="quarter" idx="29"/>
          </p:nvPr>
        </p:nvSpPr>
        <p:spPr/>
        <p:txBody>
          <a:bodyPr/>
          <a:lstStyle/>
          <a:p>
            <a:endParaRPr lang="en-US"/>
          </a:p>
        </p:txBody>
      </p:sp>
      <p:sp>
        <p:nvSpPr>
          <p:cNvPr id="11" name="Text Placeholder 10">
            <a:extLst>
              <a:ext uri="{FF2B5EF4-FFF2-40B4-BE49-F238E27FC236}">
                <a16:creationId xmlns:a16="http://schemas.microsoft.com/office/drawing/2014/main" id="{C8D91A6A-0503-FA10-9CD4-E091059046E0}"/>
              </a:ext>
            </a:extLst>
          </p:cNvPr>
          <p:cNvSpPr>
            <a:spLocks noGrp="1"/>
          </p:cNvSpPr>
          <p:nvPr>
            <p:ph type="body" sz="quarter" idx="30"/>
          </p:nvPr>
        </p:nvSpPr>
        <p:spPr/>
        <p:txBody>
          <a:bodyPr/>
          <a:lstStyle/>
          <a:p>
            <a:endParaRPr lang="en-US"/>
          </a:p>
        </p:txBody>
      </p:sp>
      <p:sp>
        <p:nvSpPr>
          <p:cNvPr id="12" name="Text Placeholder 11">
            <a:extLst>
              <a:ext uri="{FF2B5EF4-FFF2-40B4-BE49-F238E27FC236}">
                <a16:creationId xmlns:a16="http://schemas.microsoft.com/office/drawing/2014/main" id="{B7080736-24C0-60C7-0AA8-2ABE95875BFD}"/>
              </a:ext>
            </a:extLst>
          </p:cNvPr>
          <p:cNvSpPr>
            <a:spLocks noGrp="1"/>
          </p:cNvSpPr>
          <p:nvPr>
            <p:ph type="body" sz="quarter" idx="31"/>
          </p:nvPr>
        </p:nvSpPr>
        <p:spPr/>
        <p:txBody>
          <a:bodyPr/>
          <a:lstStyle/>
          <a:p>
            <a:endParaRPr lang="en-US"/>
          </a:p>
        </p:txBody>
      </p:sp>
      <p:sp>
        <p:nvSpPr>
          <p:cNvPr id="13" name="Text Placeholder 12">
            <a:extLst>
              <a:ext uri="{FF2B5EF4-FFF2-40B4-BE49-F238E27FC236}">
                <a16:creationId xmlns:a16="http://schemas.microsoft.com/office/drawing/2014/main" id="{1333E998-7DF4-FB39-F341-E130B1A47280}"/>
              </a:ext>
            </a:extLst>
          </p:cNvPr>
          <p:cNvSpPr>
            <a:spLocks noGrp="1"/>
          </p:cNvSpPr>
          <p:nvPr>
            <p:ph type="body" sz="quarter" idx="32"/>
          </p:nvPr>
        </p:nvSpPr>
        <p:spPr/>
        <p:txBody>
          <a:bodyPr/>
          <a:lstStyle/>
          <a:p>
            <a:endParaRPr lang="en-US"/>
          </a:p>
        </p:txBody>
      </p:sp>
      <p:sp>
        <p:nvSpPr>
          <p:cNvPr id="14" name="Text Placeholder 13">
            <a:extLst>
              <a:ext uri="{FF2B5EF4-FFF2-40B4-BE49-F238E27FC236}">
                <a16:creationId xmlns:a16="http://schemas.microsoft.com/office/drawing/2014/main" id="{E121924B-2E1A-E032-2334-D8ED75517B52}"/>
              </a:ext>
            </a:extLst>
          </p:cNvPr>
          <p:cNvSpPr>
            <a:spLocks noGrp="1"/>
          </p:cNvSpPr>
          <p:nvPr>
            <p:ph type="body" sz="quarter" idx="33"/>
          </p:nvPr>
        </p:nvSpPr>
        <p:spPr/>
        <p:txBody>
          <a:bodyPr/>
          <a:lstStyle/>
          <a:p>
            <a:endParaRPr lang="en-US"/>
          </a:p>
        </p:txBody>
      </p:sp>
      <p:sp>
        <p:nvSpPr>
          <p:cNvPr id="15" name="Text Placeholder 14">
            <a:extLst>
              <a:ext uri="{FF2B5EF4-FFF2-40B4-BE49-F238E27FC236}">
                <a16:creationId xmlns:a16="http://schemas.microsoft.com/office/drawing/2014/main" id="{20D8551E-0B0F-95D2-0AC2-2A29D29D1DC1}"/>
              </a:ext>
            </a:extLst>
          </p:cNvPr>
          <p:cNvSpPr>
            <a:spLocks noGrp="1"/>
          </p:cNvSpPr>
          <p:nvPr>
            <p:ph type="body" sz="quarter" idx="34"/>
          </p:nvPr>
        </p:nvSpPr>
        <p:spPr/>
        <p:txBody>
          <a:bodyPr/>
          <a:lstStyle/>
          <a:p>
            <a:endParaRPr lang="en-US"/>
          </a:p>
        </p:txBody>
      </p:sp>
      <p:sp>
        <p:nvSpPr>
          <p:cNvPr id="16" name="Text Placeholder 15">
            <a:extLst>
              <a:ext uri="{FF2B5EF4-FFF2-40B4-BE49-F238E27FC236}">
                <a16:creationId xmlns:a16="http://schemas.microsoft.com/office/drawing/2014/main" id="{F32F257B-1DD2-3E3D-DE0A-741D0D751F02}"/>
              </a:ext>
            </a:extLst>
          </p:cNvPr>
          <p:cNvSpPr>
            <a:spLocks noGrp="1"/>
          </p:cNvSpPr>
          <p:nvPr>
            <p:ph type="body" sz="quarter" idx="35"/>
          </p:nvPr>
        </p:nvSpPr>
        <p:spPr/>
        <p:txBody>
          <a:bodyPr/>
          <a:lstStyle/>
          <a:p>
            <a:endParaRPr lang="en-US"/>
          </a:p>
        </p:txBody>
      </p:sp>
      <p:sp>
        <p:nvSpPr>
          <p:cNvPr id="3" name="Footer Placeholder 1">
            <a:extLst>
              <a:ext uri="{FF2B5EF4-FFF2-40B4-BE49-F238E27FC236}">
                <a16:creationId xmlns:a16="http://schemas.microsoft.com/office/drawing/2014/main" id="{430C2C46-7CBF-C13B-9590-ED7E3A3ECAF5}"/>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04341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1265-52EE-AB86-7448-7047D018D2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23A177-9229-2461-9416-0E12C764E282}"/>
              </a:ext>
            </a:extLst>
          </p:cNvPr>
          <p:cNvSpPr>
            <a:spLocks noGrp="1"/>
          </p:cNvSpPr>
          <p:nvPr>
            <p:ph type="sldNum" sz="quarter" idx="22"/>
          </p:nvPr>
        </p:nvSpPr>
        <p:spPr/>
        <p:txBody>
          <a:bodyPr/>
          <a:lstStyle/>
          <a:p>
            <a:fld id="{F1C3B705-76CB-4701-B49A-E6553401712F}" type="slidenum">
              <a:rPr lang="en-US" smtClean="0"/>
              <a:pPr/>
              <a:t>29</a:t>
            </a:fld>
            <a:endParaRPr lang="en-US" dirty="0"/>
          </a:p>
        </p:txBody>
      </p:sp>
      <p:sp>
        <p:nvSpPr>
          <p:cNvPr id="5" name="Text Placeholder 4">
            <a:extLst>
              <a:ext uri="{FF2B5EF4-FFF2-40B4-BE49-F238E27FC236}">
                <a16:creationId xmlns:a16="http://schemas.microsoft.com/office/drawing/2014/main" id="{CFB5615D-3C50-0770-02C4-55B6264310EB}"/>
              </a:ext>
            </a:extLst>
          </p:cNvPr>
          <p:cNvSpPr>
            <a:spLocks noGrp="1"/>
          </p:cNvSpPr>
          <p:nvPr>
            <p:ph type="body" sz="quarter" idx="25"/>
          </p:nvPr>
        </p:nvSpPr>
        <p:spPr>
          <a:xfrm>
            <a:off x="885030" y="2517732"/>
            <a:ext cx="10438499" cy="3219190"/>
          </a:xfrm>
        </p:spPr>
        <p:txBody>
          <a:bodyPr/>
          <a:lstStyle/>
          <a:p>
            <a:pPr marL="342900" indent="-342900">
              <a:lnSpc>
                <a:spcPct val="100000"/>
              </a:lnSpc>
              <a:buFont typeface="+mj-lt"/>
              <a:buAutoNum type="arabicPeriod"/>
            </a:pPr>
            <a:r>
              <a:rPr lang="es-ES" sz="2400" dirty="0"/>
              <a:t>Conectarse a Internet (si procede)</a:t>
            </a:r>
          </a:p>
          <a:p>
            <a:pPr marL="914400" lvl="2" indent="-457200">
              <a:lnSpc>
                <a:spcPct val="100000"/>
              </a:lnSpc>
              <a:spcBef>
                <a:spcPts val="1000"/>
              </a:spcBef>
              <a:buFont typeface="+mj-lt"/>
              <a:buAutoNum type="alphaUcPeriod"/>
            </a:pPr>
            <a:r>
              <a:rPr lang="es-ES" dirty="0">
                <a:solidFill>
                  <a:schemeClr val="accent5"/>
                </a:solidFill>
                <a:latin typeface="+mj-lt"/>
                <a:cs typeface="+mj-cs"/>
              </a:rPr>
              <a:t>Abre el portátil, pulsa el botón de encendido</a:t>
            </a:r>
          </a:p>
          <a:p>
            <a:pPr marL="914400" lvl="2" indent="-457200">
              <a:lnSpc>
                <a:spcPct val="100000"/>
              </a:lnSpc>
              <a:spcBef>
                <a:spcPts val="1000"/>
              </a:spcBef>
              <a:buFont typeface="+mj-lt"/>
              <a:buAutoNum type="alphaUcPeriod"/>
            </a:pPr>
            <a:r>
              <a:rPr lang="es-ES" dirty="0">
                <a:solidFill>
                  <a:schemeClr val="accent5"/>
                </a:solidFill>
                <a:latin typeface="+mj-lt"/>
                <a:cs typeface="+mj-cs"/>
              </a:rPr>
              <a:t>Marque en la esquina inferior derecha y abra el menú _____.</a:t>
            </a:r>
          </a:p>
          <a:p>
            <a:pPr marL="914400" lvl="2" indent="-457200">
              <a:lnSpc>
                <a:spcPct val="100000"/>
              </a:lnSpc>
              <a:spcBef>
                <a:spcPts val="1000"/>
              </a:spcBef>
              <a:buFont typeface="+mj-lt"/>
              <a:buAutoNum type="alphaUcPeriod"/>
            </a:pPr>
            <a:r>
              <a:rPr lang="es-ES" dirty="0">
                <a:solidFill>
                  <a:schemeClr val="accent5"/>
                </a:solidFill>
                <a:latin typeface="+mj-lt"/>
                <a:cs typeface="+mj-cs"/>
              </a:rPr>
              <a:t>Seleccione _____ internet.</a:t>
            </a:r>
          </a:p>
          <a:p>
            <a:pPr marL="914400" lvl="2" indent="-457200">
              <a:lnSpc>
                <a:spcPct val="100000"/>
              </a:lnSpc>
              <a:spcBef>
                <a:spcPts val="1000"/>
              </a:spcBef>
              <a:buFont typeface="+mj-lt"/>
              <a:buAutoNum type="alphaUcPeriod"/>
            </a:pPr>
            <a:r>
              <a:rPr lang="es-ES" dirty="0">
                <a:solidFill>
                  <a:schemeClr val="accent5"/>
                </a:solidFill>
                <a:latin typeface="+mj-lt"/>
                <a:cs typeface="+mj-cs"/>
              </a:rPr>
              <a:t>Introduce la contraseña.</a:t>
            </a:r>
          </a:p>
          <a:p>
            <a:pPr marL="342900" indent="-342900">
              <a:lnSpc>
                <a:spcPct val="100000"/>
              </a:lnSpc>
              <a:buFont typeface="+mj-lt"/>
              <a:buAutoNum type="arabicPeriod"/>
            </a:pPr>
            <a:r>
              <a:rPr lang="es-ES" sz="2400" dirty="0"/>
              <a:t>Iniciar sesión en </a:t>
            </a:r>
            <a:r>
              <a:rPr lang="es-ES" sz="2400" dirty="0" err="1"/>
              <a:t>typingclub</a:t>
            </a:r>
            <a:endParaRPr lang="es-ES" sz="2400" dirty="0"/>
          </a:p>
        </p:txBody>
      </p:sp>
      <p:sp>
        <p:nvSpPr>
          <p:cNvPr id="2" name="Footer Placeholder 1">
            <a:extLst>
              <a:ext uri="{FF2B5EF4-FFF2-40B4-BE49-F238E27FC236}">
                <a16:creationId xmlns:a16="http://schemas.microsoft.com/office/drawing/2014/main" id="{3372A2B1-3C08-00C4-F084-8B4999BE148D}"/>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
        <p:nvSpPr>
          <p:cNvPr id="7" name="Text Placeholder 6">
            <a:extLst>
              <a:ext uri="{FF2B5EF4-FFF2-40B4-BE49-F238E27FC236}">
                <a16:creationId xmlns:a16="http://schemas.microsoft.com/office/drawing/2014/main" id="{07DA986A-3DC4-CC53-1DAA-8D0B702B85D5}"/>
              </a:ext>
            </a:extLst>
          </p:cNvPr>
          <p:cNvSpPr>
            <a:spLocks noGrp="1"/>
          </p:cNvSpPr>
          <p:nvPr>
            <p:ph type="body" sz="quarter" idx="16"/>
          </p:nvPr>
        </p:nvSpPr>
        <p:spPr>
          <a:xfrm>
            <a:off x="3059269" y="345265"/>
            <a:ext cx="7375649" cy="1026336"/>
          </a:xfrm>
        </p:spPr>
        <p:txBody>
          <a:bodyPr/>
          <a:lstStyle/>
          <a:p>
            <a:r>
              <a:rPr lang="es-ES" dirty="0"/>
              <a:t>¿Qué hicimos en clase la última sesión? </a:t>
            </a:r>
          </a:p>
          <a:p>
            <a:r>
              <a:rPr lang="es-ES" dirty="0"/>
              <a:t>¿Qué preguntas les quedan?</a:t>
            </a:r>
            <a:endParaRPr lang="en-US" dirty="0"/>
          </a:p>
        </p:txBody>
      </p:sp>
      <p:sp>
        <p:nvSpPr>
          <p:cNvPr id="9" name="Text Placeholder 5">
            <a:extLst>
              <a:ext uri="{FF2B5EF4-FFF2-40B4-BE49-F238E27FC236}">
                <a16:creationId xmlns:a16="http://schemas.microsoft.com/office/drawing/2014/main" id="{35813E43-8310-4529-2E99-344A1F553FBA}"/>
              </a:ext>
            </a:extLst>
          </p:cNvPr>
          <p:cNvSpPr>
            <a:spLocks noGrp="1"/>
          </p:cNvSpPr>
          <p:nvPr>
            <p:ph type="body" sz="quarter" idx="24"/>
          </p:nvPr>
        </p:nvSpPr>
        <p:spPr>
          <a:xfrm>
            <a:off x="72900" y="472753"/>
            <a:ext cx="2986213" cy="1326478"/>
          </a:xfrm>
        </p:spPr>
        <p:txBody>
          <a:bodyPr/>
          <a:lstStyle/>
          <a:p>
            <a:r>
              <a:rPr lang="en-US" sz="3200" dirty="0" err="1"/>
              <a:t>Repaso</a:t>
            </a:r>
            <a:r>
              <a:rPr lang="en-US" sz="3200" dirty="0"/>
              <a:t> y </a:t>
            </a:r>
            <a:r>
              <a:rPr lang="en-US" sz="3200" dirty="0" err="1"/>
              <a:t>calentamiento</a:t>
            </a:r>
            <a:endParaRPr lang="en-US" sz="3200" dirty="0"/>
          </a:p>
        </p:txBody>
      </p:sp>
    </p:spTree>
    <p:extLst>
      <p:ext uri="{BB962C8B-B14F-4D97-AF65-F5344CB8AC3E}">
        <p14:creationId xmlns:p14="http://schemas.microsoft.com/office/powerpoint/2010/main" val="196665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0521-E17D-2D36-A977-F8A424C7A06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71ED5A-F3C7-9361-CB4E-9642298796E9}"/>
              </a:ext>
            </a:extLst>
          </p:cNvPr>
          <p:cNvSpPr>
            <a:spLocks noGrp="1"/>
          </p:cNvSpPr>
          <p:nvPr>
            <p:ph type="ftr" sz="quarter" idx="21"/>
          </p:nvPr>
        </p:nvSpPr>
        <p:spPr>
          <a:xfrm>
            <a:off x="6734629" y="6125556"/>
            <a:ext cx="3907971" cy="605155"/>
          </a:xfrm>
        </p:spPr>
        <p:txBody>
          <a:bodyPr/>
          <a:lstStyle/>
          <a:p>
            <a:r>
              <a:rPr lang="en-US" dirty="0"/>
              <a:t>UNIT 06 – Internet Safety &amp; Navigation</a:t>
            </a:r>
          </a:p>
          <a:p>
            <a:r>
              <a:rPr lang="en-US" dirty="0"/>
              <a:t>LESSON 01 – Creating &amp; Using Internet Accounts</a:t>
            </a:r>
          </a:p>
        </p:txBody>
      </p:sp>
      <p:sp>
        <p:nvSpPr>
          <p:cNvPr id="3" name="Slide Number Placeholder 2">
            <a:extLst>
              <a:ext uri="{FF2B5EF4-FFF2-40B4-BE49-F238E27FC236}">
                <a16:creationId xmlns:a16="http://schemas.microsoft.com/office/drawing/2014/main" id="{3A2B45BF-A176-E824-3F07-5BFC8ADFA89F}"/>
              </a:ext>
            </a:extLst>
          </p:cNvPr>
          <p:cNvSpPr>
            <a:spLocks noGrp="1"/>
          </p:cNvSpPr>
          <p:nvPr>
            <p:ph type="sldNum" sz="quarter" idx="22"/>
          </p:nvPr>
        </p:nvSpPr>
        <p:spPr/>
        <p:txBody>
          <a:bodyPr/>
          <a:lstStyle/>
          <a:p>
            <a:fld id="{F1C3B705-76CB-4701-B49A-E6553401712F}" type="slidenum">
              <a:rPr lang="en-US" smtClean="0"/>
              <a:pPr/>
              <a:t>3</a:t>
            </a:fld>
            <a:endParaRPr lang="en-US" dirty="0"/>
          </a:p>
        </p:txBody>
      </p:sp>
      <p:sp>
        <p:nvSpPr>
          <p:cNvPr id="4" name="Text Placeholder 3">
            <a:extLst>
              <a:ext uri="{FF2B5EF4-FFF2-40B4-BE49-F238E27FC236}">
                <a16:creationId xmlns:a16="http://schemas.microsoft.com/office/drawing/2014/main" id="{F1C4C558-6EE0-0AA3-8576-AAD232328AAB}"/>
              </a:ext>
            </a:extLst>
          </p:cNvPr>
          <p:cNvSpPr>
            <a:spLocks noGrp="1"/>
          </p:cNvSpPr>
          <p:nvPr>
            <p:ph type="body" sz="quarter" idx="25"/>
          </p:nvPr>
        </p:nvSpPr>
        <p:spPr/>
        <p:txBody>
          <a:bodyPr/>
          <a:lstStyle/>
          <a:p>
            <a:r>
              <a:rPr lang="es-ES" dirty="0"/>
              <a:t>Creación y uso de Cuentas de Internet</a:t>
            </a:r>
            <a:endParaRPr lang="en-US" dirty="0"/>
          </a:p>
        </p:txBody>
      </p:sp>
      <p:sp>
        <p:nvSpPr>
          <p:cNvPr id="5" name="Text Placeholder 4">
            <a:extLst>
              <a:ext uri="{FF2B5EF4-FFF2-40B4-BE49-F238E27FC236}">
                <a16:creationId xmlns:a16="http://schemas.microsoft.com/office/drawing/2014/main" id="{1C5EFF4A-7FAA-2E91-1642-057AA98A752C}"/>
              </a:ext>
            </a:extLst>
          </p:cNvPr>
          <p:cNvSpPr>
            <a:spLocks noGrp="1"/>
          </p:cNvSpPr>
          <p:nvPr>
            <p:ph type="body" sz="quarter" idx="24"/>
          </p:nvPr>
        </p:nvSpPr>
        <p:spPr/>
        <p:txBody>
          <a:bodyPr>
            <a:normAutofit fontScale="92500" lnSpcReduction="10000"/>
          </a:bodyPr>
          <a:lstStyle/>
          <a:p>
            <a:r>
              <a:rPr lang="en-US" dirty="0"/>
              <a:t>01</a:t>
            </a:r>
          </a:p>
        </p:txBody>
      </p:sp>
    </p:spTree>
    <p:extLst>
      <p:ext uri="{BB962C8B-B14F-4D97-AF65-F5344CB8AC3E}">
        <p14:creationId xmlns:p14="http://schemas.microsoft.com/office/powerpoint/2010/main" val="2400958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581C-0B51-876F-2F11-01A47FAB5D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98C65-70D0-E228-38E0-94DBFA7F95F6}"/>
              </a:ext>
            </a:extLst>
          </p:cNvPr>
          <p:cNvSpPr>
            <a:spLocks noGrp="1"/>
          </p:cNvSpPr>
          <p:nvPr>
            <p:ph type="sldNum" sz="quarter" idx="22"/>
          </p:nvPr>
        </p:nvSpPr>
        <p:spPr/>
        <p:txBody>
          <a:bodyPr/>
          <a:lstStyle/>
          <a:p>
            <a:fld id="{F1C3B705-76CB-4701-B49A-E6553401712F}" type="slidenum">
              <a:rPr lang="en-US" smtClean="0"/>
              <a:pPr/>
              <a:t>30</a:t>
            </a:fld>
            <a:endParaRPr lang="en-US" dirty="0"/>
          </a:p>
        </p:txBody>
      </p:sp>
      <p:sp>
        <p:nvSpPr>
          <p:cNvPr id="6" name="Content Placeholder 5">
            <a:extLst>
              <a:ext uri="{FF2B5EF4-FFF2-40B4-BE49-F238E27FC236}">
                <a16:creationId xmlns:a16="http://schemas.microsoft.com/office/drawing/2014/main" id="{0DCABDE3-8B6D-73A6-94F4-7A10C14AA151}"/>
              </a:ext>
            </a:extLst>
          </p:cNvPr>
          <p:cNvSpPr>
            <a:spLocks noGrp="1"/>
          </p:cNvSpPr>
          <p:nvPr>
            <p:ph sz="quarter" idx="33"/>
          </p:nvPr>
        </p:nvSpPr>
        <p:spPr>
          <a:xfrm>
            <a:off x="1547813" y="900125"/>
            <a:ext cx="10339387" cy="4969733"/>
          </a:xfrm>
        </p:spPr>
        <p:txBody>
          <a:bodyPr>
            <a:normAutofit fontScale="92500" lnSpcReduction="20000"/>
          </a:bodyPr>
          <a:lstStyle/>
          <a:p>
            <a:r>
              <a:rPr lang="es-ES" dirty="0"/>
              <a:t>¿Dónde puedes encontrar conexiones públicas a Internet? </a:t>
            </a:r>
          </a:p>
          <a:p>
            <a:r>
              <a:rPr lang="es-ES" dirty="0"/>
              <a:t>¿Cómo sabes que la conexión es pública?</a:t>
            </a:r>
          </a:p>
          <a:p>
            <a:endParaRPr lang="es-ES" dirty="0"/>
          </a:p>
          <a:p>
            <a:r>
              <a:rPr lang="es-ES" dirty="0"/>
              <a:t>¿Dónde encuentras conexiones privadas a Internet? </a:t>
            </a:r>
          </a:p>
          <a:p>
            <a:r>
              <a:rPr lang="es-ES" dirty="0"/>
              <a:t>¿Cómo sabes que la conexión es privada?</a:t>
            </a:r>
          </a:p>
          <a:p>
            <a:endParaRPr lang="es-ES" dirty="0"/>
          </a:p>
          <a:p>
            <a:r>
              <a:rPr lang="es-ES" dirty="0"/>
              <a:t>Repasa qué es seguro y qué no es seguro hacer en las conexiones públicas:</a:t>
            </a:r>
          </a:p>
          <a:p>
            <a:pPr marL="914400" lvl="1" indent="-457200">
              <a:buFont typeface="Arial" panose="020B0604020202020204" pitchFamily="34" charset="0"/>
              <a:buChar char="•"/>
            </a:pPr>
            <a:r>
              <a:rPr lang="es-ES" dirty="0"/>
              <a:t>Banca</a:t>
            </a:r>
          </a:p>
          <a:p>
            <a:pPr marL="914400" lvl="1" indent="-457200">
              <a:buFont typeface="Arial" panose="020B0604020202020204" pitchFamily="34" charset="0"/>
              <a:buChar char="•"/>
            </a:pPr>
            <a:r>
              <a:rPr lang="es-ES" dirty="0"/>
              <a:t>SSN</a:t>
            </a:r>
          </a:p>
          <a:p>
            <a:pPr marL="914400" lvl="1" indent="-457200">
              <a:buFont typeface="Arial" panose="020B0604020202020204" pitchFamily="34" charset="0"/>
              <a:buChar char="•"/>
            </a:pPr>
            <a:r>
              <a:rPr lang="es-ES" dirty="0"/>
              <a:t>Información confidencial</a:t>
            </a:r>
          </a:p>
          <a:p>
            <a:pPr marL="914400" lvl="1" indent="-457200">
              <a:buFont typeface="Arial" panose="020B0604020202020204" pitchFamily="34" charset="0"/>
              <a:buChar char="•"/>
            </a:pPr>
            <a:r>
              <a:rPr lang="es-ES" dirty="0"/>
              <a:t>Consultar el correo electrónico</a:t>
            </a:r>
          </a:p>
          <a:p>
            <a:pPr marL="914400" lvl="1" indent="-457200">
              <a:buFont typeface="Arial" panose="020B0604020202020204" pitchFamily="34" charset="0"/>
              <a:buChar char="•"/>
            </a:pPr>
            <a:r>
              <a:rPr lang="es-ES" dirty="0"/>
              <a:t>Compras con tarjetas o información bancaria</a:t>
            </a:r>
          </a:p>
          <a:p>
            <a:pPr marL="914400" lvl="1" indent="-457200">
              <a:buFont typeface="Arial" panose="020B0604020202020204" pitchFamily="34" charset="0"/>
              <a:buChar char="•"/>
            </a:pPr>
            <a:r>
              <a:rPr lang="es-ES" dirty="0"/>
              <a:t>Redes sociales</a:t>
            </a:r>
          </a:p>
        </p:txBody>
      </p:sp>
      <p:sp>
        <p:nvSpPr>
          <p:cNvPr id="8" name="Google Shape;242;p40">
            <a:extLst>
              <a:ext uri="{FF2B5EF4-FFF2-40B4-BE49-F238E27FC236}">
                <a16:creationId xmlns:a16="http://schemas.microsoft.com/office/drawing/2014/main" id="{3BD21F20-A841-7EF2-7989-BA47FECCB277}"/>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Conexiones</a:t>
            </a:r>
            <a:r>
              <a:rPr lang="en-US" dirty="0"/>
              <a:t> </a:t>
            </a:r>
            <a:r>
              <a:rPr lang="en-US" dirty="0" err="1"/>
              <a:t>públicas</a:t>
            </a:r>
            <a:r>
              <a:rPr lang="en-US" dirty="0"/>
              <a:t> </a:t>
            </a:r>
            <a:r>
              <a:rPr lang="en-US" dirty="0" err="1"/>
              <a:t>frente</a:t>
            </a:r>
            <a:r>
              <a:rPr lang="en-US" dirty="0"/>
              <a:t> a </a:t>
            </a:r>
            <a:r>
              <a:rPr lang="en-US" dirty="0" err="1"/>
              <a:t>privadas</a:t>
            </a:r>
            <a:endParaRPr lang="en-US" dirty="0"/>
          </a:p>
        </p:txBody>
      </p:sp>
      <p:sp>
        <p:nvSpPr>
          <p:cNvPr id="2" name="Footer Placeholder 1">
            <a:extLst>
              <a:ext uri="{FF2B5EF4-FFF2-40B4-BE49-F238E27FC236}">
                <a16:creationId xmlns:a16="http://schemas.microsoft.com/office/drawing/2014/main" id="{15740BF6-1685-69EC-D9CA-040E1DE47641}"/>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3615840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E550-F165-6FED-B7B0-02FC8154341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104B84-CC84-6823-5DA4-DC8487F778DA}"/>
              </a:ext>
            </a:extLst>
          </p:cNvPr>
          <p:cNvSpPr>
            <a:spLocks noGrp="1"/>
          </p:cNvSpPr>
          <p:nvPr>
            <p:ph type="sldNum" sz="quarter" idx="22"/>
          </p:nvPr>
        </p:nvSpPr>
        <p:spPr/>
        <p:txBody>
          <a:bodyPr/>
          <a:lstStyle/>
          <a:p>
            <a:fld id="{F1C3B705-76CB-4701-B49A-E6553401712F}" type="slidenum">
              <a:rPr lang="en-US" smtClean="0"/>
              <a:pPr/>
              <a:t>31</a:t>
            </a:fld>
            <a:endParaRPr lang="en-US" dirty="0"/>
          </a:p>
        </p:txBody>
      </p:sp>
      <p:sp>
        <p:nvSpPr>
          <p:cNvPr id="6" name="Content Placeholder 5">
            <a:extLst>
              <a:ext uri="{FF2B5EF4-FFF2-40B4-BE49-F238E27FC236}">
                <a16:creationId xmlns:a16="http://schemas.microsoft.com/office/drawing/2014/main" id="{7BDBCF41-5C6E-8F31-BCD9-B8632EE3A60E}"/>
              </a:ext>
            </a:extLst>
          </p:cNvPr>
          <p:cNvSpPr>
            <a:spLocks noGrp="1"/>
          </p:cNvSpPr>
          <p:nvPr>
            <p:ph sz="quarter" idx="33"/>
          </p:nvPr>
        </p:nvSpPr>
        <p:spPr>
          <a:xfrm>
            <a:off x="1356504" y="1440494"/>
            <a:ext cx="3440964" cy="1408286"/>
          </a:xfrm>
        </p:spPr>
        <p:txBody>
          <a:bodyPr>
            <a:normAutofit/>
          </a:bodyPr>
          <a:lstStyle/>
          <a:p>
            <a:r>
              <a:rPr lang="en-US" dirty="0" err="1"/>
              <a:t>anuncio</a:t>
            </a:r>
            <a:r>
              <a:rPr lang="en-US" dirty="0"/>
              <a:t> = </a:t>
            </a:r>
            <a:r>
              <a:rPr lang="en-US" dirty="0" err="1"/>
              <a:t>promoción</a:t>
            </a:r>
            <a:r>
              <a:rPr lang="en-US" dirty="0"/>
              <a:t> = </a:t>
            </a:r>
            <a:r>
              <a:rPr lang="en-US" dirty="0" err="1"/>
              <a:t>patrocinado</a:t>
            </a:r>
            <a:endParaRPr lang="en-US" dirty="0"/>
          </a:p>
        </p:txBody>
      </p:sp>
      <p:sp>
        <p:nvSpPr>
          <p:cNvPr id="7" name="Text Placeholder 6">
            <a:extLst>
              <a:ext uri="{FF2B5EF4-FFF2-40B4-BE49-F238E27FC236}">
                <a16:creationId xmlns:a16="http://schemas.microsoft.com/office/drawing/2014/main" id="{59B018AF-D6A8-CDFC-8031-B149DF8FEBDC}"/>
              </a:ext>
            </a:extLst>
          </p:cNvPr>
          <p:cNvSpPr>
            <a:spLocks noGrp="1"/>
          </p:cNvSpPr>
          <p:nvPr>
            <p:ph type="body" sz="quarter" idx="34"/>
          </p:nvPr>
        </p:nvSpPr>
        <p:spPr/>
        <p:txBody>
          <a:bodyPr/>
          <a:lstStyle/>
          <a:p>
            <a:r>
              <a:rPr lang="es-ES" sz="1800" dirty="0"/>
              <a:t>Anuncio (n): Algo que se muestra a la gente para ayudar a vender un producto.</a:t>
            </a:r>
            <a:endParaRPr lang="en-US" sz="1800" dirty="0"/>
          </a:p>
        </p:txBody>
      </p:sp>
      <p:sp>
        <p:nvSpPr>
          <p:cNvPr id="8" name="Google Shape;242;p40">
            <a:extLst>
              <a:ext uri="{FF2B5EF4-FFF2-40B4-BE49-F238E27FC236}">
                <a16:creationId xmlns:a16="http://schemas.microsoft.com/office/drawing/2014/main" id="{AB993154-F6E7-C826-BB2F-D2DE74600381}"/>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Anuncios</a:t>
            </a:r>
            <a:r>
              <a:rPr lang="en-US" dirty="0"/>
              <a:t>:</a:t>
            </a:r>
          </a:p>
        </p:txBody>
      </p:sp>
      <p:pic>
        <p:nvPicPr>
          <p:cNvPr id="4098" name="Picture 2" descr="A computer screen shot of a computer program&#10;&#10;Description automatically generated">
            <a:extLst>
              <a:ext uri="{FF2B5EF4-FFF2-40B4-BE49-F238E27FC236}">
                <a16:creationId xmlns:a16="http://schemas.microsoft.com/office/drawing/2014/main" id="{31A3424F-6A1E-3406-95BE-1956FA30A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215" y="1231747"/>
            <a:ext cx="6829425" cy="4552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8FA9EF9-482D-4079-9D01-10265F80F2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38" t="21477" r="21009" b="17271"/>
          <a:stretch/>
        </p:blipFill>
        <p:spPr bwMode="auto">
          <a:xfrm>
            <a:off x="943897" y="2848779"/>
            <a:ext cx="3967315" cy="29818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9B07B15-49C1-FAA7-762D-DEC1F1A8241D}"/>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1940859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CEBB-9E06-AE71-95DB-311D192BCF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702B4-2567-022A-5B7F-8D142DE075AD}"/>
              </a:ext>
            </a:extLst>
          </p:cNvPr>
          <p:cNvSpPr>
            <a:spLocks noGrp="1"/>
          </p:cNvSpPr>
          <p:nvPr>
            <p:ph type="sldNum" sz="quarter" idx="22"/>
          </p:nvPr>
        </p:nvSpPr>
        <p:spPr/>
        <p:txBody>
          <a:bodyPr/>
          <a:lstStyle/>
          <a:p>
            <a:fld id="{F1C3B705-76CB-4701-B49A-E6553401712F}" type="slidenum">
              <a:rPr lang="en-US" smtClean="0"/>
              <a:pPr/>
              <a:t>32</a:t>
            </a:fld>
            <a:endParaRPr lang="en-US" dirty="0"/>
          </a:p>
        </p:txBody>
      </p:sp>
      <p:sp>
        <p:nvSpPr>
          <p:cNvPr id="5" name="Text Placeholder 4">
            <a:extLst>
              <a:ext uri="{FF2B5EF4-FFF2-40B4-BE49-F238E27FC236}">
                <a16:creationId xmlns:a16="http://schemas.microsoft.com/office/drawing/2014/main" id="{BFF34CB0-DED3-76C6-032F-A42F100F5A7F}"/>
              </a:ext>
            </a:extLst>
          </p:cNvPr>
          <p:cNvSpPr>
            <a:spLocks noGrp="1"/>
          </p:cNvSpPr>
          <p:nvPr>
            <p:ph type="body" sz="quarter" idx="24"/>
          </p:nvPr>
        </p:nvSpPr>
        <p:spPr/>
        <p:txBody>
          <a:bodyPr/>
          <a:lstStyle/>
          <a:p>
            <a:r>
              <a:rPr lang="en-US" dirty="0" err="1"/>
              <a:t>Actividad</a:t>
            </a:r>
            <a:endParaRPr lang="en-US" dirty="0"/>
          </a:p>
        </p:txBody>
      </p:sp>
      <p:sp>
        <p:nvSpPr>
          <p:cNvPr id="2" name="Text Placeholder 6">
            <a:extLst>
              <a:ext uri="{FF2B5EF4-FFF2-40B4-BE49-F238E27FC236}">
                <a16:creationId xmlns:a16="http://schemas.microsoft.com/office/drawing/2014/main" id="{4300C904-4952-5A65-B6D4-B18A2CDADF09}"/>
              </a:ext>
            </a:extLst>
          </p:cNvPr>
          <p:cNvSpPr txBox="1">
            <a:spLocks/>
          </p:cNvSpPr>
          <p:nvPr/>
        </p:nvSpPr>
        <p:spPr>
          <a:xfrm>
            <a:off x="4102942" y="2823845"/>
            <a:ext cx="7332138" cy="60515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2000" dirty="0"/>
              <a:t>Unidad 7 Lección 3.Actividad de Anuncios</a:t>
            </a:r>
            <a:endParaRPr lang="en-US" sz="2000" dirty="0"/>
          </a:p>
        </p:txBody>
      </p:sp>
      <p:grpSp>
        <p:nvGrpSpPr>
          <p:cNvPr id="6" name="Group 5">
            <a:extLst>
              <a:ext uri="{FF2B5EF4-FFF2-40B4-BE49-F238E27FC236}">
                <a16:creationId xmlns:a16="http://schemas.microsoft.com/office/drawing/2014/main" id="{20CB77E8-48A8-8B20-32AE-5F2120266866}"/>
              </a:ext>
            </a:extLst>
          </p:cNvPr>
          <p:cNvGrpSpPr/>
          <p:nvPr/>
        </p:nvGrpSpPr>
        <p:grpSpPr>
          <a:xfrm>
            <a:off x="2305632" y="2273127"/>
            <a:ext cx="1397996" cy="1696720"/>
            <a:chOff x="4711290" y="1942774"/>
            <a:chExt cx="1950967" cy="2367850"/>
          </a:xfrm>
        </p:grpSpPr>
        <p:sp>
          <p:nvSpPr>
            <p:cNvPr id="7" name="Freeform: Shape 6">
              <a:extLst>
                <a:ext uri="{FF2B5EF4-FFF2-40B4-BE49-F238E27FC236}">
                  <a16:creationId xmlns:a16="http://schemas.microsoft.com/office/drawing/2014/main" id="{097CAD79-A589-01BB-64E0-2952989A6B28}"/>
                </a:ext>
              </a:extLst>
            </p:cNvPr>
            <p:cNvSpPr/>
            <p:nvPr/>
          </p:nvSpPr>
          <p:spPr>
            <a:xfrm>
              <a:off x="4711290" y="1942774"/>
              <a:ext cx="1950967" cy="2367850"/>
            </a:xfrm>
            <a:custGeom>
              <a:avLst/>
              <a:gdLst>
                <a:gd name="connsiteX0" fmla="*/ 1797197 w 1950967"/>
                <a:gd name="connsiteY0" fmla="*/ 195817 h 2367850"/>
                <a:gd name="connsiteX1" fmla="*/ 1797284 w 1950967"/>
                <a:gd name="connsiteY1" fmla="*/ 524678 h 2367850"/>
                <a:gd name="connsiteX2" fmla="*/ 1799535 w 1950967"/>
                <a:gd name="connsiteY2" fmla="*/ 684136 h 2367850"/>
                <a:gd name="connsiteX3" fmla="*/ 1811514 w 1950967"/>
                <a:gd name="connsiteY3" fmla="*/ 984079 h 2367850"/>
                <a:gd name="connsiteX4" fmla="*/ 1825328 w 1950967"/>
                <a:gd name="connsiteY4" fmla="*/ 1177899 h 2367850"/>
                <a:gd name="connsiteX5" fmla="*/ 1850750 w 1950967"/>
                <a:gd name="connsiteY5" fmla="*/ 1415567 h 2367850"/>
                <a:gd name="connsiteX6" fmla="*/ 1879647 w 1950967"/>
                <a:gd name="connsiteY6" fmla="*/ 1627420 h 2367850"/>
                <a:gd name="connsiteX7" fmla="*/ 1915276 w 1950967"/>
                <a:gd name="connsiteY7" fmla="*/ 1852541 h 2367850"/>
                <a:gd name="connsiteX8" fmla="*/ 1945157 w 1950967"/>
                <a:gd name="connsiteY8" fmla="*/ 2041049 h 2367850"/>
                <a:gd name="connsiteX9" fmla="*/ 1950097 w 1950967"/>
                <a:gd name="connsiteY9" fmla="*/ 2070077 h 2367850"/>
                <a:gd name="connsiteX10" fmla="*/ 1905221 w 1950967"/>
                <a:gd name="connsiteY10" fmla="*/ 2133555 h 2367850"/>
                <a:gd name="connsiteX11" fmla="*/ 1741982 w 1950967"/>
                <a:gd name="connsiteY11" fmla="*/ 2155807 h 2367850"/>
                <a:gd name="connsiteX12" fmla="*/ 1552709 w 1950967"/>
                <a:gd name="connsiteY12" fmla="*/ 2181075 h 2367850"/>
                <a:gd name="connsiteX13" fmla="*/ 1347195 w 1950967"/>
                <a:gd name="connsiteY13" fmla="*/ 2208376 h 2367850"/>
                <a:gd name="connsiteX14" fmla="*/ 1159080 w 1950967"/>
                <a:gd name="connsiteY14" fmla="*/ 2233710 h 2367850"/>
                <a:gd name="connsiteX15" fmla="*/ 973086 w 1950967"/>
                <a:gd name="connsiteY15" fmla="*/ 2258520 h 2367850"/>
                <a:gd name="connsiteX16" fmla="*/ 765495 w 1950967"/>
                <a:gd name="connsiteY16" fmla="*/ 2286455 h 2367850"/>
                <a:gd name="connsiteX17" fmla="*/ 579501 w 1950967"/>
                <a:gd name="connsiteY17" fmla="*/ 2311199 h 2367850"/>
                <a:gd name="connsiteX18" fmla="*/ 361156 w 1950967"/>
                <a:gd name="connsiteY18" fmla="*/ 2340970 h 2367850"/>
                <a:gd name="connsiteX19" fmla="*/ 165456 w 1950967"/>
                <a:gd name="connsiteY19" fmla="*/ 2367244 h 2367850"/>
                <a:gd name="connsiteX20" fmla="*/ 76033 w 1950967"/>
                <a:gd name="connsiteY20" fmla="*/ 2292597 h 2367850"/>
                <a:gd name="connsiteX21" fmla="*/ 60164 w 1950967"/>
                <a:gd name="connsiteY21" fmla="*/ 2152725 h 2367850"/>
                <a:gd name="connsiteX22" fmla="*/ 39529 w 1950967"/>
                <a:gd name="connsiteY22" fmla="*/ 1974927 h 2367850"/>
                <a:gd name="connsiteX23" fmla="*/ 20490 w 1950967"/>
                <a:gd name="connsiteY23" fmla="*/ 1764036 h 2367850"/>
                <a:gd name="connsiteX24" fmla="*/ 10523 w 1950967"/>
                <a:gd name="connsiteY24" fmla="*/ 1595135 h 2367850"/>
                <a:gd name="connsiteX25" fmla="*/ 1758 w 1950967"/>
                <a:gd name="connsiteY25" fmla="*/ 1331062 h 2367850"/>
                <a:gd name="connsiteX26" fmla="*/ 949 w 1950967"/>
                <a:gd name="connsiteY26" fmla="*/ 1080891 h 2367850"/>
                <a:gd name="connsiteX27" fmla="*/ 12665 w 1950967"/>
                <a:gd name="connsiteY27" fmla="*/ 766718 h 2367850"/>
                <a:gd name="connsiteX28" fmla="*/ 26501 w 1950967"/>
                <a:gd name="connsiteY28" fmla="*/ 546624 h 2367850"/>
                <a:gd name="connsiteX29" fmla="*/ 33125 w 1950967"/>
                <a:gd name="connsiteY29" fmla="*/ 461748 h 2367850"/>
                <a:gd name="connsiteX30" fmla="*/ 58983 w 1950967"/>
                <a:gd name="connsiteY30" fmla="*/ 414183 h 2367850"/>
                <a:gd name="connsiteX31" fmla="*/ 245830 w 1950967"/>
                <a:gd name="connsiteY31" fmla="*/ 227052 h 2367850"/>
                <a:gd name="connsiteX32" fmla="*/ 446251 w 1950967"/>
                <a:gd name="connsiteY32" fmla="*/ 27222 h 2367850"/>
                <a:gd name="connsiteX33" fmla="*/ 524002 w 1950967"/>
                <a:gd name="connsiteY33" fmla="*/ 139 h 2367850"/>
                <a:gd name="connsiteX34" fmla="*/ 743331 w 1950967"/>
                <a:gd name="connsiteY34" fmla="*/ 8008 h 2367850"/>
                <a:gd name="connsiteX35" fmla="*/ 983359 w 1950967"/>
                <a:gd name="connsiteY35" fmla="*/ 16708 h 2367850"/>
                <a:gd name="connsiteX36" fmla="*/ 1215759 w 1950967"/>
                <a:gd name="connsiteY36" fmla="*/ 25451 h 2367850"/>
                <a:gd name="connsiteX37" fmla="*/ 1514719 w 1950967"/>
                <a:gd name="connsiteY37" fmla="*/ 36468 h 2367850"/>
                <a:gd name="connsiteX38" fmla="*/ 1742725 w 1950967"/>
                <a:gd name="connsiteY38" fmla="*/ 45189 h 2367850"/>
                <a:gd name="connsiteX39" fmla="*/ 1782398 w 1950967"/>
                <a:gd name="connsiteY39" fmla="*/ 57059 h 2367850"/>
                <a:gd name="connsiteX40" fmla="*/ 1798399 w 1950967"/>
                <a:gd name="connsiteY40" fmla="*/ 98546 h 2367850"/>
                <a:gd name="connsiteX41" fmla="*/ 1798530 w 1950967"/>
                <a:gd name="connsiteY41" fmla="*/ 195795 h 2367850"/>
                <a:gd name="connsiteX42" fmla="*/ 1797197 w 1950967"/>
                <a:gd name="connsiteY42" fmla="*/ 195795 h 2367850"/>
                <a:gd name="connsiteX43" fmla="*/ 1832586 w 1950967"/>
                <a:gd name="connsiteY43" fmla="*/ 2031781 h 2367850"/>
                <a:gd name="connsiteX44" fmla="*/ 1688800 w 1950967"/>
                <a:gd name="connsiteY44" fmla="*/ 153892 h 2367850"/>
                <a:gd name="connsiteX45" fmla="*/ 566254 w 1950967"/>
                <a:gd name="connsiteY45" fmla="*/ 108994 h 2367850"/>
                <a:gd name="connsiteX46" fmla="*/ 566298 w 1950967"/>
                <a:gd name="connsiteY46" fmla="*/ 126678 h 2367850"/>
                <a:gd name="connsiteX47" fmla="*/ 571872 w 1950967"/>
                <a:gd name="connsiteY47" fmla="*/ 246616 h 2367850"/>
                <a:gd name="connsiteX48" fmla="*/ 581599 w 1950967"/>
                <a:gd name="connsiteY48" fmla="*/ 474579 h 2367850"/>
                <a:gd name="connsiteX49" fmla="*/ 521772 w 1950967"/>
                <a:gd name="connsiteY49" fmla="*/ 536023 h 2367850"/>
                <a:gd name="connsiteX50" fmla="*/ 356041 w 1950967"/>
                <a:gd name="connsiteY50" fmla="*/ 528219 h 2367850"/>
                <a:gd name="connsiteX51" fmla="*/ 201151 w 1950967"/>
                <a:gd name="connsiteY51" fmla="*/ 521684 h 2367850"/>
                <a:gd name="connsiteX52" fmla="*/ 140712 w 1950967"/>
                <a:gd name="connsiteY52" fmla="*/ 521574 h 2367850"/>
                <a:gd name="connsiteX53" fmla="*/ 183708 w 1950967"/>
                <a:gd name="connsiteY53" fmla="*/ 2251197 h 2367850"/>
                <a:gd name="connsiteX54" fmla="*/ 1832586 w 1950967"/>
                <a:gd name="connsiteY54" fmla="*/ 2031781 h 2367850"/>
                <a:gd name="connsiteX55" fmla="*/ 232496 w 1950967"/>
                <a:gd name="connsiteY55" fmla="*/ 412653 h 2367850"/>
                <a:gd name="connsiteX56" fmla="*/ 468962 w 1950967"/>
                <a:gd name="connsiteY56" fmla="*/ 423036 h 2367850"/>
                <a:gd name="connsiteX57" fmla="*/ 457246 w 1950967"/>
                <a:gd name="connsiteY57" fmla="*/ 184800 h 2367850"/>
                <a:gd name="connsiteX58" fmla="*/ 232496 w 1950967"/>
                <a:gd name="connsiteY58" fmla="*/ 412653 h 23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50967" h="2367850">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w="217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9599C37-5C5A-37DA-DD7E-A1A2C62AFB37}"/>
                </a:ext>
              </a:extLst>
            </p:cNvPr>
            <p:cNvSpPr/>
            <p:nvPr/>
          </p:nvSpPr>
          <p:spPr>
            <a:xfrm>
              <a:off x="4822638" y="2051746"/>
              <a:ext cx="1721258" cy="2142202"/>
            </a:xfrm>
            <a:custGeom>
              <a:avLst/>
              <a:gdLst>
                <a:gd name="connsiteX0" fmla="*/ 1721237 w 1721258"/>
                <a:gd name="connsiteY0" fmla="*/ 1922787 h 2142202"/>
                <a:gd name="connsiteX1" fmla="*/ 72359 w 1721258"/>
                <a:gd name="connsiteY1" fmla="*/ 2142203 h 2142202"/>
                <a:gd name="connsiteX2" fmla="*/ 29385 w 1721258"/>
                <a:gd name="connsiteY2" fmla="*/ 412580 h 2142202"/>
                <a:gd name="connsiteX3" fmla="*/ 89824 w 1721258"/>
                <a:gd name="connsiteY3" fmla="*/ 412689 h 2142202"/>
                <a:gd name="connsiteX4" fmla="*/ 244714 w 1721258"/>
                <a:gd name="connsiteY4" fmla="*/ 419225 h 2142202"/>
                <a:gd name="connsiteX5" fmla="*/ 410445 w 1721258"/>
                <a:gd name="connsiteY5" fmla="*/ 427028 h 2142202"/>
                <a:gd name="connsiteX6" fmla="*/ 470272 w 1721258"/>
                <a:gd name="connsiteY6" fmla="*/ 365584 h 2142202"/>
                <a:gd name="connsiteX7" fmla="*/ 460545 w 1721258"/>
                <a:gd name="connsiteY7" fmla="*/ 137621 h 2142202"/>
                <a:gd name="connsiteX8" fmla="*/ 454971 w 1721258"/>
                <a:gd name="connsiteY8" fmla="*/ 17684 h 2142202"/>
                <a:gd name="connsiteX9" fmla="*/ 454927 w 1721258"/>
                <a:gd name="connsiteY9" fmla="*/ 0 h 2142202"/>
                <a:gd name="connsiteX10" fmla="*/ 1577473 w 1721258"/>
                <a:gd name="connsiteY10" fmla="*/ 44897 h 2142202"/>
                <a:gd name="connsiteX11" fmla="*/ 1721259 w 1721258"/>
                <a:gd name="connsiteY11" fmla="*/ 1922787 h 21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1258" h="2142202">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w="21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B6EC645-3C6D-0984-A2AB-07CD9B880748}"/>
                </a:ext>
              </a:extLst>
            </p:cNvPr>
            <p:cNvSpPr/>
            <p:nvPr/>
          </p:nvSpPr>
          <p:spPr>
            <a:xfrm>
              <a:off x="4943786" y="2127574"/>
              <a:ext cx="236465" cy="238236"/>
            </a:xfrm>
            <a:custGeom>
              <a:avLst/>
              <a:gdLst>
                <a:gd name="connsiteX0" fmla="*/ 0 w 236465"/>
                <a:gd name="connsiteY0" fmla="*/ 227853 h 238236"/>
                <a:gd name="connsiteX1" fmla="*/ 224750 w 236465"/>
                <a:gd name="connsiteY1" fmla="*/ 0 h 238236"/>
                <a:gd name="connsiteX2" fmla="*/ 236466 w 236465"/>
                <a:gd name="connsiteY2" fmla="*/ 238236 h 238236"/>
                <a:gd name="connsiteX3" fmla="*/ 0 w 236465"/>
                <a:gd name="connsiteY3" fmla="*/ 227853 h 238236"/>
              </a:gdLst>
              <a:ahLst/>
              <a:cxnLst>
                <a:cxn ang="0">
                  <a:pos x="connsiteX0" y="connsiteY0"/>
                </a:cxn>
                <a:cxn ang="0">
                  <a:pos x="connsiteX1" y="connsiteY1"/>
                </a:cxn>
                <a:cxn ang="0">
                  <a:pos x="connsiteX2" y="connsiteY2"/>
                </a:cxn>
                <a:cxn ang="0">
                  <a:pos x="connsiteX3" y="connsiteY3"/>
                </a:cxn>
              </a:cxnLst>
              <a:rect l="l" t="t" r="r" b="b"/>
              <a:pathLst>
                <a:path w="236465" h="238236">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w="2176" cap="flat">
              <a:noFill/>
              <a:prstDash val="solid"/>
              <a:miter/>
            </a:ln>
          </p:spPr>
          <p:txBody>
            <a:bodyPr rtlCol="0" anchor="ctr"/>
            <a:lstStyle/>
            <a:p>
              <a:endParaRPr lang="en-US"/>
            </a:p>
          </p:txBody>
        </p:sp>
      </p:grpSp>
      <p:sp>
        <p:nvSpPr>
          <p:cNvPr id="3" name="Footer Placeholder 1">
            <a:extLst>
              <a:ext uri="{FF2B5EF4-FFF2-40B4-BE49-F238E27FC236}">
                <a16:creationId xmlns:a16="http://schemas.microsoft.com/office/drawing/2014/main" id="{6811B1EA-DC1B-1CEA-AAAD-B5517F4B2155}"/>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739641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8DD4C-03F0-2120-BD5D-E50BDE9AD7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5E9CB4-D136-FDD8-12BA-40665C57BE67}"/>
              </a:ext>
            </a:extLst>
          </p:cNvPr>
          <p:cNvSpPr>
            <a:spLocks noGrp="1"/>
          </p:cNvSpPr>
          <p:nvPr>
            <p:ph type="sldNum" sz="quarter" idx="22"/>
          </p:nvPr>
        </p:nvSpPr>
        <p:spPr/>
        <p:txBody>
          <a:bodyPr/>
          <a:lstStyle/>
          <a:p>
            <a:fld id="{F1C3B705-76CB-4701-B49A-E6553401712F}" type="slidenum">
              <a:rPr lang="en-US" smtClean="0"/>
              <a:pPr/>
              <a:t>33</a:t>
            </a:fld>
            <a:endParaRPr lang="en-US" dirty="0"/>
          </a:p>
        </p:txBody>
      </p:sp>
      <p:sp>
        <p:nvSpPr>
          <p:cNvPr id="6" name="Content Placeholder 5">
            <a:extLst>
              <a:ext uri="{FF2B5EF4-FFF2-40B4-BE49-F238E27FC236}">
                <a16:creationId xmlns:a16="http://schemas.microsoft.com/office/drawing/2014/main" id="{F9EF6AE7-7208-E450-8E67-4DB515E7472F}"/>
              </a:ext>
            </a:extLst>
          </p:cNvPr>
          <p:cNvSpPr>
            <a:spLocks noGrp="1"/>
          </p:cNvSpPr>
          <p:nvPr>
            <p:ph sz="quarter" idx="33"/>
          </p:nvPr>
        </p:nvSpPr>
        <p:spPr>
          <a:xfrm>
            <a:off x="1547703" y="1991032"/>
            <a:ext cx="10339498" cy="3676343"/>
          </a:xfrm>
        </p:spPr>
        <p:txBody>
          <a:bodyPr/>
          <a:lstStyle/>
          <a:p>
            <a:r>
              <a:rPr lang="es-ES" dirty="0"/>
              <a:t>Busque la S en httpS://. Esta S significa Seguro.</a:t>
            </a:r>
            <a:endParaRPr lang="en-US" sz="700" dirty="0"/>
          </a:p>
          <a:p>
            <a:r>
              <a:rPr lang="es-ES" dirty="0"/>
              <a:t>Si hay un icono de candado en el extremo izquierdo de la barra de direcciones, significa que el sitio web es seguro.</a:t>
            </a:r>
            <a:endParaRPr lang="en-US" dirty="0"/>
          </a:p>
        </p:txBody>
      </p:sp>
      <p:sp>
        <p:nvSpPr>
          <p:cNvPr id="7" name="Text Placeholder 6">
            <a:extLst>
              <a:ext uri="{FF2B5EF4-FFF2-40B4-BE49-F238E27FC236}">
                <a16:creationId xmlns:a16="http://schemas.microsoft.com/office/drawing/2014/main" id="{6BAF7045-1B98-E4A5-31B3-D555300D2018}"/>
              </a:ext>
            </a:extLst>
          </p:cNvPr>
          <p:cNvSpPr>
            <a:spLocks noGrp="1"/>
          </p:cNvSpPr>
          <p:nvPr>
            <p:ph type="body" sz="quarter" idx="34"/>
          </p:nvPr>
        </p:nvSpPr>
        <p:spPr>
          <a:xfrm>
            <a:off x="1547702" y="838013"/>
            <a:ext cx="9094898" cy="1153019"/>
          </a:xfrm>
        </p:spPr>
        <p:txBody>
          <a:bodyPr/>
          <a:lstStyle/>
          <a:p>
            <a:r>
              <a:rPr lang="en-US" dirty="0"/>
              <a:t>Seguro (adj.): </a:t>
            </a:r>
            <a:r>
              <a:rPr lang="en-US" dirty="0" err="1"/>
              <a:t>protegido</a:t>
            </a:r>
            <a:r>
              <a:rPr lang="en-US" dirty="0"/>
              <a:t> de </a:t>
            </a:r>
            <a:r>
              <a:rPr lang="en-US" dirty="0" err="1"/>
              <a:t>peligros</a:t>
            </a:r>
            <a:r>
              <a:rPr lang="en-US" dirty="0"/>
              <a:t> o </a:t>
            </a:r>
            <a:r>
              <a:rPr lang="en-US" dirty="0" err="1"/>
              <a:t>daños</a:t>
            </a:r>
            <a:r>
              <a:rPr lang="en-US" dirty="0"/>
              <a:t>.</a:t>
            </a:r>
          </a:p>
          <a:p>
            <a:r>
              <a:rPr lang="es-ES" dirty="0"/>
              <a:t>Una forma de comprobar si el sitio web es seguro es buscar un SLL.</a:t>
            </a:r>
          </a:p>
          <a:p>
            <a:r>
              <a:rPr lang="es-ES" dirty="0"/>
              <a:t>SLL significa </a:t>
            </a:r>
            <a:r>
              <a:rPr lang="es-ES" dirty="0" err="1"/>
              <a:t>Secure</a:t>
            </a:r>
            <a:r>
              <a:rPr lang="es-ES" dirty="0"/>
              <a:t> Sockets </a:t>
            </a:r>
            <a:r>
              <a:rPr lang="es-ES" dirty="0" err="1"/>
              <a:t>Layer</a:t>
            </a:r>
            <a:r>
              <a:rPr lang="es-ES" dirty="0"/>
              <a:t>.</a:t>
            </a:r>
            <a:endParaRPr lang="en-US" dirty="0"/>
          </a:p>
        </p:txBody>
      </p:sp>
      <p:sp>
        <p:nvSpPr>
          <p:cNvPr id="8" name="Google Shape;242;p40">
            <a:extLst>
              <a:ext uri="{FF2B5EF4-FFF2-40B4-BE49-F238E27FC236}">
                <a16:creationId xmlns:a16="http://schemas.microsoft.com/office/drawing/2014/main" id="{7C05DDFE-CBA3-4FD6-85B9-F5C26CE71463}"/>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Sitios web </a:t>
            </a:r>
            <a:r>
              <a:rPr lang="en-US" dirty="0" err="1"/>
              <a:t>seguros</a:t>
            </a:r>
            <a:endParaRPr lang="en-US" dirty="0"/>
          </a:p>
        </p:txBody>
      </p:sp>
      <p:pic>
        <p:nvPicPr>
          <p:cNvPr id="3074" name="Picture 2">
            <a:extLst>
              <a:ext uri="{FF2B5EF4-FFF2-40B4-BE49-F238E27FC236}">
                <a16:creationId xmlns:a16="http://schemas.microsoft.com/office/drawing/2014/main" id="{F938A5A2-2613-C7AA-15B8-5967F63E4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3767772"/>
            <a:ext cx="8048625" cy="21240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CE4CD4B-ED33-D493-A555-B83A0228243C}"/>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3104188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7BC78-A37C-98FD-88A3-7287792D1FC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5B9CAD-36B7-57D8-AB6F-50372C70CBD1}"/>
              </a:ext>
            </a:extLst>
          </p:cNvPr>
          <p:cNvSpPr>
            <a:spLocks noGrp="1"/>
          </p:cNvSpPr>
          <p:nvPr>
            <p:ph type="sldNum" sz="quarter" idx="22"/>
          </p:nvPr>
        </p:nvSpPr>
        <p:spPr/>
        <p:txBody>
          <a:bodyPr/>
          <a:lstStyle/>
          <a:p>
            <a:fld id="{F1C3B705-76CB-4701-B49A-E6553401712F}" type="slidenum">
              <a:rPr lang="en-US" smtClean="0"/>
              <a:pPr/>
              <a:t>34</a:t>
            </a:fld>
            <a:endParaRPr lang="en-US" dirty="0"/>
          </a:p>
        </p:txBody>
      </p:sp>
      <p:sp>
        <p:nvSpPr>
          <p:cNvPr id="6" name="Content Placeholder 5">
            <a:extLst>
              <a:ext uri="{FF2B5EF4-FFF2-40B4-BE49-F238E27FC236}">
                <a16:creationId xmlns:a16="http://schemas.microsoft.com/office/drawing/2014/main" id="{B6CA6A40-54E1-E80F-D0E4-0210694F5DF7}"/>
              </a:ext>
            </a:extLst>
          </p:cNvPr>
          <p:cNvSpPr>
            <a:spLocks noGrp="1"/>
          </p:cNvSpPr>
          <p:nvPr>
            <p:ph sz="quarter" idx="33"/>
          </p:nvPr>
        </p:nvSpPr>
        <p:spPr/>
        <p:txBody>
          <a:bodyPr/>
          <a:lstStyle/>
          <a:p>
            <a:r>
              <a:rPr lang="en-US" dirty="0"/>
              <a:t>¿</a:t>
            </a:r>
            <a:r>
              <a:rPr lang="en-US" dirty="0" err="1"/>
              <a:t>Qué</a:t>
            </a:r>
            <a:r>
              <a:rPr lang="en-US" dirty="0"/>
              <a:t> es </a:t>
            </a:r>
            <a:r>
              <a:rPr lang="en-US" dirty="0" err="1"/>
              <a:t>una</a:t>
            </a:r>
            <a:r>
              <a:rPr lang="en-US" dirty="0"/>
              <a:t> </a:t>
            </a:r>
            <a:r>
              <a:rPr lang="en-US" dirty="0" err="1"/>
              <a:t>estafa</a:t>
            </a:r>
            <a:r>
              <a:rPr lang="en-US" dirty="0"/>
              <a:t>?</a:t>
            </a:r>
          </a:p>
          <a:p>
            <a:endParaRPr lang="en-US" dirty="0"/>
          </a:p>
          <a:p>
            <a:r>
              <a:rPr lang="es-ES" dirty="0"/>
              <a:t>Una estafa es una forma que tiene alguien de engañar a otro para robarle dinero o información.</a:t>
            </a:r>
            <a:endParaRPr lang="en-US" dirty="0"/>
          </a:p>
        </p:txBody>
      </p:sp>
      <p:sp>
        <p:nvSpPr>
          <p:cNvPr id="7" name="Text Placeholder 6">
            <a:extLst>
              <a:ext uri="{FF2B5EF4-FFF2-40B4-BE49-F238E27FC236}">
                <a16:creationId xmlns:a16="http://schemas.microsoft.com/office/drawing/2014/main" id="{9F58CACC-00A6-36E8-4627-65F3EA39C20D}"/>
              </a:ext>
            </a:extLst>
          </p:cNvPr>
          <p:cNvSpPr>
            <a:spLocks noGrp="1"/>
          </p:cNvSpPr>
          <p:nvPr>
            <p:ph type="body" sz="quarter" idx="34"/>
          </p:nvPr>
        </p:nvSpPr>
        <p:spPr/>
        <p:txBody>
          <a:bodyPr/>
          <a:lstStyle/>
          <a:p>
            <a:endParaRPr lang="en-US"/>
          </a:p>
        </p:txBody>
      </p:sp>
      <p:sp>
        <p:nvSpPr>
          <p:cNvPr id="8" name="Google Shape;242;p40">
            <a:extLst>
              <a:ext uri="{FF2B5EF4-FFF2-40B4-BE49-F238E27FC236}">
                <a16:creationId xmlns:a16="http://schemas.microsoft.com/office/drawing/2014/main" id="{CA7B4AF0-9527-08B3-5282-E0FDC8E00315}"/>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Textos</a:t>
            </a:r>
            <a:r>
              <a:rPr lang="en-US" dirty="0"/>
              <a:t> de </a:t>
            </a:r>
            <a:r>
              <a:rPr lang="en-US" dirty="0" err="1"/>
              <a:t>estafa</a:t>
            </a:r>
            <a:r>
              <a:rPr lang="en-US" dirty="0"/>
              <a:t>:</a:t>
            </a:r>
          </a:p>
        </p:txBody>
      </p:sp>
      <p:sp>
        <p:nvSpPr>
          <p:cNvPr id="2" name="Footer Placeholder 1">
            <a:extLst>
              <a:ext uri="{FF2B5EF4-FFF2-40B4-BE49-F238E27FC236}">
                <a16:creationId xmlns:a16="http://schemas.microsoft.com/office/drawing/2014/main" id="{45D61999-E1AA-DD34-45E9-2323A36B1106}"/>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94408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E60E0-DFA1-A533-01A1-10D983FE29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3803EA-8588-8459-4C42-C78E8592F0EF}"/>
              </a:ext>
            </a:extLst>
          </p:cNvPr>
          <p:cNvSpPr>
            <a:spLocks noGrp="1"/>
          </p:cNvSpPr>
          <p:nvPr>
            <p:ph type="sldNum" sz="quarter" idx="22"/>
          </p:nvPr>
        </p:nvSpPr>
        <p:spPr/>
        <p:txBody>
          <a:bodyPr/>
          <a:lstStyle/>
          <a:p>
            <a:fld id="{F1C3B705-76CB-4701-B49A-E6553401712F}" type="slidenum">
              <a:rPr lang="en-US" smtClean="0"/>
              <a:pPr/>
              <a:t>35</a:t>
            </a:fld>
            <a:endParaRPr lang="en-US" dirty="0"/>
          </a:p>
        </p:txBody>
      </p:sp>
      <p:sp>
        <p:nvSpPr>
          <p:cNvPr id="6" name="Content Placeholder 5">
            <a:extLst>
              <a:ext uri="{FF2B5EF4-FFF2-40B4-BE49-F238E27FC236}">
                <a16:creationId xmlns:a16="http://schemas.microsoft.com/office/drawing/2014/main" id="{93C4C1BC-C595-9261-F0DF-4C5D316CB9B9}"/>
              </a:ext>
            </a:extLst>
          </p:cNvPr>
          <p:cNvSpPr>
            <a:spLocks noGrp="1"/>
          </p:cNvSpPr>
          <p:nvPr>
            <p:ph sz="quarter" idx="33"/>
          </p:nvPr>
        </p:nvSpPr>
        <p:spPr/>
        <p:txBody>
          <a:bodyPr>
            <a:normAutofit fontScale="92500" lnSpcReduction="10000"/>
          </a:bodyPr>
          <a:lstStyle/>
          <a:p>
            <a:pPr marL="457200" indent="-457200">
              <a:buFont typeface="Arial" panose="020B0604020202020204" pitchFamily="34" charset="0"/>
              <a:buChar char="•"/>
            </a:pPr>
            <a:r>
              <a:rPr lang="es-ES" dirty="0"/>
              <a:t>Errores ortográficos o gramaticales</a:t>
            </a:r>
          </a:p>
          <a:p>
            <a:pPr marL="457200" indent="-457200">
              <a:buFont typeface="Arial" panose="020B0604020202020204" pitchFamily="34" charset="0"/>
              <a:buChar char="•"/>
            </a:pPr>
            <a:r>
              <a:rPr lang="es-ES" dirty="0"/>
              <a:t>Te dicen que son una empresa oficial real, pero no proceden de una dirección de correo electrónico oficial de la empresa.</a:t>
            </a:r>
          </a:p>
          <a:p>
            <a:pPr marL="457200" indent="-457200">
              <a:buFont typeface="Arial" panose="020B0604020202020204" pitchFamily="34" charset="0"/>
              <a:buChar char="•"/>
            </a:pPr>
            <a:r>
              <a:rPr lang="es-ES" dirty="0"/>
              <a:t>Te presiona para que hagas algo INMEDIATAMENTE o te arriesgas a perder una oportunidad (falsa). Crean una falsa sensación de urgencia para que no te lo pienses demasiado.</a:t>
            </a:r>
          </a:p>
          <a:p>
            <a:pPr marL="457200" indent="-457200">
              <a:buFont typeface="Arial" panose="020B0604020202020204" pitchFamily="34" charset="0"/>
              <a:buChar char="•"/>
            </a:pPr>
            <a:r>
              <a:rPr lang="es-ES" dirty="0"/>
              <a:t>Te ofrecerán algo que parece demasiado bueno para ser verdad. Especialmente en Internet, si algo parece demasiado bueno para ser verdad, ¡lo es!</a:t>
            </a:r>
          </a:p>
          <a:p>
            <a:pPr marL="457200" indent="-457200">
              <a:buFont typeface="Arial" panose="020B0604020202020204" pitchFamily="34" charset="0"/>
              <a:buChar char="•"/>
            </a:pPr>
            <a:r>
              <a:rPr lang="es-ES" dirty="0"/>
              <a:t>No lo has pedido. </a:t>
            </a:r>
          </a:p>
        </p:txBody>
      </p:sp>
      <p:sp>
        <p:nvSpPr>
          <p:cNvPr id="7" name="Text Placeholder 6">
            <a:extLst>
              <a:ext uri="{FF2B5EF4-FFF2-40B4-BE49-F238E27FC236}">
                <a16:creationId xmlns:a16="http://schemas.microsoft.com/office/drawing/2014/main" id="{FFAAC5F2-6D2C-4E88-3C63-8026B8CA1412}"/>
              </a:ext>
            </a:extLst>
          </p:cNvPr>
          <p:cNvSpPr>
            <a:spLocks noGrp="1"/>
          </p:cNvSpPr>
          <p:nvPr>
            <p:ph type="body" sz="quarter" idx="34"/>
          </p:nvPr>
        </p:nvSpPr>
        <p:spPr/>
        <p:txBody>
          <a:bodyPr/>
          <a:lstStyle/>
          <a:p>
            <a:endParaRPr lang="en-US"/>
          </a:p>
        </p:txBody>
      </p:sp>
      <p:sp>
        <p:nvSpPr>
          <p:cNvPr id="8" name="Google Shape;242;p40">
            <a:extLst>
              <a:ext uri="{FF2B5EF4-FFF2-40B4-BE49-F238E27FC236}">
                <a16:creationId xmlns:a16="http://schemas.microsoft.com/office/drawing/2014/main" id="{CD5F8FEA-6197-C6C3-74BD-8D7B5F726D4E}"/>
              </a:ext>
            </a:extLst>
          </p:cNvPr>
          <p:cNvSpPr txBox="1">
            <a:spLocks/>
          </p:cNvSpPr>
          <p:nvPr/>
        </p:nvSpPr>
        <p:spPr>
          <a:xfrm>
            <a:off x="1341990"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¿Cómo puedes saber si un mensaje es una estafa?</a:t>
            </a:r>
            <a:endParaRPr lang="en-US" dirty="0"/>
          </a:p>
        </p:txBody>
      </p:sp>
      <p:sp>
        <p:nvSpPr>
          <p:cNvPr id="2" name="Footer Placeholder 1">
            <a:extLst>
              <a:ext uri="{FF2B5EF4-FFF2-40B4-BE49-F238E27FC236}">
                <a16:creationId xmlns:a16="http://schemas.microsoft.com/office/drawing/2014/main" id="{283974B6-A452-1715-F9A3-04A978953629}"/>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703421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D41DA-D193-6CF6-C5F3-B80A741F560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7C6043-B630-A5E3-D473-D12D3242AA76}"/>
              </a:ext>
            </a:extLst>
          </p:cNvPr>
          <p:cNvSpPr>
            <a:spLocks noGrp="1"/>
          </p:cNvSpPr>
          <p:nvPr>
            <p:ph type="sldNum" sz="quarter" idx="22"/>
          </p:nvPr>
        </p:nvSpPr>
        <p:spPr/>
        <p:txBody>
          <a:bodyPr/>
          <a:lstStyle/>
          <a:p>
            <a:fld id="{F1C3B705-76CB-4701-B49A-E6553401712F}" type="slidenum">
              <a:rPr lang="en-US" smtClean="0"/>
              <a:pPr/>
              <a:t>36</a:t>
            </a:fld>
            <a:endParaRPr lang="en-US" dirty="0"/>
          </a:p>
        </p:txBody>
      </p:sp>
      <p:sp>
        <p:nvSpPr>
          <p:cNvPr id="6" name="Content Placeholder 5">
            <a:extLst>
              <a:ext uri="{FF2B5EF4-FFF2-40B4-BE49-F238E27FC236}">
                <a16:creationId xmlns:a16="http://schemas.microsoft.com/office/drawing/2014/main" id="{4414BB88-AE39-95D2-0859-CF76F6B0BC7F}"/>
              </a:ext>
            </a:extLst>
          </p:cNvPr>
          <p:cNvSpPr>
            <a:spLocks noGrp="1"/>
          </p:cNvSpPr>
          <p:nvPr>
            <p:ph sz="quarter" idx="33"/>
          </p:nvPr>
        </p:nvSpPr>
        <p:spPr>
          <a:xfrm>
            <a:off x="1547813" y="1828800"/>
            <a:ext cx="6032803" cy="3838575"/>
          </a:xfrm>
        </p:spPr>
        <p:txBody>
          <a:bodyPr/>
          <a:lstStyle/>
          <a:p>
            <a:r>
              <a:rPr lang="es-ES" dirty="0"/>
              <a:t>¿Qué pistas nos indican que se trata de algo sospechoso?</a:t>
            </a:r>
          </a:p>
          <a:p>
            <a:endParaRPr lang="en-US" dirty="0"/>
          </a:p>
          <a:p>
            <a:r>
              <a:rPr lang="es-ES" dirty="0"/>
              <a:t>¿Qué debes hacer cuando recibes estos mensajes?</a:t>
            </a:r>
            <a:endParaRPr lang="en-US" dirty="0"/>
          </a:p>
        </p:txBody>
      </p:sp>
      <p:sp>
        <p:nvSpPr>
          <p:cNvPr id="7" name="Text Placeholder 6">
            <a:extLst>
              <a:ext uri="{FF2B5EF4-FFF2-40B4-BE49-F238E27FC236}">
                <a16:creationId xmlns:a16="http://schemas.microsoft.com/office/drawing/2014/main" id="{367CFB21-44EE-E8B7-B726-77A11B39EF6C}"/>
              </a:ext>
            </a:extLst>
          </p:cNvPr>
          <p:cNvSpPr>
            <a:spLocks noGrp="1"/>
          </p:cNvSpPr>
          <p:nvPr>
            <p:ph type="body" sz="quarter" idx="34"/>
          </p:nvPr>
        </p:nvSpPr>
        <p:spPr/>
        <p:txBody>
          <a:bodyPr/>
          <a:lstStyle/>
          <a:p>
            <a:endParaRPr lang="en-US" dirty="0"/>
          </a:p>
        </p:txBody>
      </p:sp>
      <p:sp>
        <p:nvSpPr>
          <p:cNvPr id="8" name="Google Shape;242;p40">
            <a:extLst>
              <a:ext uri="{FF2B5EF4-FFF2-40B4-BE49-F238E27FC236}">
                <a16:creationId xmlns:a16="http://schemas.microsoft.com/office/drawing/2014/main" id="{C98859F8-4D63-A837-3FA6-1BE9B92F8B59}"/>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ejemplo</a:t>
            </a:r>
            <a:r>
              <a:rPr lang="en-US" dirty="0"/>
              <a:t> de </a:t>
            </a:r>
            <a:r>
              <a:rPr lang="en-US" dirty="0" err="1"/>
              <a:t>mensaje</a:t>
            </a:r>
            <a:r>
              <a:rPr lang="en-US" dirty="0"/>
              <a:t> </a:t>
            </a:r>
            <a:r>
              <a:rPr lang="en-US" dirty="0" err="1"/>
              <a:t>fraudulento</a:t>
            </a:r>
            <a:endParaRPr lang="en-US" dirty="0"/>
          </a:p>
        </p:txBody>
      </p:sp>
      <p:pic>
        <p:nvPicPr>
          <p:cNvPr id="2050" name="Picture 2">
            <a:extLst>
              <a:ext uri="{FF2B5EF4-FFF2-40B4-BE49-F238E27FC236}">
                <a16:creationId xmlns:a16="http://schemas.microsoft.com/office/drawing/2014/main" id="{C9B48223-7781-6762-64A9-6ABC21F5E3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 t="3804" r="-30" b="23880"/>
          <a:stretch/>
        </p:blipFill>
        <p:spPr bwMode="auto">
          <a:xfrm>
            <a:off x="8346112" y="136525"/>
            <a:ext cx="3605696" cy="564663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5E818C9-97B6-807A-C6F7-C127FF8E735C}"/>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84839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0715-CAAC-1BE0-F358-1D243F46FF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2BC0C2-C9D3-CA25-BEF9-298DAE32C182}"/>
              </a:ext>
            </a:extLst>
          </p:cNvPr>
          <p:cNvSpPr>
            <a:spLocks noGrp="1"/>
          </p:cNvSpPr>
          <p:nvPr>
            <p:ph type="sldNum" sz="quarter" idx="22"/>
          </p:nvPr>
        </p:nvSpPr>
        <p:spPr/>
        <p:txBody>
          <a:bodyPr/>
          <a:lstStyle/>
          <a:p>
            <a:fld id="{F1C3B705-76CB-4701-B49A-E6553401712F}" type="slidenum">
              <a:rPr lang="en-US" smtClean="0"/>
              <a:pPr/>
              <a:t>37</a:t>
            </a:fld>
            <a:endParaRPr lang="en-US" dirty="0"/>
          </a:p>
        </p:txBody>
      </p:sp>
      <p:sp>
        <p:nvSpPr>
          <p:cNvPr id="5" name="Text Placeholder 4">
            <a:extLst>
              <a:ext uri="{FF2B5EF4-FFF2-40B4-BE49-F238E27FC236}">
                <a16:creationId xmlns:a16="http://schemas.microsoft.com/office/drawing/2014/main" id="{517061DD-5037-5F1A-61B8-65953A951FE7}"/>
              </a:ext>
            </a:extLst>
          </p:cNvPr>
          <p:cNvSpPr>
            <a:spLocks noGrp="1"/>
          </p:cNvSpPr>
          <p:nvPr>
            <p:ph type="body" sz="quarter" idx="24"/>
          </p:nvPr>
        </p:nvSpPr>
        <p:spPr/>
        <p:txBody>
          <a:bodyPr/>
          <a:lstStyle/>
          <a:p>
            <a:r>
              <a:rPr lang="en-US" dirty="0" err="1"/>
              <a:t>Actividad</a:t>
            </a:r>
            <a:endParaRPr lang="en-US" dirty="0"/>
          </a:p>
        </p:txBody>
      </p:sp>
      <p:sp>
        <p:nvSpPr>
          <p:cNvPr id="2" name="Text Placeholder 6">
            <a:extLst>
              <a:ext uri="{FF2B5EF4-FFF2-40B4-BE49-F238E27FC236}">
                <a16:creationId xmlns:a16="http://schemas.microsoft.com/office/drawing/2014/main" id="{43F86AF7-CEFA-C024-32FA-F8AF645A1D2B}"/>
              </a:ext>
            </a:extLst>
          </p:cNvPr>
          <p:cNvSpPr txBox="1">
            <a:spLocks/>
          </p:cNvSpPr>
          <p:nvPr/>
        </p:nvSpPr>
        <p:spPr>
          <a:xfrm>
            <a:off x="4102942" y="2823845"/>
            <a:ext cx="7332138" cy="60515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2000" dirty="0"/>
              <a:t>Unidad 7 Lección 3.Actividad de mensajes fraudulentos</a:t>
            </a:r>
            <a:endParaRPr lang="en-US" sz="2000" dirty="0"/>
          </a:p>
        </p:txBody>
      </p:sp>
      <p:grpSp>
        <p:nvGrpSpPr>
          <p:cNvPr id="6" name="Group 5">
            <a:extLst>
              <a:ext uri="{FF2B5EF4-FFF2-40B4-BE49-F238E27FC236}">
                <a16:creationId xmlns:a16="http://schemas.microsoft.com/office/drawing/2014/main" id="{48CA176F-4E1F-92D8-848F-2A6448921E9D}"/>
              </a:ext>
            </a:extLst>
          </p:cNvPr>
          <p:cNvGrpSpPr/>
          <p:nvPr/>
        </p:nvGrpSpPr>
        <p:grpSpPr>
          <a:xfrm>
            <a:off x="2305632" y="2273127"/>
            <a:ext cx="1397996" cy="1696720"/>
            <a:chOff x="4711290" y="1942774"/>
            <a:chExt cx="1950967" cy="2367850"/>
          </a:xfrm>
        </p:grpSpPr>
        <p:sp>
          <p:nvSpPr>
            <p:cNvPr id="7" name="Freeform: Shape 6">
              <a:extLst>
                <a:ext uri="{FF2B5EF4-FFF2-40B4-BE49-F238E27FC236}">
                  <a16:creationId xmlns:a16="http://schemas.microsoft.com/office/drawing/2014/main" id="{54AB7EB5-3A75-23D9-33D3-AFDB1B296EEA}"/>
                </a:ext>
              </a:extLst>
            </p:cNvPr>
            <p:cNvSpPr/>
            <p:nvPr/>
          </p:nvSpPr>
          <p:spPr>
            <a:xfrm>
              <a:off x="4711290" y="1942774"/>
              <a:ext cx="1950967" cy="2367850"/>
            </a:xfrm>
            <a:custGeom>
              <a:avLst/>
              <a:gdLst>
                <a:gd name="connsiteX0" fmla="*/ 1797197 w 1950967"/>
                <a:gd name="connsiteY0" fmla="*/ 195817 h 2367850"/>
                <a:gd name="connsiteX1" fmla="*/ 1797284 w 1950967"/>
                <a:gd name="connsiteY1" fmla="*/ 524678 h 2367850"/>
                <a:gd name="connsiteX2" fmla="*/ 1799535 w 1950967"/>
                <a:gd name="connsiteY2" fmla="*/ 684136 h 2367850"/>
                <a:gd name="connsiteX3" fmla="*/ 1811514 w 1950967"/>
                <a:gd name="connsiteY3" fmla="*/ 984079 h 2367850"/>
                <a:gd name="connsiteX4" fmla="*/ 1825328 w 1950967"/>
                <a:gd name="connsiteY4" fmla="*/ 1177899 h 2367850"/>
                <a:gd name="connsiteX5" fmla="*/ 1850750 w 1950967"/>
                <a:gd name="connsiteY5" fmla="*/ 1415567 h 2367850"/>
                <a:gd name="connsiteX6" fmla="*/ 1879647 w 1950967"/>
                <a:gd name="connsiteY6" fmla="*/ 1627420 h 2367850"/>
                <a:gd name="connsiteX7" fmla="*/ 1915276 w 1950967"/>
                <a:gd name="connsiteY7" fmla="*/ 1852541 h 2367850"/>
                <a:gd name="connsiteX8" fmla="*/ 1945157 w 1950967"/>
                <a:gd name="connsiteY8" fmla="*/ 2041049 h 2367850"/>
                <a:gd name="connsiteX9" fmla="*/ 1950097 w 1950967"/>
                <a:gd name="connsiteY9" fmla="*/ 2070077 h 2367850"/>
                <a:gd name="connsiteX10" fmla="*/ 1905221 w 1950967"/>
                <a:gd name="connsiteY10" fmla="*/ 2133555 h 2367850"/>
                <a:gd name="connsiteX11" fmla="*/ 1741982 w 1950967"/>
                <a:gd name="connsiteY11" fmla="*/ 2155807 h 2367850"/>
                <a:gd name="connsiteX12" fmla="*/ 1552709 w 1950967"/>
                <a:gd name="connsiteY12" fmla="*/ 2181075 h 2367850"/>
                <a:gd name="connsiteX13" fmla="*/ 1347195 w 1950967"/>
                <a:gd name="connsiteY13" fmla="*/ 2208376 h 2367850"/>
                <a:gd name="connsiteX14" fmla="*/ 1159080 w 1950967"/>
                <a:gd name="connsiteY14" fmla="*/ 2233710 h 2367850"/>
                <a:gd name="connsiteX15" fmla="*/ 973086 w 1950967"/>
                <a:gd name="connsiteY15" fmla="*/ 2258520 h 2367850"/>
                <a:gd name="connsiteX16" fmla="*/ 765495 w 1950967"/>
                <a:gd name="connsiteY16" fmla="*/ 2286455 h 2367850"/>
                <a:gd name="connsiteX17" fmla="*/ 579501 w 1950967"/>
                <a:gd name="connsiteY17" fmla="*/ 2311199 h 2367850"/>
                <a:gd name="connsiteX18" fmla="*/ 361156 w 1950967"/>
                <a:gd name="connsiteY18" fmla="*/ 2340970 h 2367850"/>
                <a:gd name="connsiteX19" fmla="*/ 165456 w 1950967"/>
                <a:gd name="connsiteY19" fmla="*/ 2367244 h 2367850"/>
                <a:gd name="connsiteX20" fmla="*/ 76033 w 1950967"/>
                <a:gd name="connsiteY20" fmla="*/ 2292597 h 2367850"/>
                <a:gd name="connsiteX21" fmla="*/ 60164 w 1950967"/>
                <a:gd name="connsiteY21" fmla="*/ 2152725 h 2367850"/>
                <a:gd name="connsiteX22" fmla="*/ 39529 w 1950967"/>
                <a:gd name="connsiteY22" fmla="*/ 1974927 h 2367850"/>
                <a:gd name="connsiteX23" fmla="*/ 20490 w 1950967"/>
                <a:gd name="connsiteY23" fmla="*/ 1764036 h 2367850"/>
                <a:gd name="connsiteX24" fmla="*/ 10523 w 1950967"/>
                <a:gd name="connsiteY24" fmla="*/ 1595135 h 2367850"/>
                <a:gd name="connsiteX25" fmla="*/ 1758 w 1950967"/>
                <a:gd name="connsiteY25" fmla="*/ 1331062 h 2367850"/>
                <a:gd name="connsiteX26" fmla="*/ 949 w 1950967"/>
                <a:gd name="connsiteY26" fmla="*/ 1080891 h 2367850"/>
                <a:gd name="connsiteX27" fmla="*/ 12665 w 1950967"/>
                <a:gd name="connsiteY27" fmla="*/ 766718 h 2367850"/>
                <a:gd name="connsiteX28" fmla="*/ 26501 w 1950967"/>
                <a:gd name="connsiteY28" fmla="*/ 546624 h 2367850"/>
                <a:gd name="connsiteX29" fmla="*/ 33125 w 1950967"/>
                <a:gd name="connsiteY29" fmla="*/ 461748 h 2367850"/>
                <a:gd name="connsiteX30" fmla="*/ 58983 w 1950967"/>
                <a:gd name="connsiteY30" fmla="*/ 414183 h 2367850"/>
                <a:gd name="connsiteX31" fmla="*/ 245830 w 1950967"/>
                <a:gd name="connsiteY31" fmla="*/ 227052 h 2367850"/>
                <a:gd name="connsiteX32" fmla="*/ 446251 w 1950967"/>
                <a:gd name="connsiteY32" fmla="*/ 27222 h 2367850"/>
                <a:gd name="connsiteX33" fmla="*/ 524002 w 1950967"/>
                <a:gd name="connsiteY33" fmla="*/ 139 h 2367850"/>
                <a:gd name="connsiteX34" fmla="*/ 743331 w 1950967"/>
                <a:gd name="connsiteY34" fmla="*/ 8008 h 2367850"/>
                <a:gd name="connsiteX35" fmla="*/ 983359 w 1950967"/>
                <a:gd name="connsiteY35" fmla="*/ 16708 h 2367850"/>
                <a:gd name="connsiteX36" fmla="*/ 1215759 w 1950967"/>
                <a:gd name="connsiteY36" fmla="*/ 25451 h 2367850"/>
                <a:gd name="connsiteX37" fmla="*/ 1514719 w 1950967"/>
                <a:gd name="connsiteY37" fmla="*/ 36468 h 2367850"/>
                <a:gd name="connsiteX38" fmla="*/ 1742725 w 1950967"/>
                <a:gd name="connsiteY38" fmla="*/ 45189 h 2367850"/>
                <a:gd name="connsiteX39" fmla="*/ 1782398 w 1950967"/>
                <a:gd name="connsiteY39" fmla="*/ 57059 h 2367850"/>
                <a:gd name="connsiteX40" fmla="*/ 1798399 w 1950967"/>
                <a:gd name="connsiteY40" fmla="*/ 98546 h 2367850"/>
                <a:gd name="connsiteX41" fmla="*/ 1798530 w 1950967"/>
                <a:gd name="connsiteY41" fmla="*/ 195795 h 2367850"/>
                <a:gd name="connsiteX42" fmla="*/ 1797197 w 1950967"/>
                <a:gd name="connsiteY42" fmla="*/ 195795 h 2367850"/>
                <a:gd name="connsiteX43" fmla="*/ 1832586 w 1950967"/>
                <a:gd name="connsiteY43" fmla="*/ 2031781 h 2367850"/>
                <a:gd name="connsiteX44" fmla="*/ 1688800 w 1950967"/>
                <a:gd name="connsiteY44" fmla="*/ 153892 h 2367850"/>
                <a:gd name="connsiteX45" fmla="*/ 566254 w 1950967"/>
                <a:gd name="connsiteY45" fmla="*/ 108994 h 2367850"/>
                <a:gd name="connsiteX46" fmla="*/ 566298 w 1950967"/>
                <a:gd name="connsiteY46" fmla="*/ 126678 h 2367850"/>
                <a:gd name="connsiteX47" fmla="*/ 571872 w 1950967"/>
                <a:gd name="connsiteY47" fmla="*/ 246616 h 2367850"/>
                <a:gd name="connsiteX48" fmla="*/ 581599 w 1950967"/>
                <a:gd name="connsiteY48" fmla="*/ 474579 h 2367850"/>
                <a:gd name="connsiteX49" fmla="*/ 521772 w 1950967"/>
                <a:gd name="connsiteY49" fmla="*/ 536023 h 2367850"/>
                <a:gd name="connsiteX50" fmla="*/ 356041 w 1950967"/>
                <a:gd name="connsiteY50" fmla="*/ 528219 h 2367850"/>
                <a:gd name="connsiteX51" fmla="*/ 201151 w 1950967"/>
                <a:gd name="connsiteY51" fmla="*/ 521684 h 2367850"/>
                <a:gd name="connsiteX52" fmla="*/ 140712 w 1950967"/>
                <a:gd name="connsiteY52" fmla="*/ 521574 h 2367850"/>
                <a:gd name="connsiteX53" fmla="*/ 183708 w 1950967"/>
                <a:gd name="connsiteY53" fmla="*/ 2251197 h 2367850"/>
                <a:gd name="connsiteX54" fmla="*/ 1832586 w 1950967"/>
                <a:gd name="connsiteY54" fmla="*/ 2031781 h 2367850"/>
                <a:gd name="connsiteX55" fmla="*/ 232496 w 1950967"/>
                <a:gd name="connsiteY55" fmla="*/ 412653 h 2367850"/>
                <a:gd name="connsiteX56" fmla="*/ 468962 w 1950967"/>
                <a:gd name="connsiteY56" fmla="*/ 423036 h 2367850"/>
                <a:gd name="connsiteX57" fmla="*/ 457246 w 1950967"/>
                <a:gd name="connsiteY57" fmla="*/ 184800 h 2367850"/>
                <a:gd name="connsiteX58" fmla="*/ 232496 w 1950967"/>
                <a:gd name="connsiteY58" fmla="*/ 412653 h 23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50967" h="2367850">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w="217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2D1BB42-08A6-B87B-B24C-312D3B5E5DE1}"/>
                </a:ext>
              </a:extLst>
            </p:cNvPr>
            <p:cNvSpPr/>
            <p:nvPr/>
          </p:nvSpPr>
          <p:spPr>
            <a:xfrm>
              <a:off x="4822638" y="2051746"/>
              <a:ext cx="1721258" cy="2142202"/>
            </a:xfrm>
            <a:custGeom>
              <a:avLst/>
              <a:gdLst>
                <a:gd name="connsiteX0" fmla="*/ 1721237 w 1721258"/>
                <a:gd name="connsiteY0" fmla="*/ 1922787 h 2142202"/>
                <a:gd name="connsiteX1" fmla="*/ 72359 w 1721258"/>
                <a:gd name="connsiteY1" fmla="*/ 2142203 h 2142202"/>
                <a:gd name="connsiteX2" fmla="*/ 29385 w 1721258"/>
                <a:gd name="connsiteY2" fmla="*/ 412580 h 2142202"/>
                <a:gd name="connsiteX3" fmla="*/ 89824 w 1721258"/>
                <a:gd name="connsiteY3" fmla="*/ 412689 h 2142202"/>
                <a:gd name="connsiteX4" fmla="*/ 244714 w 1721258"/>
                <a:gd name="connsiteY4" fmla="*/ 419225 h 2142202"/>
                <a:gd name="connsiteX5" fmla="*/ 410445 w 1721258"/>
                <a:gd name="connsiteY5" fmla="*/ 427028 h 2142202"/>
                <a:gd name="connsiteX6" fmla="*/ 470272 w 1721258"/>
                <a:gd name="connsiteY6" fmla="*/ 365584 h 2142202"/>
                <a:gd name="connsiteX7" fmla="*/ 460545 w 1721258"/>
                <a:gd name="connsiteY7" fmla="*/ 137621 h 2142202"/>
                <a:gd name="connsiteX8" fmla="*/ 454971 w 1721258"/>
                <a:gd name="connsiteY8" fmla="*/ 17684 h 2142202"/>
                <a:gd name="connsiteX9" fmla="*/ 454927 w 1721258"/>
                <a:gd name="connsiteY9" fmla="*/ 0 h 2142202"/>
                <a:gd name="connsiteX10" fmla="*/ 1577473 w 1721258"/>
                <a:gd name="connsiteY10" fmla="*/ 44897 h 2142202"/>
                <a:gd name="connsiteX11" fmla="*/ 1721259 w 1721258"/>
                <a:gd name="connsiteY11" fmla="*/ 1922787 h 21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1258" h="2142202">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w="21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E185DB6-14EB-6764-9667-C847869C5681}"/>
                </a:ext>
              </a:extLst>
            </p:cNvPr>
            <p:cNvSpPr/>
            <p:nvPr/>
          </p:nvSpPr>
          <p:spPr>
            <a:xfrm>
              <a:off x="4943786" y="2127574"/>
              <a:ext cx="236465" cy="238236"/>
            </a:xfrm>
            <a:custGeom>
              <a:avLst/>
              <a:gdLst>
                <a:gd name="connsiteX0" fmla="*/ 0 w 236465"/>
                <a:gd name="connsiteY0" fmla="*/ 227853 h 238236"/>
                <a:gd name="connsiteX1" fmla="*/ 224750 w 236465"/>
                <a:gd name="connsiteY1" fmla="*/ 0 h 238236"/>
                <a:gd name="connsiteX2" fmla="*/ 236466 w 236465"/>
                <a:gd name="connsiteY2" fmla="*/ 238236 h 238236"/>
                <a:gd name="connsiteX3" fmla="*/ 0 w 236465"/>
                <a:gd name="connsiteY3" fmla="*/ 227853 h 238236"/>
              </a:gdLst>
              <a:ahLst/>
              <a:cxnLst>
                <a:cxn ang="0">
                  <a:pos x="connsiteX0" y="connsiteY0"/>
                </a:cxn>
                <a:cxn ang="0">
                  <a:pos x="connsiteX1" y="connsiteY1"/>
                </a:cxn>
                <a:cxn ang="0">
                  <a:pos x="connsiteX2" y="connsiteY2"/>
                </a:cxn>
                <a:cxn ang="0">
                  <a:pos x="connsiteX3" y="connsiteY3"/>
                </a:cxn>
              </a:cxnLst>
              <a:rect l="l" t="t" r="r" b="b"/>
              <a:pathLst>
                <a:path w="236465" h="238236">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w="2176" cap="flat">
              <a:noFill/>
              <a:prstDash val="solid"/>
              <a:miter/>
            </a:ln>
          </p:spPr>
          <p:txBody>
            <a:bodyPr rtlCol="0" anchor="ctr"/>
            <a:lstStyle/>
            <a:p>
              <a:endParaRPr lang="en-US"/>
            </a:p>
          </p:txBody>
        </p:sp>
      </p:grpSp>
      <p:sp>
        <p:nvSpPr>
          <p:cNvPr id="3" name="Footer Placeholder 1">
            <a:extLst>
              <a:ext uri="{FF2B5EF4-FFF2-40B4-BE49-F238E27FC236}">
                <a16:creationId xmlns:a16="http://schemas.microsoft.com/office/drawing/2014/main" id="{79078A1B-3322-3A26-6A03-D13AC85E8898}"/>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295423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D0D9-D19A-0AB4-D7EA-C5CB050E06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C21761-7896-0503-A977-81888A942791}"/>
              </a:ext>
            </a:extLst>
          </p:cNvPr>
          <p:cNvSpPr>
            <a:spLocks noGrp="1"/>
          </p:cNvSpPr>
          <p:nvPr>
            <p:ph type="sldNum" sz="quarter" idx="22"/>
          </p:nvPr>
        </p:nvSpPr>
        <p:spPr/>
        <p:txBody>
          <a:bodyPr/>
          <a:lstStyle/>
          <a:p>
            <a:fld id="{F1C3B705-76CB-4701-B49A-E6553401712F}" type="slidenum">
              <a:rPr lang="en-US" smtClean="0"/>
              <a:pPr/>
              <a:t>38</a:t>
            </a:fld>
            <a:endParaRPr lang="en-US" dirty="0"/>
          </a:p>
        </p:txBody>
      </p:sp>
      <p:sp>
        <p:nvSpPr>
          <p:cNvPr id="5" name="Text Placeholder 4">
            <a:extLst>
              <a:ext uri="{FF2B5EF4-FFF2-40B4-BE49-F238E27FC236}">
                <a16:creationId xmlns:a16="http://schemas.microsoft.com/office/drawing/2014/main" id="{1E49608F-4BE2-F076-351D-DBA8F4B81E71}"/>
              </a:ext>
            </a:extLst>
          </p:cNvPr>
          <p:cNvSpPr>
            <a:spLocks noGrp="1"/>
          </p:cNvSpPr>
          <p:nvPr>
            <p:ph type="body" sz="quarter" idx="24"/>
          </p:nvPr>
        </p:nvSpPr>
        <p:spPr/>
        <p:txBody>
          <a:bodyPr/>
          <a:lstStyle/>
          <a:p>
            <a:r>
              <a:rPr lang="en-US" dirty="0" err="1"/>
              <a:t>Evaluación</a:t>
            </a:r>
            <a:r>
              <a:rPr lang="en-US" dirty="0"/>
              <a:t>: </a:t>
            </a:r>
          </a:p>
        </p:txBody>
      </p:sp>
      <p:sp>
        <p:nvSpPr>
          <p:cNvPr id="2" name="Text Placeholder 6">
            <a:extLst>
              <a:ext uri="{FF2B5EF4-FFF2-40B4-BE49-F238E27FC236}">
                <a16:creationId xmlns:a16="http://schemas.microsoft.com/office/drawing/2014/main" id="{95C829E8-7099-DEE7-D1C0-E3DBA034EC26}"/>
              </a:ext>
            </a:extLst>
          </p:cNvPr>
          <p:cNvSpPr txBox="1">
            <a:spLocks/>
          </p:cNvSpPr>
          <p:nvPr/>
        </p:nvSpPr>
        <p:spPr>
          <a:xfrm>
            <a:off x="4102942" y="2823845"/>
            <a:ext cx="7332138" cy="60515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28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2000" dirty="0"/>
              <a:t>3-2-1 Evaluación y reflexión </a:t>
            </a:r>
            <a:endParaRPr lang="en-US" sz="2000" dirty="0"/>
          </a:p>
        </p:txBody>
      </p:sp>
      <p:grpSp>
        <p:nvGrpSpPr>
          <p:cNvPr id="6" name="Group 5">
            <a:extLst>
              <a:ext uri="{FF2B5EF4-FFF2-40B4-BE49-F238E27FC236}">
                <a16:creationId xmlns:a16="http://schemas.microsoft.com/office/drawing/2014/main" id="{E475C017-823A-3D73-0F3E-4D75AD340371}"/>
              </a:ext>
            </a:extLst>
          </p:cNvPr>
          <p:cNvGrpSpPr/>
          <p:nvPr/>
        </p:nvGrpSpPr>
        <p:grpSpPr>
          <a:xfrm>
            <a:off x="2305632" y="2273127"/>
            <a:ext cx="1397996" cy="1696720"/>
            <a:chOff x="4711290" y="1942774"/>
            <a:chExt cx="1950967" cy="2367850"/>
          </a:xfrm>
        </p:grpSpPr>
        <p:sp>
          <p:nvSpPr>
            <p:cNvPr id="7" name="Freeform: Shape 6">
              <a:extLst>
                <a:ext uri="{FF2B5EF4-FFF2-40B4-BE49-F238E27FC236}">
                  <a16:creationId xmlns:a16="http://schemas.microsoft.com/office/drawing/2014/main" id="{25EB2B18-C6B2-98E6-82ED-D9DB61856380}"/>
                </a:ext>
              </a:extLst>
            </p:cNvPr>
            <p:cNvSpPr/>
            <p:nvPr/>
          </p:nvSpPr>
          <p:spPr>
            <a:xfrm>
              <a:off x="4711290" y="1942774"/>
              <a:ext cx="1950967" cy="2367850"/>
            </a:xfrm>
            <a:custGeom>
              <a:avLst/>
              <a:gdLst>
                <a:gd name="connsiteX0" fmla="*/ 1797197 w 1950967"/>
                <a:gd name="connsiteY0" fmla="*/ 195817 h 2367850"/>
                <a:gd name="connsiteX1" fmla="*/ 1797284 w 1950967"/>
                <a:gd name="connsiteY1" fmla="*/ 524678 h 2367850"/>
                <a:gd name="connsiteX2" fmla="*/ 1799535 w 1950967"/>
                <a:gd name="connsiteY2" fmla="*/ 684136 h 2367850"/>
                <a:gd name="connsiteX3" fmla="*/ 1811514 w 1950967"/>
                <a:gd name="connsiteY3" fmla="*/ 984079 h 2367850"/>
                <a:gd name="connsiteX4" fmla="*/ 1825328 w 1950967"/>
                <a:gd name="connsiteY4" fmla="*/ 1177899 h 2367850"/>
                <a:gd name="connsiteX5" fmla="*/ 1850750 w 1950967"/>
                <a:gd name="connsiteY5" fmla="*/ 1415567 h 2367850"/>
                <a:gd name="connsiteX6" fmla="*/ 1879647 w 1950967"/>
                <a:gd name="connsiteY6" fmla="*/ 1627420 h 2367850"/>
                <a:gd name="connsiteX7" fmla="*/ 1915276 w 1950967"/>
                <a:gd name="connsiteY7" fmla="*/ 1852541 h 2367850"/>
                <a:gd name="connsiteX8" fmla="*/ 1945157 w 1950967"/>
                <a:gd name="connsiteY8" fmla="*/ 2041049 h 2367850"/>
                <a:gd name="connsiteX9" fmla="*/ 1950097 w 1950967"/>
                <a:gd name="connsiteY9" fmla="*/ 2070077 h 2367850"/>
                <a:gd name="connsiteX10" fmla="*/ 1905221 w 1950967"/>
                <a:gd name="connsiteY10" fmla="*/ 2133555 h 2367850"/>
                <a:gd name="connsiteX11" fmla="*/ 1741982 w 1950967"/>
                <a:gd name="connsiteY11" fmla="*/ 2155807 h 2367850"/>
                <a:gd name="connsiteX12" fmla="*/ 1552709 w 1950967"/>
                <a:gd name="connsiteY12" fmla="*/ 2181075 h 2367850"/>
                <a:gd name="connsiteX13" fmla="*/ 1347195 w 1950967"/>
                <a:gd name="connsiteY13" fmla="*/ 2208376 h 2367850"/>
                <a:gd name="connsiteX14" fmla="*/ 1159080 w 1950967"/>
                <a:gd name="connsiteY14" fmla="*/ 2233710 h 2367850"/>
                <a:gd name="connsiteX15" fmla="*/ 973086 w 1950967"/>
                <a:gd name="connsiteY15" fmla="*/ 2258520 h 2367850"/>
                <a:gd name="connsiteX16" fmla="*/ 765495 w 1950967"/>
                <a:gd name="connsiteY16" fmla="*/ 2286455 h 2367850"/>
                <a:gd name="connsiteX17" fmla="*/ 579501 w 1950967"/>
                <a:gd name="connsiteY17" fmla="*/ 2311199 h 2367850"/>
                <a:gd name="connsiteX18" fmla="*/ 361156 w 1950967"/>
                <a:gd name="connsiteY18" fmla="*/ 2340970 h 2367850"/>
                <a:gd name="connsiteX19" fmla="*/ 165456 w 1950967"/>
                <a:gd name="connsiteY19" fmla="*/ 2367244 h 2367850"/>
                <a:gd name="connsiteX20" fmla="*/ 76033 w 1950967"/>
                <a:gd name="connsiteY20" fmla="*/ 2292597 h 2367850"/>
                <a:gd name="connsiteX21" fmla="*/ 60164 w 1950967"/>
                <a:gd name="connsiteY21" fmla="*/ 2152725 h 2367850"/>
                <a:gd name="connsiteX22" fmla="*/ 39529 w 1950967"/>
                <a:gd name="connsiteY22" fmla="*/ 1974927 h 2367850"/>
                <a:gd name="connsiteX23" fmla="*/ 20490 w 1950967"/>
                <a:gd name="connsiteY23" fmla="*/ 1764036 h 2367850"/>
                <a:gd name="connsiteX24" fmla="*/ 10523 w 1950967"/>
                <a:gd name="connsiteY24" fmla="*/ 1595135 h 2367850"/>
                <a:gd name="connsiteX25" fmla="*/ 1758 w 1950967"/>
                <a:gd name="connsiteY25" fmla="*/ 1331062 h 2367850"/>
                <a:gd name="connsiteX26" fmla="*/ 949 w 1950967"/>
                <a:gd name="connsiteY26" fmla="*/ 1080891 h 2367850"/>
                <a:gd name="connsiteX27" fmla="*/ 12665 w 1950967"/>
                <a:gd name="connsiteY27" fmla="*/ 766718 h 2367850"/>
                <a:gd name="connsiteX28" fmla="*/ 26501 w 1950967"/>
                <a:gd name="connsiteY28" fmla="*/ 546624 h 2367850"/>
                <a:gd name="connsiteX29" fmla="*/ 33125 w 1950967"/>
                <a:gd name="connsiteY29" fmla="*/ 461748 h 2367850"/>
                <a:gd name="connsiteX30" fmla="*/ 58983 w 1950967"/>
                <a:gd name="connsiteY30" fmla="*/ 414183 h 2367850"/>
                <a:gd name="connsiteX31" fmla="*/ 245830 w 1950967"/>
                <a:gd name="connsiteY31" fmla="*/ 227052 h 2367850"/>
                <a:gd name="connsiteX32" fmla="*/ 446251 w 1950967"/>
                <a:gd name="connsiteY32" fmla="*/ 27222 h 2367850"/>
                <a:gd name="connsiteX33" fmla="*/ 524002 w 1950967"/>
                <a:gd name="connsiteY33" fmla="*/ 139 h 2367850"/>
                <a:gd name="connsiteX34" fmla="*/ 743331 w 1950967"/>
                <a:gd name="connsiteY34" fmla="*/ 8008 h 2367850"/>
                <a:gd name="connsiteX35" fmla="*/ 983359 w 1950967"/>
                <a:gd name="connsiteY35" fmla="*/ 16708 h 2367850"/>
                <a:gd name="connsiteX36" fmla="*/ 1215759 w 1950967"/>
                <a:gd name="connsiteY36" fmla="*/ 25451 h 2367850"/>
                <a:gd name="connsiteX37" fmla="*/ 1514719 w 1950967"/>
                <a:gd name="connsiteY37" fmla="*/ 36468 h 2367850"/>
                <a:gd name="connsiteX38" fmla="*/ 1742725 w 1950967"/>
                <a:gd name="connsiteY38" fmla="*/ 45189 h 2367850"/>
                <a:gd name="connsiteX39" fmla="*/ 1782398 w 1950967"/>
                <a:gd name="connsiteY39" fmla="*/ 57059 h 2367850"/>
                <a:gd name="connsiteX40" fmla="*/ 1798399 w 1950967"/>
                <a:gd name="connsiteY40" fmla="*/ 98546 h 2367850"/>
                <a:gd name="connsiteX41" fmla="*/ 1798530 w 1950967"/>
                <a:gd name="connsiteY41" fmla="*/ 195795 h 2367850"/>
                <a:gd name="connsiteX42" fmla="*/ 1797197 w 1950967"/>
                <a:gd name="connsiteY42" fmla="*/ 195795 h 2367850"/>
                <a:gd name="connsiteX43" fmla="*/ 1832586 w 1950967"/>
                <a:gd name="connsiteY43" fmla="*/ 2031781 h 2367850"/>
                <a:gd name="connsiteX44" fmla="*/ 1688800 w 1950967"/>
                <a:gd name="connsiteY44" fmla="*/ 153892 h 2367850"/>
                <a:gd name="connsiteX45" fmla="*/ 566254 w 1950967"/>
                <a:gd name="connsiteY45" fmla="*/ 108994 h 2367850"/>
                <a:gd name="connsiteX46" fmla="*/ 566298 w 1950967"/>
                <a:gd name="connsiteY46" fmla="*/ 126678 h 2367850"/>
                <a:gd name="connsiteX47" fmla="*/ 571872 w 1950967"/>
                <a:gd name="connsiteY47" fmla="*/ 246616 h 2367850"/>
                <a:gd name="connsiteX48" fmla="*/ 581599 w 1950967"/>
                <a:gd name="connsiteY48" fmla="*/ 474579 h 2367850"/>
                <a:gd name="connsiteX49" fmla="*/ 521772 w 1950967"/>
                <a:gd name="connsiteY49" fmla="*/ 536023 h 2367850"/>
                <a:gd name="connsiteX50" fmla="*/ 356041 w 1950967"/>
                <a:gd name="connsiteY50" fmla="*/ 528219 h 2367850"/>
                <a:gd name="connsiteX51" fmla="*/ 201151 w 1950967"/>
                <a:gd name="connsiteY51" fmla="*/ 521684 h 2367850"/>
                <a:gd name="connsiteX52" fmla="*/ 140712 w 1950967"/>
                <a:gd name="connsiteY52" fmla="*/ 521574 h 2367850"/>
                <a:gd name="connsiteX53" fmla="*/ 183708 w 1950967"/>
                <a:gd name="connsiteY53" fmla="*/ 2251197 h 2367850"/>
                <a:gd name="connsiteX54" fmla="*/ 1832586 w 1950967"/>
                <a:gd name="connsiteY54" fmla="*/ 2031781 h 2367850"/>
                <a:gd name="connsiteX55" fmla="*/ 232496 w 1950967"/>
                <a:gd name="connsiteY55" fmla="*/ 412653 h 2367850"/>
                <a:gd name="connsiteX56" fmla="*/ 468962 w 1950967"/>
                <a:gd name="connsiteY56" fmla="*/ 423036 h 2367850"/>
                <a:gd name="connsiteX57" fmla="*/ 457246 w 1950967"/>
                <a:gd name="connsiteY57" fmla="*/ 184800 h 2367850"/>
                <a:gd name="connsiteX58" fmla="*/ 232496 w 1950967"/>
                <a:gd name="connsiteY58" fmla="*/ 412653 h 23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50967" h="2367850">
                  <a:moveTo>
                    <a:pt x="1797197" y="195817"/>
                  </a:moveTo>
                  <a:cubicBezTo>
                    <a:pt x="1797197" y="305437"/>
                    <a:pt x="1796978" y="415058"/>
                    <a:pt x="1797284" y="524678"/>
                  </a:cubicBezTo>
                  <a:cubicBezTo>
                    <a:pt x="1797437" y="577838"/>
                    <a:pt x="1797765" y="631020"/>
                    <a:pt x="1799535" y="684136"/>
                  </a:cubicBezTo>
                  <a:cubicBezTo>
                    <a:pt x="1802858" y="784139"/>
                    <a:pt x="1806552" y="884142"/>
                    <a:pt x="1811514" y="984079"/>
                  </a:cubicBezTo>
                  <a:cubicBezTo>
                    <a:pt x="1814727" y="1048759"/>
                    <a:pt x="1819383" y="1113416"/>
                    <a:pt x="1825328" y="1177899"/>
                  </a:cubicBezTo>
                  <a:cubicBezTo>
                    <a:pt x="1832651" y="1257224"/>
                    <a:pt x="1841220" y="1336461"/>
                    <a:pt x="1850750" y="1415567"/>
                  </a:cubicBezTo>
                  <a:cubicBezTo>
                    <a:pt x="1859275" y="1486323"/>
                    <a:pt x="1869177" y="1556926"/>
                    <a:pt x="1879647" y="1627420"/>
                  </a:cubicBezTo>
                  <a:cubicBezTo>
                    <a:pt x="1890817" y="1702570"/>
                    <a:pt x="1903364" y="1777501"/>
                    <a:pt x="1915276" y="1852541"/>
                  </a:cubicBezTo>
                  <a:cubicBezTo>
                    <a:pt x="1925266" y="1915384"/>
                    <a:pt x="1935168" y="1978206"/>
                    <a:pt x="1945157" y="2041049"/>
                  </a:cubicBezTo>
                  <a:cubicBezTo>
                    <a:pt x="1946687" y="2050732"/>
                    <a:pt x="1948567" y="2060394"/>
                    <a:pt x="1950097" y="2070077"/>
                  </a:cubicBezTo>
                  <a:cubicBezTo>
                    <a:pt x="1955234" y="2102406"/>
                    <a:pt x="1937310" y="2128811"/>
                    <a:pt x="1905221" y="2133555"/>
                  </a:cubicBezTo>
                  <a:cubicBezTo>
                    <a:pt x="1850903" y="2141577"/>
                    <a:pt x="1796410" y="2148506"/>
                    <a:pt x="1741982" y="2155807"/>
                  </a:cubicBezTo>
                  <a:cubicBezTo>
                    <a:pt x="1678898" y="2164288"/>
                    <a:pt x="1615814" y="2172681"/>
                    <a:pt x="1552709" y="2181075"/>
                  </a:cubicBezTo>
                  <a:cubicBezTo>
                    <a:pt x="1484204" y="2190190"/>
                    <a:pt x="1415699" y="2199218"/>
                    <a:pt x="1347195" y="2208376"/>
                  </a:cubicBezTo>
                  <a:cubicBezTo>
                    <a:pt x="1284483" y="2216770"/>
                    <a:pt x="1221792" y="2225295"/>
                    <a:pt x="1159080" y="2233710"/>
                  </a:cubicBezTo>
                  <a:cubicBezTo>
                    <a:pt x="1097089" y="2242016"/>
                    <a:pt x="1035076" y="2250213"/>
                    <a:pt x="973086" y="2258520"/>
                  </a:cubicBezTo>
                  <a:cubicBezTo>
                    <a:pt x="903882" y="2267788"/>
                    <a:pt x="834699" y="2277187"/>
                    <a:pt x="765495" y="2286455"/>
                  </a:cubicBezTo>
                  <a:cubicBezTo>
                    <a:pt x="703504" y="2294740"/>
                    <a:pt x="641492" y="2302827"/>
                    <a:pt x="579501" y="2311199"/>
                  </a:cubicBezTo>
                  <a:cubicBezTo>
                    <a:pt x="506712" y="2321013"/>
                    <a:pt x="433945" y="2331090"/>
                    <a:pt x="361156" y="2340970"/>
                  </a:cubicBezTo>
                  <a:cubicBezTo>
                    <a:pt x="295930" y="2349823"/>
                    <a:pt x="230748" y="2358960"/>
                    <a:pt x="165456" y="2367244"/>
                  </a:cubicBezTo>
                  <a:cubicBezTo>
                    <a:pt x="120581" y="2372949"/>
                    <a:pt x="80120" y="2337669"/>
                    <a:pt x="76033" y="2292597"/>
                  </a:cubicBezTo>
                  <a:cubicBezTo>
                    <a:pt x="71814" y="2245885"/>
                    <a:pt x="65584" y="2199327"/>
                    <a:pt x="60164" y="2152725"/>
                  </a:cubicBezTo>
                  <a:cubicBezTo>
                    <a:pt x="53256" y="2093466"/>
                    <a:pt x="45562" y="2034273"/>
                    <a:pt x="39529" y="1974927"/>
                  </a:cubicBezTo>
                  <a:cubicBezTo>
                    <a:pt x="32381" y="1904717"/>
                    <a:pt x="25955" y="1834399"/>
                    <a:pt x="20490" y="1764036"/>
                  </a:cubicBezTo>
                  <a:cubicBezTo>
                    <a:pt x="16119" y="1707816"/>
                    <a:pt x="12840" y="1651464"/>
                    <a:pt x="10523" y="1595135"/>
                  </a:cubicBezTo>
                  <a:cubicBezTo>
                    <a:pt x="6872" y="1507132"/>
                    <a:pt x="3462" y="1419108"/>
                    <a:pt x="1758" y="1331062"/>
                  </a:cubicBezTo>
                  <a:cubicBezTo>
                    <a:pt x="140" y="1247693"/>
                    <a:pt x="-822" y="1164237"/>
                    <a:pt x="949" y="1080891"/>
                  </a:cubicBezTo>
                  <a:cubicBezTo>
                    <a:pt x="3156" y="976123"/>
                    <a:pt x="7747" y="871399"/>
                    <a:pt x="12665" y="766718"/>
                  </a:cubicBezTo>
                  <a:cubicBezTo>
                    <a:pt x="16097" y="693295"/>
                    <a:pt x="21649" y="619960"/>
                    <a:pt x="26501" y="546624"/>
                  </a:cubicBezTo>
                  <a:cubicBezTo>
                    <a:pt x="28381" y="518318"/>
                    <a:pt x="30895" y="490033"/>
                    <a:pt x="33125" y="461748"/>
                  </a:cubicBezTo>
                  <a:cubicBezTo>
                    <a:pt x="34676" y="442031"/>
                    <a:pt x="45256" y="427779"/>
                    <a:pt x="58983" y="414183"/>
                  </a:cubicBezTo>
                  <a:cubicBezTo>
                    <a:pt x="121630" y="352171"/>
                    <a:pt x="183489" y="289393"/>
                    <a:pt x="245830" y="227052"/>
                  </a:cubicBezTo>
                  <a:cubicBezTo>
                    <a:pt x="312542" y="160340"/>
                    <a:pt x="379517" y="93912"/>
                    <a:pt x="446251" y="27222"/>
                  </a:cubicBezTo>
                  <a:cubicBezTo>
                    <a:pt x="467913" y="5604"/>
                    <a:pt x="494187" y="-1085"/>
                    <a:pt x="524002" y="139"/>
                  </a:cubicBezTo>
                  <a:cubicBezTo>
                    <a:pt x="597097" y="3155"/>
                    <a:pt x="670214" y="5385"/>
                    <a:pt x="743331" y="8008"/>
                  </a:cubicBezTo>
                  <a:cubicBezTo>
                    <a:pt x="823333" y="10871"/>
                    <a:pt x="903357" y="13757"/>
                    <a:pt x="983359" y="16708"/>
                  </a:cubicBezTo>
                  <a:cubicBezTo>
                    <a:pt x="1060826" y="19571"/>
                    <a:pt x="1138293" y="22566"/>
                    <a:pt x="1215759" y="25451"/>
                  </a:cubicBezTo>
                  <a:cubicBezTo>
                    <a:pt x="1315412" y="29145"/>
                    <a:pt x="1415065" y="32752"/>
                    <a:pt x="1514719" y="36468"/>
                  </a:cubicBezTo>
                  <a:cubicBezTo>
                    <a:pt x="1590721" y="39309"/>
                    <a:pt x="1666723" y="42238"/>
                    <a:pt x="1742725" y="45189"/>
                  </a:cubicBezTo>
                  <a:cubicBezTo>
                    <a:pt x="1756933" y="45736"/>
                    <a:pt x="1770857" y="46370"/>
                    <a:pt x="1782398" y="57059"/>
                  </a:cubicBezTo>
                  <a:cubicBezTo>
                    <a:pt x="1794748" y="68512"/>
                    <a:pt x="1798202" y="83005"/>
                    <a:pt x="1798399" y="98546"/>
                  </a:cubicBezTo>
                  <a:cubicBezTo>
                    <a:pt x="1798814" y="130962"/>
                    <a:pt x="1798530" y="163379"/>
                    <a:pt x="1798530" y="195795"/>
                  </a:cubicBezTo>
                  <a:lnTo>
                    <a:pt x="1797197" y="195795"/>
                  </a:lnTo>
                  <a:close/>
                  <a:moveTo>
                    <a:pt x="1832586" y="2031781"/>
                  </a:moveTo>
                  <a:cubicBezTo>
                    <a:pt x="1707008" y="1411020"/>
                    <a:pt x="1672734" y="784620"/>
                    <a:pt x="1688800" y="153892"/>
                  </a:cubicBezTo>
                  <a:cubicBezTo>
                    <a:pt x="1313686" y="138897"/>
                    <a:pt x="940363" y="123968"/>
                    <a:pt x="566254" y="108994"/>
                  </a:cubicBezTo>
                  <a:cubicBezTo>
                    <a:pt x="566254" y="115967"/>
                    <a:pt x="566036" y="121345"/>
                    <a:pt x="566298" y="126678"/>
                  </a:cubicBezTo>
                  <a:cubicBezTo>
                    <a:pt x="568112" y="166657"/>
                    <a:pt x="570145" y="206637"/>
                    <a:pt x="571872" y="246616"/>
                  </a:cubicBezTo>
                  <a:cubicBezTo>
                    <a:pt x="575173" y="322596"/>
                    <a:pt x="578233" y="398598"/>
                    <a:pt x="581599" y="474579"/>
                  </a:cubicBezTo>
                  <a:cubicBezTo>
                    <a:pt x="583370" y="514514"/>
                    <a:pt x="561883" y="537487"/>
                    <a:pt x="521772" y="536023"/>
                  </a:cubicBezTo>
                  <a:cubicBezTo>
                    <a:pt x="466514" y="534012"/>
                    <a:pt x="411277" y="530733"/>
                    <a:pt x="356041" y="528219"/>
                  </a:cubicBezTo>
                  <a:cubicBezTo>
                    <a:pt x="304411" y="525859"/>
                    <a:pt x="252781" y="523542"/>
                    <a:pt x="201151" y="521684"/>
                  </a:cubicBezTo>
                  <a:cubicBezTo>
                    <a:pt x="181282" y="520962"/>
                    <a:pt x="161369" y="521574"/>
                    <a:pt x="140712" y="521574"/>
                  </a:cubicBezTo>
                  <a:cubicBezTo>
                    <a:pt x="90853" y="1099711"/>
                    <a:pt x="103968" y="1675618"/>
                    <a:pt x="183708" y="2251197"/>
                  </a:cubicBezTo>
                  <a:cubicBezTo>
                    <a:pt x="733778" y="2177993"/>
                    <a:pt x="1282581" y="2104964"/>
                    <a:pt x="1832586" y="2031781"/>
                  </a:cubicBezTo>
                  <a:close/>
                  <a:moveTo>
                    <a:pt x="232496" y="412653"/>
                  </a:moveTo>
                  <a:cubicBezTo>
                    <a:pt x="310772" y="416085"/>
                    <a:pt x="389594" y="419561"/>
                    <a:pt x="468962" y="423036"/>
                  </a:cubicBezTo>
                  <a:cubicBezTo>
                    <a:pt x="465028" y="343231"/>
                    <a:pt x="461202" y="265392"/>
                    <a:pt x="457246" y="184800"/>
                  </a:cubicBezTo>
                  <a:cubicBezTo>
                    <a:pt x="381003" y="262092"/>
                    <a:pt x="307034" y="337088"/>
                    <a:pt x="232496" y="412653"/>
                  </a:cubicBezTo>
                  <a:close/>
                </a:path>
              </a:pathLst>
            </a:custGeom>
            <a:solidFill>
              <a:srgbClr val="000000"/>
            </a:solidFill>
            <a:ln w="217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847D68A-C0AB-38A0-501F-08499D99E0CD}"/>
                </a:ext>
              </a:extLst>
            </p:cNvPr>
            <p:cNvSpPr/>
            <p:nvPr/>
          </p:nvSpPr>
          <p:spPr>
            <a:xfrm>
              <a:off x="4822638" y="2051746"/>
              <a:ext cx="1721258" cy="2142202"/>
            </a:xfrm>
            <a:custGeom>
              <a:avLst/>
              <a:gdLst>
                <a:gd name="connsiteX0" fmla="*/ 1721237 w 1721258"/>
                <a:gd name="connsiteY0" fmla="*/ 1922787 h 2142202"/>
                <a:gd name="connsiteX1" fmla="*/ 72359 w 1721258"/>
                <a:gd name="connsiteY1" fmla="*/ 2142203 h 2142202"/>
                <a:gd name="connsiteX2" fmla="*/ 29385 w 1721258"/>
                <a:gd name="connsiteY2" fmla="*/ 412580 h 2142202"/>
                <a:gd name="connsiteX3" fmla="*/ 89824 w 1721258"/>
                <a:gd name="connsiteY3" fmla="*/ 412689 h 2142202"/>
                <a:gd name="connsiteX4" fmla="*/ 244714 w 1721258"/>
                <a:gd name="connsiteY4" fmla="*/ 419225 h 2142202"/>
                <a:gd name="connsiteX5" fmla="*/ 410445 w 1721258"/>
                <a:gd name="connsiteY5" fmla="*/ 427028 h 2142202"/>
                <a:gd name="connsiteX6" fmla="*/ 470272 w 1721258"/>
                <a:gd name="connsiteY6" fmla="*/ 365584 h 2142202"/>
                <a:gd name="connsiteX7" fmla="*/ 460545 w 1721258"/>
                <a:gd name="connsiteY7" fmla="*/ 137621 h 2142202"/>
                <a:gd name="connsiteX8" fmla="*/ 454971 w 1721258"/>
                <a:gd name="connsiteY8" fmla="*/ 17684 h 2142202"/>
                <a:gd name="connsiteX9" fmla="*/ 454927 w 1721258"/>
                <a:gd name="connsiteY9" fmla="*/ 0 h 2142202"/>
                <a:gd name="connsiteX10" fmla="*/ 1577473 w 1721258"/>
                <a:gd name="connsiteY10" fmla="*/ 44897 h 2142202"/>
                <a:gd name="connsiteX11" fmla="*/ 1721259 w 1721258"/>
                <a:gd name="connsiteY11" fmla="*/ 1922787 h 214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1258" h="2142202">
                  <a:moveTo>
                    <a:pt x="1721237" y="1922787"/>
                  </a:moveTo>
                  <a:cubicBezTo>
                    <a:pt x="1171254" y="1995969"/>
                    <a:pt x="622430" y="2068998"/>
                    <a:pt x="72359" y="2142203"/>
                  </a:cubicBezTo>
                  <a:cubicBezTo>
                    <a:pt x="-7359" y="1566624"/>
                    <a:pt x="-20474" y="990717"/>
                    <a:pt x="29385" y="412580"/>
                  </a:cubicBezTo>
                  <a:cubicBezTo>
                    <a:pt x="50020" y="412580"/>
                    <a:pt x="69933" y="411990"/>
                    <a:pt x="89824" y="412689"/>
                  </a:cubicBezTo>
                  <a:cubicBezTo>
                    <a:pt x="141476" y="414547"/>
                    <a:pt x="193106" y="416864"/>
                    <a:pt x="244714" y="419225"/>
                  </a:cubicBezTo>
                  <a:cubicBezTo>
                    <a:pt x="299972" y="421739"/>
                    <a:pt x="355187" y="425017"/>
                    <a:pt x="410445" y="427028"/>
                  </a:cubicBezTo>
                  <a:cubicBezTo>
                    <a:pt x="450556" y="428493"/>
                    <a:pt x="472043" y="405520"/>
                    <a:pt x="470272" y="365584"/>
                  </a:cubicBezTo>
                  <a:cubicBezTo>
                    <a:pt x="466906" y="289604"/>
                    <a:pt x="463846" y="213602"/>
                    <a:pt x="460545" y="137621"/>
                  </a:cubicBezTo>
                  <a:cubicBezTo>
                    <a:pt x="458796" y="97642"/>
                    <a:pt x="456785" y="57663"/>
                    <a:pt x="454971" y="17684"/>
                  </a:cubicBezTo>
                  <a:cubicBezTo>
                    <a:pt x="454731" y="12328"/>
                    <a:pt x="454927" y="6973"/>
                    <a:pt x="454927" y="0"/>
                  </a:cubicBezTo>
                  <a:cubicBezTo>
                    <a:pt x="829058" y="14951"/>
                    <a:pt x="1202359" y="29881"/>
                    <a:pt x="1577473" y="44897"/>
                  </a:cubicBezTo>
                  <a:cubicBezTo>
                    <a:pt x="1561407" y="675626"/>
                    <a:pt x="1595681" y="1302026"/>
                    <a:pt x="1721259" y="1922787"/>
                  </a:cubicBezTo>
                  <a:close/>
                </a:path>
              </a:pathLst>
            </a:custGeom>
            <a:solidFill>
              <a:schemeClr val="accent4"/>
            </a:solidFill>
            <a:ln w="21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0BF74FE-DB7F-B7F3-B257-9E66B8191550}"/>
                </a:ext>
              </a:extLst>
            </p:cNvPr>
            <p:cNvSpPr/>
            <p:nvPr/>
          </p:nvSpPr>
          <p:spPr>
            <a:xfrm>
              <a:off x="4943786" y="2127574"/>
              <a:ext cx="236465" cy="238236"/>
            </a:xfrm>
            <a:custGeom>
              <a:avLst/>
              <a:gdLst>
                <a:gd name="connsiteX0" fmla="*/ 0 w 236465"/>
                <a:gd name="connsiteY0" fmla="*/ 227853 h 238236"/>
                <a:gd name="connsiteX1" fmla="*/ 224750 w 236465"/>
                <a:gd name="connsiteY1" fmla="*/ 0 h 238236"/>
                <a:gd name="connsiteX2" fmla="*/ 236466 w 236465"/>
                <a:gd name="connsiteY2" fmla="*/ 238236 h 238236"/>
                <a:gd name="connsiteX3" fmla="*/ 0 w 236465"/>
                <a:gd name="connsiteY3" fmla="*/ 227853 h 238236"/>
              </a:gdLst>
              <a:ahLst/>
              <a:cxnLst>
                <a:cxn ang="0">
                  <a:pos x="connsiteX0" y="connsiteY0"/>
                </a:cxn>
                <a:cxn ang="0">
                  <a:pos x="connsiteX1" y="connsiteY1"/>
                </a:cxn>
                <a:cxn ang="0">
                  <a:pos x="connsiteX2" y="connsiteY2"/>
                </a:cxn>
                <a:cxn ang="0">
                  <a:pos x="connsiteX3" y="connsiteY3"/>
                </a:cxn>
              </a:cxnLst>
              <a:rect l="l" t="t" r="r" b="b"/>
              <a:pathLst>
                <a:path w="236465" h="238236">
                  <a:moveTo>
                    <a:pt x="0" y="227853"/>
                  </a:moveTo>
                  <a:cubicBezTo>
                    <a:pt x="74538" y="152288"/>
                    <a:pt x="148507" y="77292"/>
                    <a:pt x="224750" y="0"/>
                  </a:cubicBezTo>
                  <a:cubicBezTo>
                    <a:pt x="228728" y="80592"/>
                    <a:pt x="232553" y="158409"/>
                    <a:pt x="236466" y="238236"/>
                  </a:cubicBezTo>
                  <a:cubicBezTo>
                    <a:pt x="157097" y="234761"/>
                    <a:pt x="78275" y="231285"/>
                    <a:pt x="0" y="227853"/>
                  </a:cubicBezTo>
                  <a:close/>
                </a:path>
              </a:pathLst>
            </a:custGeom>
            <a:solidFill>
              <a:srgbClr val="FFFFFF"/>
            </a:solidFill>
            <a:ln w="2176" cap="flat">
              <a:noFill/>
              <a:prstDash val="solid"/>
              <a:miter/>
            </a:ln>
          </p:spPr>
          <p:txBody>
            <a:bodyPr rtlCol="0" anchor="ctr"/>
            <a:lstStyle/>
            <a:p>
              <a:endParaRPr lang="en-US"/>
            </a:p>
          </p:txBody>
        </p:sp>
      </p:grpSp>
      <p:sp>
        <p:nvSpPr>
          <p:cNvPr id="3" name="Footer Placeholder 1">
            <a:extLst>
              <a:ext uri="{FF2B5EF4-FFF2-40B4-BE49-F238E27FC236}">
                <a16:creationId xmlns:a16="http://schemas.microsoft.com/office/drawing/2014/main" id="{FBF8A393-AC2D-0D50-FBC8-1750D285B7A0}"/>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Tree>
    <p:extLst>
      <p:ext uri="{BB962C8B-B14F-4D97-AF65-F5344CB8AC3E}">
        <p14:creationId xmlns:p14="http://schemas.microsoft.com/office/powerpoint/2010/main" val="700860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CE9B3-D273-E473-2584-5137F5E567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EB8845-91D6-54A9-1C86-2174845DD272}"/>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39</a:t>
            </a:fld>
            <a:endParaRPr lang="en-US" dirty="0"/>
          </a:p>
        </p:txBody>
      </p:sp>
      <p:sp>
        <p:nvSpPr>
          <p:cNvPr id="5" name="Text Placeholder 4">
            <a:extLst>
              <a:ext uri="{FF2B5EF4-FFF2-40B4-BE49-F238E27FC236}">
                <a16:creationId xmlns:a16="http://schemas.microsoft.com/office/drawing/2014/main" id="{715A5D56-6C5B-AD78-FFA1-FA0BA7920336}"/>
              </a:ext>
            </a:extLst>
          </p:cNvPr>
          <p:cNvSpPr>
            <a:spLocks noGrp="1"/>
          </p:cNvSpPr>
          <p:nvPr>
            <p:ph type="body" sz="quarter" idx="24"/>
          </p:nvPr>
        </p:nvSpPr>
        <p:spPr>
          <a:xfrm>
            <a:off x="1304940" y="394177"/>
            <a:ext cx="3098618" cy="710453"/>
          </a:xfrm>
        </p:spPr>
        <p:txBody>
          <a:bodyPr/>
          <a:lstStyle/>
          <a:p>
            <a:r>
              <a:rPr lang="en-US" dirty="0" err="1"/>
              <a:t>Logros</a:t>
            </a:r>
            <a:endParaRPr lang="en-US" dirty="0"/>
          </a:p>
        </p:txBody>
      </p:sp>
      <p:grpSp>
        <p:nvGrpSpPr>
          <p:cNvPr id="9" name="Group 8">
            <a:extLst>
              <a:ext uri="{FF2B5EF4-FFF2-40B4-BE49-F238E27FC236}">
                <a16:creationId xmlns:a16="http://schemas.microsoft.com/office/drawing/2014/main" id="{39A08417-0911-8932-9E2A-8C3A5B6AD86A}"/>
              </a:ext>
            </a:extLst>
          </p:cNvPr>
          <p:cNvGrpSpPr/>
          <p:nvPr/>
        </p:nvGrpSpPr>
        <p:grpSpPr>
          <a:xfrm>
            <a:off x="874108" y="3917510"/>
            <a:ext cx="587177" cy="558932"/>
            <a:chOff x="900000" y="2856030"/>
            <a:chExt cx="587177" cy="558932"/>
          </a:xfrm>
        </p:grpSpPr>
        <p:sp>
          <p:nvSpPr>
            <p:cNvPr id="10" name="Freeform: Shape 9">
              <a:extLst>
                <a:ext uri="{FF2B5EF4-FFF2-40B4-BE49-F238E27FC236}">
                  <a16:creationId xmlns:a16="http://schemas.microsoft.com/office/drawing/2014/main" id="{5961350B-EA20-1D43-A04B-C5D07743F5E7}"/>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ACCDAD8-DE3E-A909-A703-DC539288C672}"/>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2C275C74-C281-2A7D-C169-1AF9BF1FBB9D}"/>
              </a:ext>
            </a:extLst>
          </p:cNvPr>
          <p:cNvGrpSpPr/>
          <p:nvPr/>
        </p:nvGrpSpPr>
        <p:grpSpPr>
          <a:xfrm>
            <a:off x="4659321" y="102032"/>
            <a:ext cx="5794518" cy="1773194"/>
            <a:chOff x="4659321" y="102032"/>
            <a:chExt cx="5794518" cy="1773194"/>
          </a:xfrm>
        </p:grpSpPr>
        <p:pic>
          <p:nvPicPr>
            <p:cNvPr id="12" name="Graphic 11" descr="Surprised face outline with solid fill">
              <a:extLst>
                <a:ext uri="{FF2B5EF4-FFF2-40B4-BE49-F238E27FC236}">
                  <a16:creationId xmlns:a16="http://schemas.microsoft.com/office/drawing/2014/main" id="{B069085A-BB26-8816-FAAC-C23116F700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8560" y="937070"/>
              <a:ext cx="914400" cy="914400"/>
            </a:xfrm>
            <a:prstGeom prst="rect">
              <a:avLst/>
            </a:prstGeom>
          </p:spPr>
        </p:pic>
        <p:pic>
          <p:nvPicPr>
            <p:cNvPr id="14" name="Graphic 13" descr="In love face outline outline">
              <a:extLst>
                <a:ext uri="{FF2B5EF4-FFF2-40B4-BE49-F238E27FC236}">
                  <a16:creationId xmlns:a16="http://schemas.microsoft.com/office/drawing/2014/main" id="{B93F3706-82AD-3D7E-ACEF-2D1FF7B023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7398" y="960826"/>
              <a:ext cx="914400" cy="914400"/>
            </a:xfrm>
            <a:prstGeom prst="rect">
              <a:avLst/>
            </a:prstGeom>
          </p:spPr>
        </p:pic>
        <p:pic>
          <p:nvPicPr>
            <p:cNvPr id="16" name="Graphic 15" descr="Neutral face outline with solid fill">
              <a:extLst>
                <a:ext uri="{FF2B5EF4-FFF2-40B4-BE49-F238E27FC236}">
                  <a16:creationId xmlns:a16="http://schemas.microsoft.com/office/drawing/2014/main" id="{99ED6C9B-249C-FC88-3039-8DBF2B9529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4304" y="960826"/>
              <a:ext cx="914400" cy="914400"/>
            </a:xfrm>
            <a:prstGeom prst="rect">
              <a:avLst/>
            </a:prstGeom>
          </p:spPr>
        </p:pic>
        <p:pic>
          <p:nvPicPr>
            <p:cNvPr id="19" name="Graphic 18" descr="Worried face outline with solid fill">
              <a:extLst>
                <a:ext uri="{FF2B5EF4-FFF2-40B4-BE49-F238E27FC236}">
                  <a16:creationId xmlns:a16="http://schemas.microsoft.com/office/drawing/2014/main" id="{CF667AB9-E0A6-0855-7792-FC273EBD14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3417" y="935381"/>
              <a:ext cx="914400" cy="914400"/>
            </a:xfrm>
            <a:prstGeom prst="rect">
              <a:avLst/>
            </a:prstGeom>
          </p:spPr>
        </p:pic>
        <p:pic>
          <p:nvPicPr>
            <p:cNvPr id="21" name="Graphic 20" descr="Neutral face with solid fill with solid fill">
              <a:extLst>
                <a:ext uri="{FF2B5EF4-FFF2-40B4-BE49-F238E27FC236}">
                  <a16:creationId xmlns:a16="http://schemas.microsoft.com/office/drawing/2014/main" id="{7E2ADA76-55CF-D808-A2F3-7691B9443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7840" y="928480"/>
              <a:ext cx="914400" cy="914400"/>
            </a:xfrm>
            <a:prstGeom prst="rect">
              <a:avLst/>
            </a:prstGeom>
          </p:spPr>
        </p:pic>
        <p:pic>
          <p:nvPicPr>
            <p:cNvPr id="23" name="Graphic 22" descr="Smiling face with solid fill with solid fill">
              <a:extLst>
                <a:ext uri="{FF2B5EF4-FFF2-40B4-BE49-F238E27FC236}">
                  <a16:creationId xmlns:a16="http://schemas.microsoft.com/office/drawing/2014/main" id="{D2E00EFB-857D-0624-8476-4905463791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39439" y="112044"/>
              <a:ext cx="914400" cy="914400"/>
            </a:xfrm>
            <a:prstGeom prst="rect">
              <a:avLst/>
            </a:prstGeom>
          </p:spPr>
        </p:pic>
        <p:pic>
          <p:nvPicPr>
            <p:cNvPr id="25" name="Graphic 24" descr="Tired face with solid fill with solid fill">
              <a:extLst>
                <a:ext uri="{FF2B5EF4-FFF2-40B4-BE49-F238E27FC236}">
                  <a16:creationId xmlns:a16="http://schemas.microsoft.com/office/drawing/2014/main" id="{F8D31A7E-3710-2959-5CE5-9EBDE064B5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9230" y="120634"/>
              <a:ext cx="914400" cy="914400"/>
            </a:xfrm>
            <a:prstGeom prst="rect">
              <a:avLst/>
            </a:prstGeom>
          </p:spPr>
        </p:pic>
        <p:pic>
          <p:nvPicPr>
            <p:cNvPr id="27" name="Graphic 26" descr="Angry face outline outline">
              <a:extLst>
                <a:ext uri="{FF2B5EF4-FFF2-40B4-BE49-F238E27FC236}">
                  <a16:creationId xmlns:a16="http://schemas.microsoft.com/office/drawing/2014/main" id="{B169F931-08DB-7208-F7C8-C48EEE6C4C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46136" y="102032"/>
              <a:ext cx="914400" cy="914400"/>
            </a:xfrm>
            <a:prstGeom prst="rect">
              <a:avLst/>
            </a:prstGeom>
          </p:spPr>
        </p:pic>
        <p:pic>
          <p:nvPicPr>
            <p:cNvPr id="29" name="Graphic 28" descr="Sunglasses face outline with solid fill">
              <a:extLst>
                <a:ext uri="{FF2B5EF4-FFF2-40B4-BE49-F238E27FC236}">
                  <a16:creationId xmlns:a16="http://schemas.microsoft.com/office/drawing/2014/main" id="{8AD43249-E207-D292-C692-51D9EE644B0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0498" y="102654"/>
              <a:ext cx="914400" cy="914400"/>
            </a:xfrm>
            <a:prstGeom prst="rect">
              <a:avLst/>
            </a:prstGeom>
          </p:spPr>
        </p:pic>
        <p:pic>
          <p:nvPicPr>
            <p:cNvPr id="31" name="Graphic 30" descr="Loudly crying face outline with solid fill">
              <a:extLst>
                <a:ext uri="{FF2B5EF4-FFF2-40B4-BE49-F238E27FC236}">
                  <a16:creationId xmlns:a16="http://schemas.microsoft.com/office/drawing/2014/main" id="{A74E14A9-A51B-6702-3429-C55D688174E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57671" y="105964"/>
              <a:ext cx="914400" cy="914400"/>
            </a:xfrm>
            <a:prstGeom prst="rect">
              <a:avLst/>
            </a:prstGeom>
          </p:spPr>
        </p:pic>
        <p:pic>
          <p:nvPicPr>
            <p:cNvPr id="33" name="Graphic 32" descr="Confused face outline with solid fill">
              <a:extLst>
                <a:ext uri="{FF2B5EF4-FFF2-40B4-BE49-F238E27FC236}">
                  <a16:creationId xmlns:a16="http://schemas.microsoft.com/office/drawing/2014/main" id="{EF1D2D5C-06C5-5654-D552-99EDAA8F2C9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47454" y="120634"/>
              <a:ext cx="914400" cy="914400"/>
            </a:xfrm>
            <a:prstGeom prst="rect">
              <a:avLst/>
            </a:prstGeom>
          </p:spPr>
        </p:pic>
        <p:pic>
          <p:nvPicPr>
            <p:cNvPr id="35" name="Graphic 34" descr="Star-struck face outline outline">
              <a:extLst>
                <a:ext uri="{FF2B5EF4-FFF2-40B4-BE49-F238E27FC236}">
                  <a16:creationId xmlns:a16="http://schemas.microsoft.com/office/drawing/2014/main" id="{0F70BB11-9733-80F4-4FE5-9EADC651176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59321" y="120634"/>
              <a:ext cx="914400" cy="914400"/>
            </a:xfrm>
            <a:prstGeom prst="rect">
              <a:avLst/>
            </a:prstGeom>
          </p:spPr>
        </p:pic>
      </p:grpSp>
      <p:grpSp>
        <p:nvGrpSpPr>
          <p:cNvPr id="30" name="Group 29">
            <a:extLst>
              <a:ext uri="{FF2B5EF4-FFF2-40B4-BE49-F238E27FC236}">
                <a16:creationId xmlns:a16="http://schemas.microsoft.com/office/drawing/2014/main" id="{E9617A56-16D0-FE2A-25CA-E614736076C9}"/>
              </a:ext>
            </a:extLst>
          </p:cNvPr>
          <p:cNvGrpSpPr/>
          <p:nvPr/>
        </p:nvGrpSpPr>
        <p:grpSpPr>
          <a:xfrm>
            <a:off x="874107" y="4971839"/>
            <a:ext cx="587177" cy="558932"/>
            <a:chOff x="900000" y="2856030"/>
            <a:chExt cx="587177" cy="558932"/>
          </a:xfrm>
        </p:grpSpPr>
        <p:sp>
          <p:nvSpPr>
            <p:cNvPr id="32" name="Freeform: Shape 31">
              <a:extLst>
                <a:ext uri="{FF2B5EF4-FFF2-40B4-BE49-F238E27FC236}">
                  <a16:creationId xmlns:a16="http://schemas.microsoft.com/office/drawing/2014/main" id="{4BFBECC9-606F-8FF7-3EDC-37B98EB8BFD8}"/>
                </a:ext>
              </a:extLst>
            </p:cNvPr>
            <p:cNvSpPr/>
            <p:nvPr/>
          </p:nvSpPr>
          <p:spPr>
            <a:xfrm>
              <a:off x="900000" y="2856030"/>
              <a:ext cx="587177" cy="558932"/>
            </a:xfrm>
            <a:custGeom>
              <a:avLst/>
              <a:gdLst>
                <a:gd name="connsiteX0" fmla="*/ 0 w 587177"/>
                <a:gd name="connsiteY0" fmla="*/ 0 h 558932"/>
                <a:gd name="connsiteX1" fmla="*/ 587178 w 587177"/>
                <a:gd name="connsiteY1" fmla="*/ 0 h 558932"/>
                <a:gd name="connsiteX2" fmla="*/ 587178 w 587177"/>
                <a:gd name="connsiteY2" fmla="*/ 377959 h 558932"/>
                <a:gd name="connsiteX3" fmla="*/ 406205 w 587177"/>
                <a:gd name="connsiteY3" fmla="*/ 558933 h 558932"/>
                <a:gd name="connsiteX4" fmla="*/ 0 w 587177"/>
                <a:gd name="connsiteY4" fmla="*/ 558933 h 558932"/>
                <a:gd name="connsiteX5" fmla="*/ 0 w 587177"/>
                <a:gd name="connsiteY5" fmla="*/ 0 h 558932"/>
                <a:gd name="connsiteX6" fmla="*/ 0 w 587177"/>
                <a:gd name="connsiteY6" fmla="*/ 0 h 5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177" h="558932">
                  <a:moveTo>
                    <a:pt x="0" y="0"/>
                  </a:moveTo>
                  <a:lnTo>
                    <a:pt x="587178" y="0"/>
                  </a:lnTo>
                  <a:lnTo>
                    <a:pt x="587178" y="377959"/>
                  </a:lnTo>
                  <a:cubicBezTo>
                    <a:pt x="587178" y="477845"/>
                    <a:pt x="506091" y="558933"/>
                    <a:pt x="406205" y="558933"/>
                  </a:cubicBezTo>
                  <a:lnTo>
                    <a:pt x="0" y="558933"/>
                  </a:lnTo>
                  <a:lnTo>
                    <a:pt x="0" y="0"/>
                  </a:lnTo>
                  <a:lnTo>
                    <a:pt x="0" y="0"/>
                  </a:lnTo>
                  <a:close/>
                </a:path>
              </a:pathLst>
            </a:custGeom>
            <a:solidFill>
              <a:schemeClr val="accent4"/>
            </a:solidFill>
            <a:ln w="317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2389EDD-5576-95CB-DB3C-75264A294215}"/>
                </a:ext>
              </a:extLst>
            </p:cNvPr>
            <p:cNvSpPr/>
            <p:nvPr/>
          </p:nvSpPr>
          <p:spPr>
            <a:xfrm>
              <a:off x="965779" y="2953290"/>
              <a:ext cx="455651" cy="364444"/>
            </a:xfrm>
            <a:custGeom>
              <a:avLst/>
              <a:gdLst>
                <a:gd name="connsiteX0" fmla="*/ 455651 w 455651"/>
                <a:gd name="connsiteY0" fmla="*/ 72248 h 364444"/>
                <a:gd name="connsiteX1" fmla="*/ 450944 w 455651"/>
                <a:gd name="connsiteY1" fmla="*/ 82977 h 364444"/>
                <a:gd name="connsiteX2" fmla="*/ 242493 w 455651"/>
                <a:gd name="connsiteY2" fmla="*/ 291428 h 364444"/>
                <a:gd name="connsiteX3" fmla="*/ 174184 w 455651"/>
                <a:gd name="connsiteY3" fmla="*/ 359737 h 364444"/>
                <a:gd name="connsiteX4" fmla="*/ 163648 w 455651"/>
                <a:gd name="connsiteY4" fmla="*/ 364445 h 364444"/>
                <a:gd name="connsiteX5" fmla="*/ 157082 w 455651"/>
                <a:gd name="connsiteY5" fmla="*/ 362748 h 364444"/>
                <a:gd name="connsiteX6" fmla="*/ 92936 w 455651"/>
                <a:gd name="connsiteY6" fmla="*/ 298601 h 364444"/>
                <a:gd name="connsiteX7" fmla="*/ 4708 w 455651"/>
                <a:gd name="connsiteY7" fmla="*/ 210372 h 364444"/>
                <a:gd name="connsiteX8" fmla="*/ 0 w 455651"/>
                <a:gd name="connsiteY8" fmla="*/ 199644 h 364444"/>
                <a:gd name="connsiteX9" fmla="*/ 4708 w 455651"/>
                <a:gd name="connsiteY9" fmla="*/ 189108 h 364444"/>
                <a:gd name="connsiteX10" fmla="*/ 61712 w 455651"/>
                <a:gd name="connsiteY10" fmla="*/ 131911 h 364444"/>
                <a:gd name="connsiteX11" fmla="*/ 72248 w 455651"/>
                <a:gd name="connsiteY11" fmla="*/ 127203 h 364444"/>
                <a:gd name="connsiteX12" fmla="*/ 82977 w 455651"/>
                <a:gd name="connsiteY12" fmla="*/ 131911 h 364444"/>
                <a:gd name="connsiteX13" fmla="*/ 164256 w 455651"/>
                <a:gd name="connsiteY13" fmla="*/ 213191 h 364444"/>
                <a:gd name="connsiteX14" fmla="*/ 372482 w 455651"/>
                <a:gd name="connsiteY14" fmla="*/ 4708 h 364444"/>
                <a:gd name="connsiteX15" fmla="*/ 383211 w 455651"/>
                <a:gd name="connsiteY15" fmla="*/ 0 h 364444"/>
                <a:gd name="connsiteX16" fmla="*/ 393939 w 455651"/>
                <a:gd name="connsiteY16" fmla="*/ 4708 h 364444"/>
                <a:gd name="connsiteX17" fmla="*/ 450944 w 455651"/>
                <a:gd name="connsiteY17" fmla="*/ 61712 h 364444"/>
                <a:gd name="connsiteX18" fmla="*/ 455651 w 455651"/>
                <a:gd name="connsiteY18" fmla="*/ 72248 h 3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5651" h="364444">
                  <a:moveTo>
                    <a:pt x="455651" y="72248"/>
                  </a:moveTo>
                  <a:cubicBezTo>
                    <a:pt x="455651" y="76380"/>
                    <a:pt x="453954" y="79966"/>
                    <a:pt x="450944" y="82977"/>
                  </a:cubicBezTo>
                  <a:lnTo>
                    <a:pt x="242493" y="291428"/>
                  </a:lnTo>
                  <a:lnTo>
                    <a:pt x="174184" y="359737"/>
                  </a:lnTo>
                  <a:cubicBezTo>
                    <a:pt x="171173" y="362748"/>
                    <a:pt x="167587" y="364445"/>
                    <a:pt x="163648" y="364445"/>
                  </a:cubicBezTo>
                  <a:cubicBezTo>
                    <a:pt x="161214" y="364445"/>
                    <a:pt x="158940" y="363900"/>
                    <a:pt x="157082" y="362748"/>
                  </a:cubicBezTo>
                  <a:lnTo>
                    <a:pt x="92936" y="298601"/>
                  </a:lnTo>
                  <a:lnTo>
                    <a:pt x="4708" y="210372"/>
                  </a:lnTo>
                  <a:cubicBezTo>
                    <a:pt x="1505" y="207170"/>
                    <a:pt x="0" y="203615"/>
                    <a:pt x="0" y="199644"/>
                  </a:cubicBezTo>
                  <a:cubicBezTo>
                    <a:pt x="0" y="195673"/>
                    <a:pt x="1505" y="192118"/>
                    <a:pt x="4708" y="189108"/>
                  </a:cubicBezTo>
                  <a:lnTo>
                    <a:pt x="61712" y="131911"/>
                  </a:lnTo>
                  <a:cubicBezTo>
                    <a:pt x="64915" y="128901"/>
                    <a:pt x="68309" y="127396"/>
                    <a:pt x="72248" y="127203"/>
                  </a:cubicBezTo>
                  <a:cubicBezTo>
                    <a:pt x="76380" y="127203"/>
                    <a:pt x="79966" y="128901"/>
                    <a:pt x="82977" y="131911"/>
                  </a:cubicBezTo>
                  <a:lnTo>
                    <a:pt x="164256" y="213191"/>
                  </a:lnTo>
                  <a:lnTo>
                    <a:pt x="372482" y="4708"/>
                  </a:lnTo>
                  <a:cubicBezTo>
                    <a:pt x="375685" y="1505"/>
                    <a:pt x="379240" y="0"/>
                    <a:pt x="383211" y="0"/>
                  </a:cubicBezTo>
                  <a:cubicBezTo>
                    <a:pt x="387182" y="0"/>
                    <a:pt x="390737" y="1505"/>
                    <a:pt x="393939" y="4708"/>
                  </a:cubicBezTo>
                  <a:lnTo>
                    <a:pt x="450944" y="61712"/>
                  </a:lnTo>
                  <a:cubicBezTo>
                    <a:pt x="453954" y="64915"/>
                    <a:pt x="455651" y="68309"/>
                    <a:pt x="455651" y="72248"/>
                  </a:cubicBezTo>
                  <a:close/>
                </a:path>
              </a:pathLst>
            </a:custGeom>
            <a:solidFill>
              <a:schemeClr val="accent1"/>
            </a:solidFill>
            <a:ln w="3175" cap="flat">
              <a:noFill/>
              <a:prstDash val="solid"/>
              <a:miter/>
            </a:ln>
          </p:spPr>
          <p:txBody>
            <a:bodyPr rtlCol="0" anchor="ctr"/>
            <a:lstStyle/>
            <a:p>
              <a:endParaRPr lang="en-US"/>
            </a:p>
          </p:txBody>
        </p:sp>
      </p:grpSp>
      <p:sp>
        <p:nvSpPr>
          <p:cNvPr id="37" name="Footer Placeholder 1">
            <a:extLst>
              <a:ext uri="{FF2B5EF4-FFF2-40B4-BE49-F238E27FC236}">
                <a16:creationId xmlns:a16="http://schemas.microsoft.com/office/drawing/2014/main" id="{BFB1B5B8-5730-F1FE-D02F-49A3F6453D07}"/>
              </a:ext>
            </a:extLst>
          </p:cNvPr>
          <p:cNvSpPr>
            <a:spLocks noGrp="1"/>
          </p:cNvSpPr>
          <p:nvPr>
            <p:ph type="ftr" sz="quarter" idx="21"/>
          </p:nvPr>
        </p:nvSpPr>
        <p:spPr>
          <a:xfrm>
            <a:off x="7534275" y="6125556"/>
            <a:ext cx="3108325" cy="605155"/>
          </a:xfrm>
        </p:spPr>
        <p:txBody>
          <a:bodyPr/>
          <a:lstStyle/>
          <a:p>
            <a:r>
              <a:rPr lang="en-US" dirty="0"/>
              <a:t>UNIT 07 – Internet Safety &amp; Navigation</a:t>
            </a:r>
          </a:p>
          <a:p>
            <a:r>
              <a:rPr lang="en-US" dirty="0"/>
              <a:t>LESSON 03 – Internet Safety</a:t>
            </a:r>
          </a:p>
        </p:txBody>
      </p:sp>
      <p:sp>
        <p:nvSpPr>
          <p:cNvPr id="15" name="Text Placeholder 1">
            <a:extLst>
              <a:ext uri="{FF2B5EF4-FFF2-40B4-BE49-F238E27FC236}">
                <a16:creationId xmlns:a16="http://schemas.microsoft.com/office/drawing/2014/main" id="{5A6D884D-E5F6-037F-B590-A4E216C3527E}"/>
              </a:ext>
            </a:extLst>
          </p:cNvPr>
          <p:cNvSpPr>
            <a:spLocks noGrp="1"/>
          </p:cNvSpPr>
          <p:nvPr>
            <p:ph type="body" sz="quarter" idx="16"/>
          </p:nvPr>
        </p:nvSpPr>
        <p:spPr>
          <a:xfrm>
            <a:off x="1799999" y="1814593"/>
            <a:ext cx="9091519" cy="710453"/>
          </a:xfrm>
        </p:spPr>
        <p:txBody>
          <a:bodyPr/>
          <a:lstStyle/>
          <a:p>
            <a:r>
              <a:rPr lang="es-ES" dirty="0"/>
              <a:t>Sé elegir el mejor tipo de conexión a Internet (privada/pública) para una actividad determinada. </a:t>
            </a:r>
            <a:endParaRPr lang="en-US" dirty="0"/>
          </a:p>
        </p:txBody>
      </p:sp>
      <p:sp>
        <p:nvSpPr>
          <p:cNvPr id="17" name="Text Placeholder 12">
            <a:extLst>
              <a:ext uri="{FF2B5EF4-FFF2-40B4-BE49-F238E27FC236}">
                <a16:creationId xmlns:a16="http://schemas.microsoft.com/office/drawing/2014/main" id="{6D4952BC-2E15-FA87-5960-4744CAF31D9B}"/>
              </a:ext>
            </a:extLst>
          </p:cNvPr>
          <p:cNvSpPr>
            <a:spLocks noGrp="1"/>
          </p:cNvSpPr>
          <p:nvPr>
            <p:ph type="body" sz="quarter" idx="25"/>
          </p:nvPr>
        </p:nvSpPr>
        <p:spPr>
          <a:xfrm>
            <a:off x="1799998" y="2898008"/>
            <a:ext cx="9091521" cy="710453"/>
          </a:xfrm>
        </p:spPr>
        <p:txBody>
          <a:bodyPr/>
          <a:lstStyle/>
          <a:p>
            <a:r>
              <a:rPr lang="en-US" dirty="0" err="1"/>
              <a:t>Sé</a:t>
            </a:r>
            <a:r>
              <a:rPr lang="en-US" dirty="0"/>
              <a:t> </a:t>
            </a:r>
            <a:r>
              <a:rPr lang="en-US" dirty="0" err="1"/>
              <a:t>identificar</a:t>
            </a:r>
            <a:r>
              <a:rPr lang="en-US" dirty="0"/>
              <a:t> </a:t>
            </a:r>
            <a:r>
              <a:rPr lang="en-US" dirty="0" err="1"/>
              <a:t>páginas</a:t>
            </a:r>
            <a:r>
              <a:rPr lang="en-US" dirty="0"/>
              <a:t> web </a:t>
            </a:r>
            <a:r>
              <a:rPr lang="en-US" dirty="0" err="1"/>
              <a:t>seguras</a:t>
            </a:r>
            <a:r>
              <a:rPr lang="en-US" dirty="0"/>
              <a:t>. </a:t>
            </a:r>
          </a:p>
        </p:txBody>
      </p:sp>
      <p:sp>
        <p:nvSpPr>
          <p:cNvPr id="18" name="Text Placeholder 10">
            <a:extLst>
              <a:ext uri="{FF2B5EF4-FFF2-40B4-BE49-F238E27FC236}">
                <a16:creationId xmlns:a16="http://schemas.microsoft.com/office/drawing/2014/main" id="{98025A1D-A943-541E-7613-0A8D5214D82E}"/>
              </a:ext>
            </a:extLst>
          </p:cNvPr>
          <p:cNvSpPr>
            <a:spLocks noGrp="1"/>
          </p:cNvSpPr>
          <p:nvPr>
            <p:ph type="body" sz="quarter" idx="26"/>
          </p:nvPr>
        </p:nvSpPr>
        <p:spPr>
          <a:xfrm>
            <a:off x="1799998" y="3917510"/>
            <a:ext cx="9517894" cy="801974"/>
          </a:xfrm>
        </p:spPr>
        <p:txBody>
          <a:bodyPr/>
          <a:lstStyle/>
          <a:p>
            <a:r>
              <a:rPr lang="es-ES" dirty="0"/>
              <a:t>Sé identificar mensajes de texto fraudulentos utilizando señales de advertencia. </a:t>
            </a:r>
            <a:endParaRPr lang="en-US" dirty="0"/>
          </a:p>
        </p:txBody>
      </p:sp>
      <p:sp>
        <p:nvSpPr>
          <p:cNvPr id="20" name="Text Placeholder 10">
            <a:extLst>
              <a:ext uri="{FF2B5EF4-FFF2-40B4-BE49-F238E27FC236}">
                <a16:creationId xmlns:a16="http://schemas.microsoft.com/office/drawing/2014/main" id="{60ED6675-0DF9-E0D7-83F7-B0E7E875138B}"/>
              </a:ext>
            </a:extLst>
          </p:cNvPr>
          <p:cNvSpPr txBox="1">
            <a:spLocks/>
          </p:cNvSpPr>
          <p:nvPr/>
        </p:nvSpPr>
        <p:spPr>
          <a:xfrm>
            <a:off x="1799998" y="4850318"/>
            <a:ext cx="9517894"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mj-lt"/>
              </a:rPr>
              <a:t>Puedo hacer sugerencias a otras personas, verbalmente y por escrito, sobre cómo protegerse de las estafas. </a:t>
            </a:r>
            <a:endParaRPr lang="en-US" dirty="0">
              <a:latin typeface="+mj-lt"/>
            </a:endParaRPr>
          </a:p>
        </p:txBody>
      </p:sp>
    </p:spTree>
    <p:extLst>
      <p:ext uri="{BB962C8B-B14F-4D97-AF65-F5344CB8AC3E}">
        <p14:creationId xmlns:p14="http://schemas.microsoft.com/office/powerpoint/2010/main" val="336755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7BFA-01E3-B3CB-F1A6-EB55D9DB07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F18EE7-D7FD-C7B4-84AB-B20EBF99E25A}"/>
              </a:ext>
            </a:extLst>
          </p:cNvPr>
          <p:cNvSpPr>
            <a:spLocks noGrp="1"/>
          </p:cNvSpPr>
          <p:nvPr>
            <p:ph type="body" sz="quarter" idx="16"/>
          </p:nvPr>
        </p:nvSpPr>
        <p:spPr>
          <a:xfrm>
            <a:off x="1746085" y="1895639"/>
            <a:ext cx="10232555" cy="710453"/>
          </a:xfrm>
        </p:spPr>
        <p:txBody>
          <a:bodyPr/>
          <a:lstStyle/>
          <a:p>
            <a:r>
              <a:rPr lang="es-ES" dirty="0"/>
              <a:t>Sé diferenciar entre registrarse, darse de alta y darse de baja.</a:t>
            </a:r>
            <a:endParaRPr lang="en-US" dirty="0"/>
          </a:p>
        </p:txBody>
      </p:sp>
      <p:sp>
        <p:nvSpPr>
          <p:cNvPr id="4" name="Slide Number Placeholder 3">
            <a:extLst>
              <a:ext uri="{FF2B5EF4-FFF2-40B4-BE49-F238E27FC236}">
                <a16:creationId xmlns:a16="http://schemas.microsoft.com/office/drawing/2014/main" id="{5F260B59-0B02-F441-C6E5-65BFF55C7CF5}"/>
              </a:ext>
            </a:extLst>
          </p:cNvPr>
          <p:cNvSpPr>
            <a:spLocks noGrp="1"/>
          </p:cNvSpPr>
          <p:nvPr>
            <p:ph type="sldNum" sz="quarter" idx="22"/>
          </p:nvPr>
        </p:nvSpPr>
        <p:spPr>
          <a:xfrm>
            <a:off x="10891520" y="6116320"/>
            <a:ext cx="1087120" cy="605155"/>
          </a:xfrm>
        </p:spPr>
        <p:txBody>
          <a:bodyPr/>
          <a:lstStyle/>
          <a:p>
            <a:fld id="{F1C3B705-76CB-4701-B49A-E6553401712F}" type="slidenum">
              <a:rPr lang="en-US" smtClean="0"/>
              <a:pPr/>
              <a:t>4</a:t>
            </a:fld>
            <a:endParaRPr lang="en-US" dirty="0"/>
          </a:p>
        </p:txBody>
      </p:sp>
      <p:sp>
        <p:nvSpPr>
          <p:cNvPr id="5" name="Text Placeholder 4">
            <a:extLst>
              <a:ext uri="{FF2B5EF4-FFF2-40B4-BE49-F238E27FC236}">
                <a16:creationId xmlns:a16="http://schemas.microsoft.com/office/drawing/2014/main" id="{5EA66DCF-57CB-269D-605D-4DEC8AB9BF3A}"/>
              </a:ext>
            </a:extLst>
          </p:cNvPr>
          <p:cNvSpPr>
            <a:spLocks noGrp="1"/>
          </p:cNvSpPr>
          <p:nvPr>
            <p:ph type="body" sz="quarter" idx="24"/>
          </p:nvPr>
        </p:nvSpPr>
        <p:spPr>
          <a:xfrm>
            <a:off x="1304939" y="394177"/>
            <a:ext cx="5371905" cy="710453"/>
          </a:xfrm>
        </p:spPr>
        <p:txBody>
          <a:bodyPr/>
          <a:lstStyle/>
          <a:p>
            <a:r>
              <a:rPr lang="fr-FR" dirty="0" err="1"/>
              <a:t>Metas</a:t>
            </a:r>
            <a:r>
              <a:rPr lang="fr-FR" dirty="0"/>
              <a:t> </a:t>
            </a:r>
            <a:r>
              <a:rPr lang="fr-FR" dirty="0" err="1"/>
              <a:t>Estudiantiles</a:t>
            </a:r>
            <a:endParaRPr lang="en-US" dirty="0"/>
          </a:p>
        </p:txBody>
      </p:sp>
      <p:sp>
        <p:nvSpPr>
          <p:cNvPr id="13" name="Text Placeholder 12">
            <a:extLst>
              <a:ext uri="{FF2B5EF4-FFF2-40B4-BE49-F238E27FC236}">
                <a16:creationId xmlns:a16="http://schemas.microsoft.com/office/drawing/2014/main" id="{7BA5EF8D-D84A-4A9C-ADB8-53A9312231BA}"/>
              </a:ext>
            </a:extLst>
          </p:cNvPr>
          <p:cNvSpPr>
            <a:spLocks noGrp="1"/>
          </p:cNvSpPr>
          <p:nvPr>
            <p:ph type="body" sz="quarter" idx="25"/>
          </p:nvPr>
        </p:nvSpPr>
        <p:spPr>
          <a:xfrm>
            <a:off x="1799998" y="2806414"/>
            <a:ext cx="9091521" cy="710453"/>
          </a:xfrm>
        </p:spPr>
        <p:txBody>
          <a:bodyPr/>
          <a:lstStyle/>
          <a:p>
            <a:r>
              <a:rPr lang="es-ES" dirty="0"/>
              <a:t>Puedo crear una cuenta web en </a:t>
            </a:r>
            <a:r>
              <a:rPr lang="es-ES" dirty="0" err="1"/>
              <a:t>typingclub</a:t>
            </a:r>
            <a:r>
              <a:rPr lang="es-ES" dirty="0"/>
              <a:t>.</a:t>
            </a:r>
            <a:endParaRPr lang="en-US" dirty="0"/>
          </a:p>
        </p:txBody>
      </p:sp>
      <p:sp>
        <p:nvSpPr>
          <p:cNvPr id="11" name="Text Placeholder 10">
            <a:extLst>
              <a:ext uri="{FF2B5EF4-FFF2-40B4-BE49-F238E27FC236}">
                <a16:creationId xmlns:a16="http://schemas.microsoft.com/office/drawing/2014/main" id="{2186D005-366B-E333-BF35-38C59ABDC1A1}"/>
              </a:ext>
            </a:extLst>
          </p:cNvPr>
          <p:cNvSpPr>
            <a:spLocks noGrp="1"/>
          </p:cNvSpPr>
          <p:nvPr>
            <p:ph type="body" sz="quarter" idx="26"/>
          </p:nvPr>
        </p:nvSpPr>
        <p:spPr>
          <a:xfrm>
            <a:off x="1746085" y="3615870"/>
            <a:ext cx="9983963" cy="801974"/>
          </a:xfrm>
        </p:spPr>
        <p:txBody>
          <a:bodyPr/>
          <a:lstStyle/>
          <a:p>
            <a:r>
              <a:rPr lang="es-ES" dirty="0"/>
              <a:t>Puedo introducir mi nombre de usuario y mi contraseña para acceder a mi cuenta.</a:t>
            </a:r>
            <a:endParaRPr lang="en-US" dirty="0"/>
          </a:p>
        </p:txBody>
      </p:sp>
      <p:pic>
        <p:nvPicPr>
          <p:cNvPr id="12" name="Graphic 11">
            <a:extLst>
              <a:ext uri="{FF2B5EF4-FFF2-40B4-BE49-F238E27FC236}">
                <a16:creationId xmlns:a16="http://schemas.microsoft.com/office/drawing/2014/main" id="{A3741E43-4E26-A642-348B-639EC39F50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108" y="3717189"/>
            <a:ext cx="586057" cy="560438"/>
          </a:xfrm>
          <a:prstGeom prst="rect">
            <a:avLst/>
          </a:prstGeom>
        </p:spPr>
      </p:pic>
      <p:sp>
        <p:nvSpPr>
          <p:cNvPr id="3" name="Text Placeholder 10">
            <a:extLst>
              <a:ext uri="{FF2B5EF4-FFF2-40B4-BE49-F238E27FC236}">
                <a16:creationId xmlns:a16="http://schemas.microsoft.com/office/drawing/2014/main" id="{4A968880-3718-3839-8AEA-2B403D5EC4B6}"/>
              </a:ext>
            </a:extLst>
          </p:cNvPr>
          <p:cNvSpPr txBox="1">
            <a:spLocks/>
          </p:cNvSpPr>
          <p:nvPr/>
        </p:nvSpPr>
        <p:spPr>
          <a:xfrm>
            <a:off x="1746085" y="4530486"/>
            <a:ext cx="8441283" cy="560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Puedo cerrar la sesión de varias cuentas.</a:t>
            </a:r>
            <a:endParaRPr lang="en-US" dirty="0"/>
          </a:p>
        </p:txBody>
      </p:sp>
      <p:pic>
        <p:nvPicPr>
          <p:cNvPr id="6" name="Graphic 5">
            <a:extLst>
              <a:ext uri="{FF2B5EF4-FFF2-40B4-BE49-F238E27FC236}">
                <a16:creationId xmlns:a16="http://schemas.microsoft.com/office/drawing/2014/main" id="{026E2D12-0795-1F4C-447B-A3DF9D1938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108" y="4558131"/>
            <a:ext cx="586057" cy="560438"/>
          </a:xfrm>
          <a:prstGeom prst="rect">
            <a:avLst/>
          </a:prstGeom>
        </p:spPr>
      </p:pic>
      <p:pic>
        <p:nvPicPr>
          <p:cNvPr id="8" name="Graphic 7">
            <a:extLst>
              <a:ext uri="{FF2B5EF4-FFF2-40B4-BE49-F238E27FC236}">
                <a16:creationId xmlns:a16="http://schemas.microsoft.com/office/drawing/2014/main" id="{11BA00A8-0516-6F2F-2EDA-03E500286D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108" y="5249297"/>
            <a:ext cx="586057" cy="560438"/>
          </a:xfrm>
          <a:prstGeom prst="rect">
            <a:avLst/>
          </a:prstGeom>
        </p:spPr>
      </p:pic>
      <p:sp>
        <p:nvSpPr>
          <p:cNvPr id="14" name="Text Placeholder 10">
            <a:extLst>
              <a:ext uri="{FF2B5EF4-FFF2-40B4-BE49-F238E27FC236}">
                <a16:creationId xmlns:a16="http://schemas.microsoft.com/office/drawing/2014/main" id="{F1F07E90-4EDA-E82D-D9F0-92FCF6FB68BD}"/>
              </a:ext>
            </a:extLst>
          </p:cNvPr>
          <p:cNvSpPr txBox="1">
            <a:spLocks/>
          </p:cNvSpPr>
          <p:nvPr/>
        </p:nvSpPr>
        <p:spPr>
          <a:xfrm>
            <a:off x="1746085" y="5108631"/>
            <a:ext cx="9983963" cy="801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Puedo encontrar el botón «He olvidado la contraseña» si olvido la contraseña de una cuenta.</a:t>
            </a:r>
            <a:endParaRPr lang="en-US" dirty="0"/>
          </a:p>
        </p:txBody>
      </p:sp>
    </p:spTree>
    <p:extLst>
      <p:ext uri="{BB962C8B-B14F-4D97-AF65-F5344CB8AC3E}">
        <p14:creationId xmlns:p14="http://schemas.microsoft.com/office/powerpoint/2010/main" val="269396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95DB81B-49E5-7EB3-23F6-E572E7C4D1F0}"/>
              </a:ext>
            </a:extLst>
          </p:cNvPr>
          <p:cNvSpPr>
            <a:spLocks noGrp="1"/>
          </p:cNvSpPr>
          <p:nvPr>
            <p:ph type="sldNum" sz="quarter" idx="22"/>
          </p:nvPr>
        </p:nvSpPr>
        <p:spPr/>
        <p:txBody>
          <a:bodyPr/>
          <a:lstStyle/>
          <a:p>
            <a:fld id="{F1C3B705-76CB-4701-B49A-E6553401712F}" type="slidenum">
              <a:rPr lang="en-US" smtClean="0"/>
              <a:pPr/>
              <a:t>5</a:t>
            </a:fld>
            <a:endParaRPr lang="en-US" dirty="0"/>
          </a:p>
        </p:txBody>
      </p:sp>
      <p:sp>
        <p:nvSpPr>
          <p:cNvPr id="10" name="Espace réservé du texte 9">
            <a:extLst>
              <a:ext uri="{FF2B5EF4-FFF2-40B4-BE49-F238E27FC236}">
                <a16:creationId xmlns:a16="http://schemas.microsoft.com/office/drawing/2014/main" id="{35BABE1D-907F-50F4-D225-55650E27BAE1}"/>
              </a:ext>
            </a:extLst>
          </p:cNvPr>
          <p:cNvSpPr>
            <a:spLocks noGrp="1"/>
          </p:cNvSpPr>
          <p:nvPr>
            <p:ph type="body" sz="quarter" idx="34"/>
          </p:nvPr>
        </p:nvSpPr>
        <p:spPr/>
        <p:txBody>
          <a:bodyPr/>
          <a:lstStyle/>
          <a:p>
            <a:r>
              <a:rPr lang="fr-FR" dirty="0" err="1"/>
              <a:t>Esquema</a:t>
            </a:r>
            <a:endParaRPr lang="fr-FR" dirty="0"/>
          </a:p>
        </p:txBody>
      </p:sp>
      <p:sp>
        <p:nvSpPr>
          <p:cNvPr id="11" name="Footer Placeholder 1">
            <a:extLst>
              <a:ext uri="{FF2B5EF4-FFF2-40B4-BE49-F238E27FC236}">
                <a16:creationId xmlns:a16="http://schemas.microsoft.com/office/drawing/2014/main" id="{35A67A96-581F-A0E2-B7E8-874512693F34}"/>
              </a:ext>
            </a:extLst>
          </p:cNvPr>
          <p:cNvSpPr>
            <a:spLocks noGrp="1"/>
          </p:cNvSpPr>
          <p:nvPr>
            <p:ph type="ftr" sz="quarter" idx="21"/>
          </p:nvPr>
        </p:nvSpPr>
        <p:spPr>
          <a:xfrm>
            <a:off x="7534275" y="6125556"/>
            <a:ext cx="3108325" cy="605155"/>
          </a:xfrm>
        </p:spPr>
        <p:txBody>
          <a:bodyPr/>
          <a:lstStyle/>
          <a:p>
            <a:r>
              <a:rPr lang="en-US" dirty="0"/>
              <a:t>UNIT 05 – Interfacing</a:t>
            </a:r>
          </a:p>
          <a:p>
            <a:r>
              <a:rPr lang="en-US" dirty="0"/>
              <a:t>LESSON 01 – Connecting to Internet</a:t>
            </a:r>
          </a:p>
        </p:txBody>
      </p:sp>
      <p:sp>
        <p:nvSpPr>
          <p:cNvPr id="12" name="ZoneTexte 11">
            <a:extLst>
              <a:ext uri="{FF2B5EF4-FFF2-40B4-BE49-F238E27FC236}">
                <a16:creationId xmlns:a16="http://schemas.microsoft.com/office/drawing/2014/main" id="{96C0F692-68E4-7342-3E83-91FF750E799F}"/>
              </a:ext>
            </a:extLst>
          </p:cNvPr>
          <p:cNvSpPr txBox="1"/>
          <p:nvPr/>
        </p:nvSpPr>
        <p:spPr>
          <a:xfrm>
            <a:off x="1879600" y="1960879"/>
            <a:ext cx="7741920" cy="3546785"/>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mj-lt"/>
              <a:buAutoNum type="arabicPeriod"/>
            </a:pPr>
            <a:r>
              <a:rPr lang="es-ES" sz="2400" dirty="0"/>
              <a:t>Calentamiento</a:t>
            </a:r>
          </a:p>
          <a:p>
            <a:pPr marL="342900" indent="-342900">
              <a:buFont typeface="+mj-lt"/>
              <a:buAutoNum type="arabicPeriod"/>
            </a:pPr>
            <a:r>
              <a:rPr lang="es-ES" sz="2400" dirty="0"/>
              <a:t>¿Qué es una cuenta en línea? </a:t>
            </a:r>
          </a:p>
          <a:p>
            <a:pPr marL="342900" indent="-342900">
              <a:buFont typeface="+mj-lt"/>
              <a:buAutoNum type="arabicPeriod"/>
            </a:pPr>
            <a:r>
              <a:rPr lang="es-ES" sz="2400" dirty="0"/>
              <a:t>Crear una cuenta en línea </a:t>
            </a:r>
          </a:p>
          <a:p>
            <a:pPr marL="342900" indent="-342900">
              <a:buFont typeface="+mj-lt"/>
              <a:buAutoNum type="arabicPeriod"/>
            </a:pPr>
            <a:r>
              <a:rPr lang="es-ES" sz="2400" dirty="0"/>
              <a:t>Acceso a su cuenta</a:t>
            </a:r>
          </a:p>
          <a:p>
            <a:pPr marL="342900" indent="-342900">
              <a:buFont typeface="+mj-lt"/>
              <a:buAutoNum type="arabicPeriod"/>
            </a:pPr>
            <a:r>
              <a:rPr lang="es-ES" sz="2400" dirty="0"/>
              <a:t>Recuperación de la cuenta</a:t>
            </a:r>
          </a:p>
          <a:p>
            <a:pPr marL="342900" indent="-342900">
              <a:buFont typeface="+mj-lt"/>
              <a:buAutoNum type="arabicPeriod"/>
            </a:pPr>
            <a:r>
              <a:rPr lang="es-ES" sz="2400" dirty="0"/>
              <a:t>Cerrar sesión</a:t>
            </a:r>
          </a:p>
          <a:p>
            <a:pPr marL="342900" indent="-342900">
              <a:buFont typeface="+mj-lt"/>
              <a:buAutoNum type="arabicPeriod"/>
            </a:pPr>
            <a:r>
              <a:rPr lang="es-ES" sz="2400" dirty="0"/>
              <a:t>Evaluación</a:t>
            </a:r>
          </a:p>
        </p:txBody>
      </p:sp>
    </p:spTree>
    <p:extLst>
      <p:ext uri="{BB962C8B-B14F-4D97-AF65-F5344CB8AC3E}">
        <p14:creationId xmlns:p14="http://schemas.microsoft.com/office/powerpoint/2010/main" val="372144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2F8E2-CA77-E40F-0E0A-94B332CAE397}"/>
              </a:ext>
            </a:extLst>
          </p:cNvPr>
          <p:cNvSpPr>
            <a:spLocks noGrp="1"/>
          </p:cNvSpPr>
          <p:nvPr>
            <p:ph type="body" sz="quarter" idx="16"/>
          </p:nvPr>
        </p:nvSpPr>
        <p:spPr/>
        <p:txBody>
          <a:bodyPr/>
          <a:lstStyle/>
          <a:p>
            <a:r>
              <a:rPr lang="en-US" dirty="0" err="1"/>
              <a:t>Nombre</a:t>
            </a:r>
            <a:r>
              <a:rPr lang="en-US" dirty="0"/>
              <a:t> de </a:t>
            </a:r>
            <a:r>
              <a:rPr lang="en-US" dirty="0" err="1"/>
              <a:t>usuario</a:t>
            </a:r>
            <a:r>
              <a:rPr lang="en-US" dirty="0"/>
              <a:t> (n):</a:t>
            </a:r>
          </a:p>
        </p:txBody>
      </p:sp>
      <p:sp>
        <p:nvSpPr>
          <p:cNvPr id="4" name="Slide Number Placeholder 3">
            <a:extLst>
              <a:ext uri="{FF2B5EF4-FFF2-40B4-BE49-F238E27FC236}">
                <a16:creationId xmlns:a16="http://schemas.microsoft.com/office/drawing/2014/main" id="{35BC4363-7961-687D-CE58-A4E13C097D78}"/>
              </a:ext>
            </a:extLst>
          </p:cNvPr>
          <p:cNvSpPr>
            <a:spLocks noGrp="1"/>
          </p:cNvSpPr>
          <p:nvPr>
            <p:ph type="sldNum" sz="quarter" idx="22"/>
          </p:nvPr>
        </p:nvSpPr>
        <p:spPr/>
        <p:txBody>
          <a:bodyPr/>
          <a:lstStyle/>
          <a:p>
            <a:fld id="{F1C3B705-76CB-4701-B49A-E6553401712F}" type="slidenum">
              <a:rPr lang="en-US" smtClean="0"/>
              <a:pPr/>
              <a:t>6</a:t>
            </a:fld>
            <a:endParaRPr lang="en-US" dirty="0"/>
          </a:p>
        </p:txBody>
      </p:sp>
      <p:sp>
        <p:nvSpPr>
          <p:cNvPr id="5" name="Text Placeholder 4">
            <a:extLst>
              <a:ext uri="{FF2B5EF4-FFF2-40B4-BE49-F238E27FC236}">
                <a16:creationId xmlns:a16="http://schemas.microsoft.com/office/drawing/2014/main" id="{612BAD35-E456-6FB9-BB5D-66D28457C9EE}"/>
              </a:ext>
            </a:extLst>
          </p:cNvPr>
          <p:cNvSpPr>
            <a:spLocks noGrp="1"/>
          </p:cNvSpPr>
          <p:nvPr>
            <p:ph type="body" sz="quarter" idx="24"/>
          </p:nvPr>
        </p:nvSpPr>
        <p:spPr/>
        <p:txBody>
          <a:bodyPr/>
          <a:lstStyle/>
          <a:p>
            <a:r>
              <a:rPr lang="en-US" dirty="0" err="1"/>
              <a:t>Revisión</a:t>
            </a:r>
            <a:r>
              <a:rPr lang="en-US" dirty="0"/>
              <a:t> de </a:t>
            </a:r>
            <a:r>
              <a:rPr lang="en-US" dirty="0" err="1"/>
              <a:t>Vocabulario</a:t>
            </a:r>
            <a:endParaRPr lang="en-US" dirty="0"/>
          </a:p>
        </p:txBody>
      </p:sp>
      <p:sp>
        <p:nvSpPr>
          <p:cNvPr id="6" name="Text Placeholder 5">
            <a:extLst>
              <a:ext uri="{FF2B5EF4-FFF2-40B4-BE49-F238E27FC236}">
                <a16:creationId xmlns:a16="http://schemas.microsoft.com/office/drawing/2014/main" id="{EF738CCD-DE23-A15C-B8DC-0C8B1068D2FF}"/>
              </a:ext>
            </a:extLst>
          </p:cNvPr>
          <p:cNvSpPr>
            <a:spLocks noGrp="1"/>
          </p:cNvSpPr>
          <p:nvPr>
            <p:ph type="body" sz="quarter" idx="25"/>
          </p:nvPr>
        </p:nvSpPr>
        <p:spPr/>
        <p:txBody>
          <a:bodyPr/>
          <a:lstStyle/>
          <a:p>
            <a:r>
              <a:rPr lang="es-ES" dirty="0"/>
              <a:t>nombre utilizado para identificarse en un sitio web, ordenador, aplicación, etc.</a:t>
            </a:r>
            <a:endParaRPr lang="en-US" dirty="0"/>
          </a:p>
        </p:txBody>
      </p:sp>
      <p:sp>
        <p:nvSpPr>
          <p:cNvPr id="7" name="Text Placeholder 6">
            <a:extLst>
              <a:ext uri="{FF2B5EF4-FFF2-40B4-BE49-F238E27FC236}">
                <a16:creationId xmlns:a16="http://schemas.microsoft.com/office/drawing/2014/main" id="{AB437536-958E-020D-C930-4E54FDB63C01}"/>
              </a:ext>
            </a:extLst>
          </p:cNvPr>
          <p:cNvSpPr>
            <a:spLocks noGrp="1"/>
          </p:cNvSpPr>
          <p:nvPr>
            <p:ph type="body" sz="quarter" idx="26"/>
          </p:nvPr>
        </p:nvSpPr>
        <p:spPr/>
        <p:txBody>
          <a:bodyPr/>
          <a:lstStyle/>
          <a:p>
            <a:r>
              <a:rPr lang="en-US" dirty="0" err="1"/>
              <a:t>Contraseña</a:t>
            </a:r>
            <a:r>
              <a:rPr lang="en-US" dirty="0"/>
              <a:t> (n):</a:t>
            </a:r>
          </a:p>
        </p:txBody>
      </p:sp>
      <p:sp>
        <p:nvSpPr>
          <p:cNvPr id="8" name="Text Placeholder 7">
            <a:extLst>
              <a:ext uri="{FF2B5EF4-FFF2-40B4-BE49-F238E27FC236}">
                <a16:creationId xmlns:a16="http://schemas.microsoft.com/office/drawing/2014/main" id="{CA24F446-E55F-2B5A-55A5-21CAAAE7E957}"/>
              </a:ext>
            </a:extLst>
          </p:cNvPr>
          <p:cNvSpPr>
            <a:spLocks noGrp="1"/>
          </p:cNvSpPr>
          <p:nvPr>
            <p:ph type="body" sz="quarter" idx="27"/>
          </p:nvPr>
        </p:nvSpPr>
        <p:spPr>
          <a:xfrm>
            <a:off x="1620994" y="3508342"/>
            <a:ext cx="4917591" cy="710453"/>
          </a:xfrm>
        </p:spPr>
        <p:txBody>
          <a:bodyPr/>
          <a:lstStyle/>
          <a:p>
            <a:r>
              <a:rPr lang="en-US" dirty="0"/>
              <a:t> </a:t>
            </a:r>
            <a:r>
              <a:rPr lang="en-US" dirty="0" err="1"/>
              <a:t>serie</a:t>
            </a:r>
            <a:r>
              <a:rPr lang="en-US" dirty="0"/>
              <a:t> secreta de </a:t>
            </a:r>
            <a:r>
              <a:rPr lang="en-US" dirty="0" err="1"/>
              <a:t>números</a:t>
            </a:r>
            <a:r>
              <a:rPr lang="en-US" dirty="0"/>
              <a:t> o </a:t>
            </a:r>
            <a:r>
              <a:rPr lang="en-US" dirty="0" err="1"/>
              <a:t>letras</a:t>
            </a:r>
            <a:r>
              <a:rPr lang="en-US" dirty="0"/>
              <a:t> que </a:t>
            </a:r>
            <a:r>
              <a:rPr lang="en-US" dirty="0" err="1"/>
              <a:t>te</a:t>
            </a:r>
            <a:r>
              <a:rPr lang="en-US" dirty="0"/>
              <a:t> </a:t>
            </a:r>
            <a:r>
              <a:rPr lang="en-US" dirty="0" err="1"/>
              <a:t>permite</a:t>
            </a:r>
            <a:r>
              <a:rPr lang="en-US" dirty="0"/>
              <a:t> </a:t>
            </a:r>
            <a:r>
              <a:rPr lang="en-US" dirty="0" err="1"/>
              <a:t>utilizar</a:t>
            </a:r>
            <a:r>
              <a:rPr lang="en-US" dirty="0"/>
              <a:t> un </a:t>
            </a:r>
            <a:r>
              <a:rPr lang="en-US" dirty="0" err="1"/>
              <a:t>ordenador</a:t>
            </a:r>
            <a:r>
              <a:rPr lang="en-US" dirty="0"/>
              <a:t> o </a:t>
            </a:r>
            <a:r>
              <a:rPr lang="en-US" dirty="0" err="1"/>
              <a:t>una</a:t>
            </a:r>
            <a:r>
              <a:rPr lang="en-US" dirty="0"/>
              <a:t> </a:t>
            </a:r>
            <a:r>
              <a:rPr lang="en-US" dirty="0" err="1"/>
              <a:t>cuenta</a:t>
            </a:r>
            <a:r>
              <a:rPr lang="en-US" dirty="0"/>
              <a:t> de Internet.</a:t>
            </a:r>
          </a:p>
        </p:txBody>
      </p:sp>
      <p:sp>
        <p:nvSpPr>
          <p:cNvPr id="9" name="Text Placeholder 8">
            <a:extLst>
              <a:ext uri="{FF2B5EF4-FFF2-40B4-BE49-F238E27FC236}">
                <a16:creationId xmlns:a16="http://schemas.microsoft.com/office/drawing/2014/main" id="{BDE443F9-B92C-508F-F3D4-4C201D4BACE2}"/>
              </a:ext>
            </a:extLst>
          </p:cNvPr>
          <p:cNvSpPr>
            <a:spLocks noGrp="1"/>
          </p:cNvSpPr>
          <p:nvPr>
            <p:ph type="body" sz="quarter" idx="28"/>
          </p:nvPr>
        </p:nvSpPr>
        <p:spPr/>
        <p:txBody>
          <a:bodyPr/>
          <a:lstStyle/>
          <a:p>
            <a:endParaRPr lang="en-US"/>
          </a:p>
        </p:txBody>
      </p:sp>
      <p:sp>
        <p:nvSpPr>
          <p:cNvPr id="10" name="Text Placeholder 9">
            <a:extLst>
              <a:ext uri="{FF2B5EF4-FFF2-40B4-BE49-F238E27FC236}">
                <a16:creationId xmlns:a16="http://schemas.microsoft.com/office/drawing/2014/main" id="{AAB98C3D-EAD7-A5C8-1B85-38A42F9BDAD4}"/>
              </a:ext>
            </a:extLst>
          </p:cNvPr>
          <p:cNvSpPr>
            <a:spLocks noGrp="1"/>
          </p:cNvSpPr>
          <p:nvPr>
            <p:ph type="body" sz="quarter" idx="29"/>
          </p:nvPr>
        </p:nvSpPr>
        <p:spPr/>
        <p:txBody>
          <a:bodyPr/>
          <a:lstStyle/>
          <a:p>
            <a:endParaRPr lang="en-US"/>
          </a:p>
        </p:txBody>
      </p:sp>
      <p:sp>
        <p:nvSpPr>
          <p:cNvPr id="11" name="Text Placeholder 10">
            <a:extLst>
              <a:ext uri="{FF2B5EF4-FFF2-40B4-BE49-F238E27FC236}">
                <a16:creationId xmlns:a16="http://schemas.microsoft.com/office/drawing/2014/main" id="{8AACFB89-96DE-DDCF-DA9E-C71B9E34B086}"/>
              </a:ext>
            </a:extLst>
          </p:cNvPr>
          <p:cNvSpPr>
            <a:spLocks noGrp="1"/>
          </p:cNvSpPr>
          <p:nvPr>
            <p:ph type="body" sz="quarter" idx="30"/>
          </p:nvPr>
        </p:nvSpPr>
        <p:spPr/>
        <p:txBody>
          <a:bodyPr/>
          <a:lstStyle/>
          <a:p>
            <a:endParaRPr lang="en-US"/>
          </a:p>
        </p:txBody>
      </p:sp>
      <p:sp>
        <p:nvSpPr>
          <p:cNvPr id="12" name="Text Placeholder 11">
            <a:extLst>
              <a:ext uri="{FF2B5EF4-FFF2-40B4-BE49-F238E27FC236}">
                <a16:creationId xmlns:a16="http://schemas.microsoft.com/office/drawing/2014/main" id="{7F0C2D6D-C73A-E5FB-F8E1-4EDD290560CE}"/>
              </a:ext>
            </a:extLst>
          </p:cNvPr>
          <p:cNvSpPr>
            <a:spLocks noGrp="1"/>
          </p:cNvSpPr>
          <p:nvPr>
            <p:ph type="body" sz="quarter" idx="31"/>
          </p:nvPr>
        </p:nvSpPr>
        <p:spPr/>
        <p:txBody>
          <a:bodyPr/>
          <a:lstStyle/>
          <a:p>
            <a:endParaRPr lang="en-US"/>
          </a:p>
        </p:txBody>
      </p:sp>
      <p:sp>
        <p:nvSpPr>
          <p:cNvPr id="13" name="Text Placeholder 12">
            <a:extLst>
              <a:ext uri="{FF2B5EF4-FFF2-40B4-BE49-F238E27FC236}">
                <a16:creationId xmlns:a16="http://schemas.microsoft.com/office/drawing/2014/main" id="{9810A9B7-F30B-F4D5-7533-FDFFBF5320A5}"/>
              </a:ext>
            </a:extLst>
          </p:cNvPr>
          <p:cNvSpPr>
            <a:spLocks noGrp="1"/>
          </p:cNvSpPr>
          <p:nvPr>
            <p:ph type="body" sz="quarter" idx="32"/>
          </p:nvPr>
        </p:nvSpPr>
        <p:spPr/>
        <p:txBody>
          <a:bodyPr/>
          <a:lstStyle/>
          <a:p>
            <a:endParaRPr lang="en-US"/>
          </a:p>
        </p:txBody>
      </p:sp>
      <p:sp>
        <p:nvSpPr>
          <p:cNvPr id="14" name="Text Placeholder 13">
            <a:extLst>
              <a:ext uri="{FF2B5EF4-FFF2-40B4-BE49-F238E27FC236}">
                <a16:creationId xmlns:a16="http://schemas.microsoft.com/office/drawing/2014/main" id="{8D050CBD-731A-2293-A7BF-C962A5AA1046}"/>
              </a:ext>
            </a:extLst>
          </p:cNvPr>
          <p:cNvSpPr>
            <a:spLocks noGrp="1"/>
          </p:cNvSpPr>
          <p:nvPr>
            <p:ph type="body" sz="quarter" idx="33"/>
          </p:nvPr>
        </p:nvSpPr>
        <p:spPr/>
        <p:txBody>
          <a:bodyPr/>
          <a:lstStyle/>
          <a:p>
            <a:endParaRPr lang="en-US"/>
          </a:p>
        </p:txBody>
      </p:sp>
      <p:sp>
        <p:nvSpPr>
          <p:cNvPr id="15" name="Text Placeholder 14">
            <a:extLst>
              <a:ext uri="{FF2B5EF4-FFF2-40B4-BE49-F238E27FC236}">
                <a16:creationId xmlns:a16="http://schemas.microsoft.com/office/drawing/2014/main" id="{1AACA78A-5CC2-A485-80DA-6E9395880150}"/>
              </a:ext>
            </a:extLst>
          </p:cNvPr>
          <p:cNvSpPr>
            <a:spLocks noGrp="1"/>
          </p:cNvSpPr>
          <p:nvPr>
            <p:ph type="body" sz="quarter" idx="34"/>
          </p:nvPr>
        </p:nvSpPr>
        <p:spPr/>
        <p:txBody>
          <a:bodyPr/>
          <a:lstStyle/>
          <a:p>
            <a:endParaRPr lang="en-US"/>
          </a:p>
        </p:txBody>
      </p:sp>
      <p:sp>
        <p:nvSpPr>
          <p:cNvPr id="16" name="Text Placeholder 15">
            <a:extLst>
              <a:ext uri="{FF2B5EF4-FFF2-40B4-BE49-F238E27FC236}">
                <a16:creationId xmlns:a16="http://schemas.microsoft.com/office/drawing/2014/main" id="{4B17C639-89C0-0280-C104-2FC42AB025DC}"/>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69844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A353-BC67-D8BD-AF4B-A974CD6B52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4E234-F7E3-3988-C032-E8CE02729C43}"/>
              </a:ext>
            </a:extLst>
          </p:cNvPr>
          <p:cNvSpPr>
            <a:spLocks noGrp="1"/>
          </p:cNvSpPr>
          <p:nvPr>
            <p:ph type="sldNum" sz="quarter" idx="22"/>
          </p:nvPr>
        </p:nvSpPr>
        <p:spPr/>
        <p:txBody>
          <a:bodyPr/>
          <a:lstStyle/>
          <a:p>
            <a:fld id="{F1C3B705-76CB-4701-B49A-E6553401712F}" type="slidenum">
              <a:rPr lang="en-US" smtClean="0"/>
              <a:pPr/>
              <a:t>7</a:t>
            </a:fld>
            <a:endParaRPr lang="en-US" dirty="0"/>
          </a:p>
        </p:txBody>
      </p:sp>
      <p:sp>
        <p:nvSpPr>
          <p:cNvPr id="5" name="Text Placeholder 4">
            <a:extLst>
              <a:ext uri="{FF2B5EF4-FFF2-40B4-BE49-F238E27FC236}">
                <a16:creationId xmlns:a16="http://schemas.microsoft.com/office/drawing/2014/main" id="{A9673BE0-E970-ABE4-9B94-14A9BDEB0824}"/>
              </a:ext>
            </a:extLst>
          </p:cNvPr>
          <p:cNvSpPr>
            <a:spLocks noGrp="1"/>
          </p:cNvSpPr>
          <p:nvPr>
            <p:ph type="body" sz="quarter" idx="25"/>
          </p:nvPr>
        </p:nvSpPr>
        <p:spPr>
          <a:xfrm>
            <a:off x="885031" y="2947967"/>
            <a:ext cx="6649244" cy="2060119"/>
          </a:xfrm>
        </p:spPr>
        <p:txBody>
          <a:bodyPr/>
          <a:lstStyle/>
          <a:p>
            <a:pPr>
              <a:lnSpc>
                <a:spcPct val="100000"/>
              </a:lnSpc>
            </a:pPr>
            <a:r>
              <a:rPr lang="es-ES" sz="2000" dirty="0"/>
              <a:t>¿Qué hicimos en clase la última sesión? </a:t>
            </a:r>
          </a:p>
          <a:p>
            <a:pPr>
              <a:lnSpc>
                <a:spcPct val="100000"/>
              </a:lnSpc>
            </a:pPr>
            <a:r>
              <a:rPr lang="es-ES" sz="2000" dirty="0"/>
              <a:t>¿Cuáles son las partes del menú de un navegador? </a:t>
            </a:r>
          </a:p>
          <a:p>
            <a:pPr>
              <a:lnSpc>
                <a:spcPct val="100000"/>
              </a:lnSpc>
            </a:pPr>
            <a:r>
              <a:rPr lang="es-ES" sz="2000" dirty="0"/>
              <a:t>¿Cómo se abre una nueva pestaña? </a:t>
            </a:r>
          </a:p>
          <a:p>
            <a:pPr>
              <a:lnSpc>
                <a:spcPct val="100000"/>
              </a:lnSpc>
            </a:pPr>
            <a:r>
              <a:rPr lang="es-ES" sz="2000" dirty="0"/>
              <a:t>¿Una ventana nueva?</a:t>
            </a:r>
            <a:endParaRPr lang="en-US" sz="2000" dirty="0"/>
          </a:p>
        </p:txBody>
      </p:sp>
      <p:sp>
        <p:nvSpPr>
          <p:cNvPr id="12" name="Text Placeholder 1">
            <a:extLst>
              <a:ext uri="{FF2B5EF4-FFF2-40B4-BE49-F238E27FC236}">
                <a16:creationId xmlns:a16="http://schemas.microsoft.com/office/drawing/2014/main" id="{E362A5ED-C965-D8A8-ECE9-5935533D0A7E}"/>
              </a:ext>
            </a:extLst>
          </p:cNvPr>
          <p:cNvSpPr>
            <a:spLocks noGrp="1"/>
          </p:cNvSpPr>
          <p:nvPr>
            <p:ph type="body" sz="quarter" idx="16"/>
          </p:nvPr>
        </p:nvSpPr>
        <p:spPr>
          <a:xfrm>
            <a:off x="6011249" y="668515"/>
            <a:ext cx="2637898" cy="476480"/>
          </a:xfrm>
        </p:spPr>
        <p:txBody>
          <a:bodyPr anchor="ctr"/>
          <a:lstStyle/>
          <a:p>
            <a:r>
              <a:rPr lang="fr-FR" dirty="0" err="1"/>
              <a:t>Conversación</a:t>
            </a:r>
            <a:endParaRPr lang="en-US" dirty="0"/>
          </a:p>
        </p:txBody>
      </p:sp>
      <p:pic>
        <p:nvPicPr>
          <p:cNvPr id="14" name="Picture 2" descr="Conversation - Free communications icons">
            <a:extLst>
              <a:ext uri="{FF2B5EF4-FFF2-40B4-BE49-F238E27FC236}">
                <a16:creationId xmlns:a16="http://schemas.microsoft.com/office/drawing/2014/main" id="{C6AA2C4F-EADD-FCFE-5BFE-C23150D39B5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3933" y="466869"/>
            <a:ext cx="728388" cy="728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5">
            <a:extLst>
              <a:ext uri="{FF2B5EF4-FFF2-40B4-BE49-F238E27FC236}">
                <a16:creationId xmlns:a16="http://schemas.microsoft.com/office/drawing/2014/main" id="{20E1EB33-E49D-8E5A-C01C-6D24C0E18916}"/>
              </a:ext>
            </a:extLst>
          </p:cNvPr>
          <p:cNvSpPr>
            <a:spLocks noGrp="1"/>
          </p:cNvSpPr>
          <p:nvPr>
            <p:ph type="body" sz="quarter" idx="24"/>
          </p:nvPr>
        </p:nvSpPr>
        <p:spPr>
          <a:xfrm>
            <a:off x="72900" y="472753"/>
            <a:ext cx="2986213" cy="1326478"/>
          </a:xfrm>
        </p:spPr>
        <p:txBody>
          <a:bodyPr/>
          <a:lstStyle/>
          <a:p>
            <a:r>
              <a:rPr lang="en-US" sz="3200" dirty="0" err="1"/>
              <a:t>Repaso</a:t>
            </a:r>
            <a:r>
              <a:rPr lang="en-US" sz="3200" dirty="0"/>
              <a:t> y </a:t>
            </a:r>
            <a:r>
              <a:rPr lang="en-US" sz="3200" dirty="0" err="1"/>
              <a:t>calentamiento</a:t>
            </a:r>
            <a:endParaRPr lang="en-US" sz="3200" dirty="0"/>
          </a:p>
        </p:txBody>
      </p:sp>
    </p:spTree>
    <p:extLst>
      <p:ext uri="{BB962C8B-B14F-4D97-AF65-F5344CB8AC3E}">
        <p14:creationId xmlns:p14="http://schemas.microsoft.com/office/powerpoint/2010/main" val="426402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5392C-04DD-84AE-A130-8B1B45A182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FAC2-B406-E987-062A-12931E437EC6}"/>
              </a:ext>
            </a:extLst>
          </p:cNvPr>
          <p:cNvSpPr>
            <a:spLocks noGrp="1"/>
          </p:cNvSpPr>
          <p:nvPr>
            <p:ph type="sldNum" sz="quarter" idx="22"/>
          </p:nvPr>
        </p:nvSpPr>
        <p:spPr/>
        <p:txBody>
          <a:bodyPr/>
          <a:lstStyle/>
          <a:p>
            <a:fld id="{F1C3B705-76CB-4701-B49A-E6553401712F}" type="slidenum">
              <a:rPr lang="en-US" smtClean="0"/>
              <a:pPr/>
              <a:t>8</a:t>
            </a:fld>
            <a:endParaRPr lang="en-US" dirty="0"/>
          </a:p>
        </p:txBody>
      </p:sp>
      <p:sp>
        <p:nvSpPr>
          <p:cNvPr id="6" name="Content Placeholder 5">
            <a:extLst>
              <a:ext uri="{FF2B5EF4-FFF2-40B4-BE49-F238E27FC236}">
                <a16:creationId xmlns:a16="http://schemas.microsoft.com/office/drawing/2014/main" id="{8DF1C719-FC93-3306-1BBC-43F52C6CF10A}"/>
              </a:ext>
            </a:extLst>
          </p:cNvPr>
          <p:cNvSpPr>
            <a:spLocks noGrp="1"/>
          </p:cNvSpPr>
          <p:nvPr>
            <p:ph sz="quarter" idx="33"/>
          </p:nvPr>
        </p:nvSpPr>
        <p:spPr/>
        <p:txBody>
          <a:bodyPr/>
          <a:lstStyle/>
          <a:p>
            <a:r>
              <a:rPr lang="es-ES" dirty="0"/>
              <a:t>¿Qué es una cuenta?</a:t>
            </a:r>
          </a:p>
          <a:p>
            <a:r>
              <a:rPr lang="es-ES" dirty="0"/>
              <a:t>¿Qué cuentas has utilizado antes?</a:t>
            </a:r>
          </a:p>
          <a:p>
            <a:r>
              <a:rPr lang="es-ES" dirty="0"/>
              <a:t>¿Qué necesitas para acceder a tus cuentas?</a:t>
            </a:r>
          </a:p>
          <a:p>
            <a:endParaRPr lang="es-ES" dirty="0"/>
          </a:p>
          <a:p>
            <a:r>
              <a:rPr lang="es-ES" dirty="0"/>
              <a:t>¿Qué información necesitas para acceder a una cuenta? </a:t>
            </a:r>
            <a:endParaRPr lang="en-US" dirty="0"/>
          </a:p>
        </p:txBody>
      </p:sp>
      <p:sp>
        <p:nvSpPr>
          <p:cNvPr id="7" name="Text Placeholder 6">
            <a:extLst>
              <a:ext uri="{FF2B5EF4-FFF2-40B4-BE49-F238E27FC236}">
                <a16:creationId xmlns:a16="http://schemas.microsoft.com/office/drawing/2014/main" id="{388650D3-5D46-E752-37D9-B46D035B93D0}"/>
              </a:ext>
            </a:extLst>
          </p:cNvPr>
          <p:cNvSpPr>
            <a:spLocks noGrp="1"/>
          </p:cNvSpPr>
          <p:nvPr>
            <p:ph type="body" sz="quarter" idx="34"/>
          </p:nvPr>
        </p:nvSpPr>
        <p:spPr/>
        <p:txBody>
          <a:bodyPr/>
          <a:lstStyle/>
          <a:p>
            <a:endParaRPr lang="en-US"/>
          </a:p>
        </p:txBody>
      </p:sp>
      <p:sp>
        <p:nvSpPr>
          <p:cNvPr id="8" name="Google Shape;242;p40">
            <a:extLst>
              <a:ext uri="{FF2B5EF4-FFF2-40B4-BE49-F238E27FC236}">
                <a16:creationId xmlns:a16="http://schemas.microsoft.com/office/drawing/2014/main" id="{B45C5424-1619-0ED4-AE9F-9046E9DBDD34}"/>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¿Qué es una cuenta en Internet?</a:t>
            </a:r>
            <a:endParaRPr lang="en-US" dirty="0"/>
          </a:p>
        </p:txBody>
      </p:sp>
    </p:spTree>
    <p:extLst>
      <p:ext uri="{BB962C8B-B14F-4D97-AF65-F5344CB8AC3E}">
        <p14:creationId xmlns:p14="http://schemas.microsoft.com/office/powerpoint/2010/main" val="84687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6C0F-FAB5-AF0C-C38D-47D4FEF5905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1F220-53A7-7550-350A-98A91BE71A55}"/>
              </a:ext>
            </a:extLst>
          </p:cNvPr>
          <p:cNvSpPr>
            <a:spLocks noGrp="1"/>
          </p:cNvSpPr>
          <p:nvPr>
            <p:ph type="sldNum" sz="quarter" idx="22"/>
          </p:nvPr>
        </p:nvSpPr>
        <p:spPr/>
        <p:txBody>
          <a:bodyPr/>
          <a:lstStyle/>
          <a:p>
            <a:fld id="{F1C3B705-76CB-4701-B49A-E6553401712F}" type="slidenum">
              <a:rPr lang="en-US" smtClean="0"/>
              <a:pPr/>
              <a:t>9</a:t>
            </a:fld>
            <a:endParaRPr lang="en-US" dirty="0"/>
          </a:p>
        </p:txBody>
      </p:sp>
      <p:sp>
        <p:nvSpPr>
          <p:cNvPr id="6" name="Content Placeholder 5">
            <a:extLst>
              <a:ext uri="{FF2B5EF4-FFF2-40B4-BE49-F238E27FC236}">
                <a16:creationId xmlns:a16="http://schemas.microsoft.com/office/drawing/2014/main" id="{7399B8CC-9298-4091-2521-4DABDA4B23DE}"/>
              </a:ext>
            </a:extLst>
          </p:cNvPr>
          <p:cNvSpPr>
            <a:spLocks noGrp="1"/>
          </p:cNvSpPr>
          <p:nvPr>
            <p:ph sz="quarter" idx="33"/>
          </p:nvPr>
        </p:nvSpPr>
        <p:spPr/>
        <p:txBody>
          <a:bodyPr/>
          <a:lstStyle/>
          <a:p>
            <a:r>
              <a:rPr lang="en-US" dirty="0" err="1"/>
              <a:t>Nombre</a:t>
            </a:r>
            <a:r>
              <a:rPr lang="en-US" dirty="0"/>
              <a:t> de </a:t>
            </a:r>
            <a:r>
              <a:rPr lang="en-US" dirty="0" err="1"/>
              <a:t>usuario</a:t>
            </a:r>
            <a:endParaRPr lang="en-US" dirty="0"/>
          </a:p>
          <a:p>
            <a:r>
              <a:rPr lang="en-US" dirty="0" err="1"/>
              <a:t>Dirección</a:t>
            </a:r>
            <a:r>
              <a:rPr lang="en-US" dirty="0"/>
              <a:t> de </a:t>
            </a:r>
            <a:r>
              <a:rPr lang="en-US" dirty="0" err="1"/>
              <a:t>correo</a:t>
            </a:r>
            <a:r>
              <a:rPr lang="en-US" dirty="0"/>
              <a:t> </a:t>
            </a:r>
            <a:r>
              <a:rPr lang="en-US" dirty="0" err="1"/>
              <a:t>electrónico</a:t>
            </a:r>
            <a:endParaRPr lang="en-US" dirty="0"/>
          </a:p>
          <a:p>
            <a:r>
              <a:rPr lang="en-US" dirty="0"/>
              <a:t>Su </a:t>
            </a:r>
            <a:r>
              <a:rPr lang="en-US" dirty="0" err="1"/>
              <a:t>nombre</a:t>
            </a:r>
            <a:endParaRPr lang="en-US" dirty="0"/>
          </a:p>
          <a:p>
            <a:r>
              <a:rPr lang="en-US" dirty="0" err="1"/>
              <a:t>Número</a:t>
            </a:r>
            <a:r>
              <a:rPr lang="en-US" dirty="0"/>
              <a:t> de </a:t>
            </a:r>
            <a:r>
              <a:rPr lang="en-US" dirty="0" err="1"/>
              <a:t>teléfono</a:t>
            </a:r>
            <a:endParaRPr lang="en-US" dirty="0"/>
          </a:p>
          <a:p>
            <a:r>
              <a:rPr lang="en-US" dirty="0" err="1"/>
              <a:t>Fecha</a:t>
            </a:r>
            <a:r>
              <a:rPr lang="en-US" dirty="0"/>
              <a:t> de Nacimiento</a:t>
            </a:r>
          </a:p>
          <a:p>
            <a:r>
              <a:rPr lang="en-US" dirty="0" err="1"/>
              <a:t>Contraseña</a:t>
            </a:r>
            <a:endParaRPr lang="en-US" dirty="0"/>
          </a:p>
        </p:txBody>
      </p:sp>
      <p:sp>
        <p:nvSpPr>
          <p:cNvPr id="7" name="Text Placeholder 6">
            <a:extLst>
              <a:ext uri="{FF2B5EF4-FFF2-40B4-BE49-F238E27FC236}">
                <a16:creationId xmlns:a16="http://schemas.microsoft.com/office/drawing/2014/main" id="{4D56A032-30C7-2B05-7F5C-56C452A6A83C}"/>
              </a:ext>
            </a:extLst>
          </p:cNvPr>
          <p:cNvSpPr>
            <a:spLocks noGrp="1"/>
          </p:cNvSpPr>
          <p:nvPr>
            <p:ph type="body" sz="quarter" idx="34"/>
          </p:nvPr>
        </p:nvSpPr>
        <p:spPr/>
        <p:txBody>
          <a:bodyPr/>
          <a:lstStyle/>
          <a:p>
            <a:r>
              <a:rPr lang="es-ES" dirty="0"/>
              <a:t>A menos que accedas a cuentas bancarias o del gobierno, ¡nunca des tu número de la seguridad social a un sitio web!</a:t>
            </a:r>
            <a:endParaRPr lang="en-US" dirty="0"/>
          </a:p>
        </p:txBody>
      </p:sp>
      <p:sp>
        <p:nvSpPr>
          <p:cNvPr id="8" name="Google Shape;242;p40">
            <a:extLst>
              <a:ext uri="{FF2B5EF4-FFF2-40B4-BE49-F238E27FC236}">
                <a16:creationId xmlns:a16="http://schemas.microsoft.com/office/drawing/2014/main" id="{E5F06CB9-C56C-4F02-CE73-C411DD963836}"/>
              </a:ext>
            </a:extLst>
          </p:cNvPr>
          <p:cNvSpPr txBox="1">
            <a:spLocks/>
          </p:cNvSpPr>
          <p:nvPr/>
        </p:nvSpPr>
        <p:spPr>
          <a:xfrm>
            <a:off x="1356504" y="136525"/>
            <a:ext cx="11360800" cy="763600"/>
          </a:xfrm>
          <a:prstGeom prst="rect">
            <a:avLst/>
          </a:prstGeom>
        </p:spPr>
        <p:txBody>
          <a:bodyPr spcFirstLastPara="1" vert="horz" wrap="square" lIns="121900" tIns="121900" rIns="121900" bIns="12190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Creación</a:t>
            </a:r>
            <a:r>
              <a:rPr lang="en-US" dirty="0"/>
              <a:t> de </a:t>
            </a:r>
            <a:r>
              <a:rPr lang="en-US" dirty="0" err="1"/>
              <a:t>cuentas</a:t>
            </a:r>
            <a:endParaRPr lang="en-US" dirty="0"/>
          </a:p>
        </p:txBody>
      </p:sp>
    </p:spTree>
    <p:extLst>
      <p:ext uri="{BB962C8B-B14F-4D97-AF65-F5344CB8AC3E}">
        <p14:creationId xmlns:p14="http://schemas.microsoft.com/office/powerpoint/2010/main" val="1049899540"/>
      </p:ext>
    </p:extLst>
  </p:cSld>
  <p:clrMapOvr>
    <a:masterClrMapping/>
  </p:clrMapOvr>
</p:sld>
</file>

<file path=ppt/theme/theme1.xml><?xml version="1.0" encoding="utf-8"?>
<a:theme xmlns:a="http://schemas.openxmlformats.org/drawingml/2006/main" name="unit 02">
  <a:themeElements>
    <a:clrScheme name="ELDES">
      <a:dk1>
        <a:srgbClr val="004375"/>
      </a:dk1>
      <a:lt1>
        <a:srgbClr val="F5F5F5"/>
      </a:lt1>
      <a:dk2>
        <a:srgbClr val="3C3C3B"/>
      </a:dk2>
      <a:lt2>
        <a:srgbClr val="FFFFFF"/>
      </a:lt2>
      <a:accent1>
        <a:srgbClr val="004375"/>
      </a:accent1>
      <a:accent2>
        <a:srgbClr val="A6D5F4"/>
      </a:accent2>
      <a:accent3>
        <a:srgbClr val="FFCC34"/>
      </a:accent3>
      <a:accent4>
        <a:srgbClr val="B0CB72"/>
      </a:accent4>
      <a:accent5>
        <a:srgbClr val="3C3C3B"/>
      </a:accent5>
      <a:accent6>
        <a:srgbClr val="F5F5F5"/>
      </a:accent6>
      <a:hlink>
        <a:srgbClr val="A6D5F4"/>
      </a:hlink>
      <a:folHlink>
        <a:srgbClr val="FFCC34"/>
      </a:folHlink>
    </a:clrScheme>
    <a:fontScheme name="ELDES">
      <a:majorFont>
        <a:latin typeface="Rubik Bold"/>
        <a:ea typeface=""/>
        <a:cs typeface="Rubik Medium"/>
      </a:majorFont>
      <a:minorFont>
        <a:latin typeface="Rubik Light"/>
        <a:ea typeface=""/>
        <a:cs typeface="Rubik Black"/>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BA6B56CAFAC4B8DE49C1FB410908A" ma:contentTypeVersion="4" ma:contentTypeDescription="Create a new document." ma:contentTypeScope="" ma:versionID="0b6c6b58daf2eede1f18ecf6460c52f1">
  <xsd:schema xmlns:xsd="http://www.w3.org/2001/XMLSchema" xmlns:xs="http://www.w3.org/2001/XMLSchema" xmlns:p="http://schemas.microsoft.com/office/2006/metadata/properties" xmlns:ns3="936c79ad-d4fa-4eb4-abd7-ebb4720cf156" targetNamespace="http://schemas.microsoft.com/office/2006/metadata/properties" ma:root="true" ma:fieldsID="18700a1f5a98040e6364bb56f0e1d654" ns3:_="">
    <xsd:import namespace="936c79ad-d4fa-4eb4-abd7-ebb4720cf15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c79ad-d4fa-4eb4-abd7-ebb4720cf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8D68E-977F-4773-BAD6-AB14BD17D3E7}">
  <ds:schemaRefs>
    <ds:schemaRef ds:uri="http://schemas.microsoft.com/sharepoint/v3/contenttype/forms"/>
  </ds:schemaRefs>
</ds:datastoreItem>
</file>

<file path=customXml/itemProps2.xml><?xml version="1.0" encoding="utf-8"?>
<ds:datastoreItem xmlns:ds="http://schemas.openxmlformats.org/officeDocument/2006/customXml" ds:itemID="{AE1A7789-7CA4-4E2B-BB21-F19873C429BE}">
  <ds:schemaRefs>
    <ds:schemaRef ds:uri="http://schemas.microsoft.com/office/infopath/2007/PartnerControls"/>
    <ds:schemaRef ds:uri="http://schemas.microsoft.com/office/2006/documentManagement/types"/>
    <ds:schemaRef ds:uri="http://purl.org/dc/elements/1.1/"/>
    <ds:schemaRef ds:uri="http://www.w3.org/XML/1998/namespace"/>
    <ds:schemaRef ds:uri="936c79ad-d4fa-4eb4-abd7-ebb4720cf156"/>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4ADAAA2-DF21-443D-8E0A-9FAE434BC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6c79ad-d4fa-4eb4-abd7-ebb4720cf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4072</TotalTime>
  <Words>2343</Words>
  <Application>Microsoft Office PowerPoint</Application>
  <PresentationFormat>Widescreen</PresentationFormat>
  <Paragraphs>332</Paragraphs>
  <Slides>39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Wingdings</vt:lpstr>
      <vt:lpstr>Rubik Bold</vt:lpstr>
      <vt:lpstr>Arial</vt:lpstr>
      <vt:lpstr>Rubik Light</vt:lpstr>
      <vt:lpstr>Calibri</vt:lpstr>
      <vt:lpstr>unit 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yacine.essid</dc:creator>
  <cp:lastModifiedBy>Betz, Grayson</cp:lastModifiedBy>
  <cp:revision>47</cp:revision>
  <dcterms:created xsi:type="dcterms:W3CDTF">2024-07-17T09:58:59Z</dcterms:created>
  <dcterms:modified xsi:type="dcterms:W3CDTF">2025-01-09T03:21:23Z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0x010100646BA6B56CAFAC4B8DE49C1FB410908A</vt:lpwstr>
  </property>
</Properties>
</file>